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  <p:sldMasterId id="2147483792" r:id="rId2"/>
  </p:sldMasterIdLst>
  <p:notesMasterIdLst>
    <p:notesMasterId r:id="rId63"/>
  </p:notesMasterIdLst>
  <p:sldIdLst>
    <p:sldId id="2134808265" r:id="rId3"/>
    <p:sldId id="2134808281" r:id="rId4"/>
    <p:sldId id="2134808266" r:id="rId5"/>
    <p:sldId id="2134808267" r:id="rId6"/>
    <p:sldId id="2134808443" r:id="rId7"/>
    <p:sldId id="2134808284" r:id="rId8"/>
    <p:sldId id="2134808438" r:id="rId9"/>
    <p:sldId id="2134808268" r:id="rId10"/>
    <p:sldId id="2147482424" r:id="rId11"/>
    <p:sldId id="2134808270" r:id="rId12"/>
    <p:sldId id="2134808271" r:id="rId13"/>
    <p:sldId id="2147482425" r:id="rId14"/>
    <p:sldId id="2134808273" r:id="rId15"/>
    <p:sldId id="2134808849" r:id="rId16"/>
    <p:sldId id="2134807223" r:id="rId17"/>
    <p:sldId id="2134808870" r:id="rId18"/>
    <p:sldId id="2134808951" r:id="rId19"/>
    <p:sldId id="2134808846" r:id="rId20"/>
    <p:sldId id="2134808945" r:id="rId21"/>
    <p:sldId id="2134808930" r:id="rId22"/>
    <p:sldId id="2134805531" r:id="rId23"/>
    <p:sldId id="2134808437" r:id="rId24"/>
    <p:sldId id="2134808931" r:id="rId25"/>
    <p:sldId id="2134808932" r:id="rId26"/>
    <p:sldId id="2147482353" r:id="rId27"/>
    <p:sldId id="2147482415" r:id="rId28"/>
    <p:sldId id="2134808949" r:id="rId29"/>
    <p:sldId id="2147482407" r:id="rId30"/>
    <p:sldId id="2147482373" r:id="rId31"/>
    <p:sldId id="2147482374" r:id="rId32"/>
    <p:sldId id="2134808935" r:id="rId33"/>
    <p:sldId id="2147482426" r:id="rId34"/>
    <p:sldId id="2147482416" r:id="rId35"/>
    <p:sldId id="2147482417" r:id="rId36"/>
    <p:sldId id="2147482418" r:id="rId37"/>
    <p:sldId id="2147482419" r:id="rId38"/>
    <p:sldId id="2147482420" r:id="rId39"/>
    <p:sldId id="2134808857" r:id="rId40"/>
    <p:sldId id="2134805975" r:id="rId41"/>
    <p:sldId id="2134805827" r:id="rId42"/>
    <p:sldId id="2134805828" r:id="rId43"/>
    <p:sldId id="2134805527" r:id="rId44"/>
    <p:sldId id="2134805896" r:id="rId45"/>
    <p:sldId id="2134805897" r:id="rId46"/>
    <p:sldId id="2134808914" r:id="rId47"/>
    <p:sldId id="2134805528" r:id="rId48"/>
    <p:sldId id="2134808436" r:id="rId49"/>
    <p:sldId id="2134805829" r:id="rId50"/>
    <p:sldId id="2134805530" r:id="rId51"/>
    <p:sldId id="2134808433" r:id="rId52"/>
    <p:sldId id="2134808434" r:id="rId53"/>
    <p:sldId id="2134808956" r:id="rId54"/>
    <p:sldId id="2147482427" r:id="rId55"/>
    <p:sldId id="2134808957" r:id="rId56"/>
    <p:sldId id="2134808431" r:id="rId57"/>
    <p:sldId id="2134808425" r:id="rId58"/>
    <p:sldId id="2134807509" r:id="rId59"/>
    <p:sldId id="2147482376" r:id="rId60"/>
    <p:sldId id="2147482377" r:id="rId61"/>
    <p:sldId id="2134808474" r:id="rId62"/>
  </p:sldIdLst>
  <p:sldSz cx="13716000" cy="10287000"/>
  <p:notesSz cx="6858000" cy="9144000"/>
  <p:embeddedFontLst>
    <p:embeddedFont>
      <p:font typeface="Cambria" panose="02040503050406030204" pitchFamily="18" charset="0"/>
      <p:regular r:id="rId64"/>
      <p:bold r:id="rId65"/>
      <p:italic r:id="rId66"/>
      <p:boldItalic r:id="rId67"/>
    </p:embeddedFont>
    <p:embeddedFont>
      <p:font typeface="Carelia" panose="020B0604020202020204" charset="0"/>
      <p:regular r:id="rId68"/>
    </p:embeddedFont>
    <p:embeddedFont>
      <p:font typeface="Dosis" pitchFamily="2" charset="0"/>
      <p:regular r:id="rId69"/>
      <p:bold r:id="rId70"/>
    </p:embeddedFont>
    <p:embeddedFont>
      <p:font typeface="Dosis Bold" pitchFamily="2" charset="0"/>
      <p:regular r:id="rId71"/>
      <p:bold r:id="rId72"/>
    </p:embeddedFont>
    <p:embeddedFont>
      <p:font typeface="KG Primary Penmanship Alt" panose="020B0604020202020204" charset="0"/>
      <p:regular r:id="rId73"/>
    </p:embeddedFont>
  </p:embeddedFontLst>
  <p:defaultTextStyle>
    <a:defPPr>
      <a:defRPr lang="fr-FR"/>
    </a:defPPr>
    <a:lvl1pPr marL="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2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 userDrawn="1">
          <p15:clr>
            <a:srgbClr val="A4A3A4"/>
          </p15:clr>
        </p15:guide>
        <p15:guide id="2" pos="43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803F"/>
    <a:srgbClr val="F2F2F2"/>
    <a:srgbClr val="7F7F7F"/>
    <a:srgbClr val="106584"/>
    <a:srgbClr val="FDEADA"/>
    <a:srgbClr val="FFFFFF"/>
    <a:srgbClr val="F7F1BD"/>
    <a:srgbClr val="106585"/>
    <a:srgbClr val="426C7C"/>
    <a:srgbClr val="E46C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10" autoAdjust="0"/>
    <p:restoredTop sz="95196" autoAdjust="0"/>
  </p:normalViewPr>
  <p:slideViewPr>
    <p:cSldViewPr snapToGrid="0">
      <p:cViewPr varScale="1">
        <p:scale>
          <a:sx n="55" d="100"/>
          <a:sy n="55" d="100"/>
        </p:scale>
        <p:origin x="1411" y="53"/>
      </p:cViewPr>
      <p:guideLst>
        <p:guide orient="horz" pos="3240"/>
        <p:guide pos="43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notesMaster" Target="notesMasters/notesMaster1.xml"/><Relationship Id="rId68" Type="http://schemas.openxmlformats.org/officeDocument/2006/relationships/font" Target="fonts/font5.fntdata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font" Target="fonts/font3.fntdata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1.fntdata"/><Relationship Id="rId69" Type="http://schemas.openxmlformats.org/officeDocument/2006/relationships/font" Target="fonts/font6.fntdata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font" Target="fonts/font9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font" Target="fonts/font4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font" Target="fonts/font7.fntdata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font" Target="fonts/font2.fntdata"/><Relationship Id="rId73" Type="http://schemas.openxmlformats.org/officeDocument/2006/relationships/font" Target="fonts/font10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BA23E8-4B26-4847-82AA-716B989AA6C3}" type="datetimeFigureOut">
              <a:rPr lang="fr-FR" smtClean="0"/>
              <a:t>31/07/2025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F29E1B-11DA-4B7D-8F83-C5BDF1FFE55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7191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6858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13716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20574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27432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34290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41148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48006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5486400" algn="l" defTabSz="13716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341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982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5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21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5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5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64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2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0187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417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124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2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9" y="273055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2" y="1435105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0693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998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560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43"/>
            <a:ext cx="1543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43"/>
            <a:ext cx="45148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559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5997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3754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6" y="4406906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6" y="2906716"/>
            <a:ext cx="5829300" cy="1500188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9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1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2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3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4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51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6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7436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7"/>
            <a:ext cx="3028950" cy="452596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7"/>
            <a:ext cx="3028950" cy="452596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4466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3" y="1535114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9" indent="0">
              <a:buNone/>
              <a:defRPr sz="1500" b="1"/>
            </a:lvl2pPr>
            <a:lvl3pPr marL="685818" indent="0">
              <a:buNone/>
              <a:defRPr sz="1350" b="1"/>
            </a:lvl3pPr>
            <a:lvl4pPr marL="1028727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2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3" y="2174876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3" y="1535114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9" indent="0">
              <a:buNone/>
              <a:defRPr sz="1500" b="1"/>
            </a:lvl2pPr>
            <a:lvl3pPr marL="685818" indent="0">
              <a:buNone/>
              <a:defRPr sz="1350" b="1"/>
            </a:lvl3pPr>
            <a:lvl4pPr marL="1028727" indent="0">
              <a:buNone/>
              <a:defRPr sz="1200" b="1"/>
            </a:lvl4pPr>
            <a:lvl5pPr marL="1371635" indent="0">
              <a:buNone/>
              <a:defRPr sz="1200" b="1"/>
            </a:lvl5pPr>
            <a:lvl6pPr marL="1714542" indent="0">
              <a:buNone/>
              <a:defRPr sz="1200" b="1"/>
            </a:lvl6pPr>
            <a:lvl7pPr marL="2057451" indent="0">
              <a:buNone/>
              <a:defRPr sz="1200" b="1"/>
            </a:lvl7pPr>
            <a:lvl8pPr marL="2400360" indent="0">
              <a:buNone/>
              <a:defRPr sz="1200" b="1"/>
            </a:lvl8pPr>
            <a:lvl9pPr marL="2743269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3" y="2174876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2541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361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8727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4" y="273050"/>
            <a:ext cx="2256236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91" y="273056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4" y="1435106"/>
            <a:ext cx="2256236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9" indent="0">
              <a:buNone/>
              <a:defRPr sz="900"/>
            </a:lvl2pPr>
            <a:lvl3pPr marL="685818" indent="0">
              <a:buNone/>
              <a:defRPr sz="750"/>
            </a:lvl3pPr>
            <a:lvl4pPr marL="1028727" indent="0">
              <a:buNone/>
              <a:defRPr sz="675"/>
            </a:lvl4pPr>
            <a:lvl5pPr marL="1371635" indent="0">
              <a:buNone/>
              <a:defRPr sz="675"/>
            </a:lvl5pPr>
            <a:lvl6pPr marL="1714542" indent="0">
              <a:buNone/>
              <a:defRPr sz="675"/>
            </a:lvl6pPr>
            <a:lvl7pPr marL="2057451" indent="0">
              <a:buNone/>
              <a:defRPr sz="675"/>
            </a:lvl7pPr>
            <a:lvl8pPr marL="2400360" indent="0">
              <a:buNone/>
              <a:defRPr sz="675"/>
            </a:lvl8pPr>
            <a:lvl9pPr marL="2743269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1599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1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6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9" indent="0">
              <a:buNone/>
              <a:defRPr sz="2100"/>
            </a:lvl2pPr>
            <a:lvl3pPr marL="685818" indent="0">
              <a:buNone/>
              <a:defRPr sz="1800"/>
            </a:lvl3pPr>
            <a:lvl4pPr marL="1028727" indent="0">
              <a:buNone/>
              <a:defRPr sz="1500"/>
            </a:lvl4pPr>
            <a:lvl5pPr marL="1371635" indent="0">
              <a:buNone/>
              <a:defRPr sz="1500"/>
            </a:lvl5pPr>
            <a:lvl6pPr marL="1714542" indent="0">
              <a:buNone/>
              <a:defRPr sz="1500"/>
            </a:lvl6pPr>
            <a:lvl7pPr marL="2057451" indent="0">
              <a:buNone/>
              <a:defRPr sz="1500"/>
            </a:lvl7pPr>
            <a:lvl8pPr marL="2400360" indent="0">
              <a:buNone/>
              <a:defRPr sz="1500"/>
            </a:lvl8pPr>
            <a:lvl9pPr marL="2743269" indent="0">
              <a:buNone/>
              <a:defRPr sz="15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3"/>
          </a:xfrm>
        </p:spPr>
        <p:txBody>
          <a:bodyPr/>
          <a:lstStyle>
            <a:lvl1pPr marL="0" indent="0">
              <a:buNone/>
              <a:defRPr sz="1050"/>
            </a:lvl1pPr>
            <a:lvl2pPr marL="342909" indent="0">
              <a:buNone/>
              <a:defRPr sz="900"/>
            </a:lvl2pPr>
            <a:lvl3pPr marL="685818" indent="0">
              <a:buNone/>
              <a:defRPr sz="750"/>
            </a:lvl3pPr>
            <a:lvl4pPr marL="1028727" indent="0">
              <a:buNone/>
              <a:defRPr sz="675"/>
            </a:lvl4pPr>
            <a:lvl5pPr marL="1371635" indent="0">
              <a:buNone/>
              <a:defRPr sz="675"/>
            </a:lvl5pPr>
            <a:lvl6pPr marL="1714542" indent="0">
              <a:buNone/>
              <a:defRPr sz="675"/>
            </a:lvl6pPr>
            <a:lvl7pPr marL="2057451" indent="0">
              <a:buNone/>
              <a:defRPr sz="675"/>
            </a:lvl7pPr>
            <a:lvl8pPr marL="2400360" indent="0">
              <a:buNone/>
              <a:defRPr sz="675"/>
            </a:lvl8pPr>
            <a:lvl9pPr marL="2743269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051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2105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45"/>
            <a:ext cx="1543050" cy="58515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45"/>
            <a:ext cx="4514850" cy="58515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379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5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5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346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Dosis" pitchFamily="2" charset="0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Dosis" pitchFamily="2" charset="0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Dosis" pitchFamily="2" charset="0"/>
          <a:ea typeface="+mn-ea"/>
          <a:cs typeface="+mn-cs"/>
        </a:defRPr>
      </a:lvl2pPr>
      <a:lvl3pPr marL="85722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Dosis" pitchFamily="2" charset="0"/>
          <a:ea typeface="+mn-ea"/>
          <a:cs typeface="+mn-cs"/>
        </a:defRPr>
      </a:lvl3pPr>
      <a:lvl4pPr marL="1200120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Dosis" pitchFamily="2" charset="0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Dosis" pitchFamily="2" charset="0"/>
          <a:ea typeface="+mn-ea"/>
          <a:cs typeface="+mn-cs"/>
        </a:defRPr>
      </a:lvl5pPr>
      <a:lvl6pPr marL="1885903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7"/>
            <a:ext cx="6172200" cy="452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6"/>
            <a:ext cx="16002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7/31/2025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6"/>
            <a:ext cx="21717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6"/>
            <a:ext cx="16002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Dosis" pitchFamily="2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952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685818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Dosis" pitchFamily="2" charset="0"/>
          <a:ea typeface="+mj-ea"/>
          <a:cs typeface="+mj-cs"/>
        </a:defRPr>
      </a:lvl1pPr>
    </p:titleStyle>
    <p:bodyStyle>
      <a:lvl1pPr marL="257181" indent="-257181" algn="l" defTabSz="68581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Dosis" pitchFamily="2" charset="0"/>
          <a:ea typeface="+mn-ea"/>
          <a:cs typeface="+mn-cs"/>
        </a:defRPr>
      </a:lvl1pPr>
      <a:lvl2pPr marL="557228" indent="-214319" algn="l" defTabSz="68581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Dosis" pitchFamily="2" charset="0"/>
          <a:ea typeface="+mn-ea"/>
          <a:cs typeface="+mn-cs"/>
        </a:defRPr>
      </a:lvl2pPr>
      <a:lvl3pPr marL="857271" indent="-171455" algn="l" defTabSz="685818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Dosis" pitchFamily="2" charset="0"/>
          <a:ea typeface="+mn-ea"/>
          <a:cs typeface="+mn-cs"/>
        </a:defRPr>
      </a:lvl3pPr>
      <a:lvl4pPr marL="1200180" indent="-171455" algn="l" defTabSz="685818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Dosis" pitchFamily="2" charset="0"/>
          <a:ea typeface="+mn-ea"/>
          <a:cs typeface="+mn-cs"/>
        </a:defRPr>
      </a:lvl4pPr>
      <a:lvl5pPr marL="1543089" indent="-171455" algn="l" defTabSz="685818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Dosis" pitchFamily="2" charset="0"/>
          <a:ea typeface="+mn-ea"/>
          <a:cs typeface="+mn-cs"/>
        </a:defRPr>
      </a:lvl5pPr>
      <a:lvl6pPr marL="1885998" indent="-171455" algn="l" defTabSz="68581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907" indent="-171455" algn="l" defTabSz="68581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815" indent="-171455" algn="l" defTabSz="68581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722" indent="-171455" algn="l" defTabSz="685818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9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18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27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35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42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51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60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69" algn="l" defTabSz="685818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6.svg"/><Relationship Id="rId3" Type="http://schemas.openxmlformats.org/officeDocument/2006/relationships/tags" Target="../tags/tag3.xml"/><Relationship Id="rId21" Type="http://schemas.openxmlformats.org/officeDocument/2006/relationships/image" Target="../media/image9.png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image" Target="../media/image5.png"/><Relationship Id="rId2" Type="http://schemas.openxmlformats.org/officeDocument/2006/relationships/tags" Target="../tags/tag2.xml"/><Relationship Id="rId16" Type="http://schemas.openxmlformats.org/officeDocument/2006/relationships/image" Target="../media/image4.svg"/><Relationship Id="rId20" Type="http://schemas.openxmlformats.org/officeDocument/2006/relationships/image" Target="../media/image8.sv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image" Target="../media/image3.png"/><Relationship Id="rId10" Type="http://schemas.openxmlformats.org/officeDocument/2006/relationships/tags" Target="../tags/tag10.xml"/><Relationship Id="rId19" Type="http://schemas.openxmlformats.org/officeDocument/2006/relationships/image" Target="../media/image7.png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13" Type="http://schemas.openxmlformats.org/officeDocument/2006/relationships/image" Target="../media/image5.png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4.svg"/><Relationship Id="rId2" Type="http://schemas.openxmlformats.org/officeDocument/2006/relationships/tags" Target="../tags/tag14.xml"/><Relationship Id="rId16" Type="http://schemas.openxmlformats.org/officeDocument/2006/relationships/image" Target="../media/image11.png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11" Type="http://schemas.openxmlformats.org/officeDocument/2006/relationships/image" Target="../media/image3.png"/><Relationship Id="rId5" Type="http://schemas.openxmlformats.org/officeDocument/2006/relationships/tags" Target="../tags/tag17.xml"/><Relationship Id="rId15" Type="http://schemas.openxmlformats.org/officeDocument/2006/relationships/image" Target="../media/image10.png"/><Relationship Id="rId10" Type="http://schemas.openxmlformats.org/officeDocument/2006/relationships/image" Target="../media/image2.jpeg"/><Relationship Id="rId4" Type="http://schemas.openxmlformats.org/officeDocument/2006/relationships/tags" Target="../tags/tag16.xml"/><Relationship Id="rId9" Type="http://schemas.openxmlformats.org/officeDocument/2006/relationships/slideLayout" Target="../slideLayouts/slideLayout7.xml"/><Relationship Id="rId14" Type="http://schemas.openxmlformats.org/officeDocument/2006/relationships/image" Target="../media/image6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23.xml"/><Relationship Id="rId7" Type="http://schemas.openxmlformats.org/officeDocument/2006/relationships/image" Target="../media/image2.jpe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svg"/><Relationship Id="rId5" Type="http://schemas.openxmlformats.org/officeDocument/2006/relationships/tags" Target="../tags/tag25.xml"/><Relationship Id="rId10" Type="http://schemas.openxmlformats.org/officeDocument/2006/relationships/image" Target="../media/image5.png"/><Relationship Id="rId4" Type="http://schemas.openxmlformats.org/officeDocument/2006/relationships/tags" Target="../tags/tag24.xml"/><Relationship Id="rId9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33.xml"/><Relationship Id="rId13" Type="http://schemas.openxmlformats.org/officeDocument/2006/relationships/tags" Target="../tags/tag38.xml"/><Relationship Id="rId18" Type="http://schemas.openxmlformats.org/officeDocument/2006/relationships/image" Target="../media/image13.svg"/><Relationship Id="rId3" Type="http://schemas.openxmlformats.org/officeDocument/2006/relationships/tags" Target="../tags/tag28.xml"/><Relationship Id="rId21" Type="http://schemas.openxmlformats.org/officeDocument/2006/relationships/image" Target="../media/image16.svg"/><Relationship Id="rId7" Type="http://schemas.openxmlformats.org/officeDocument/2006/relationships/tags" Target="../tags/tag32.xml"/><Relationship Id="rId12" Type="http://schemas.openxmlformats.org/officeDocument/2006/relationships/tags" Target="../tags/tag37.xml"/><Relationship Id="rId17" Type="http://schemas.openxmlformats.org/officeDocument/2006/relationships/image" Target="../media/image12.png"/><Relationship Id="rId2" Type="http://schemas.openxmlformats.org/officeDocument/2006/relationships/tags" Target="../tags/tag27.xml"/><Relationship Id="rId16" Type="http://schemas.openxmlformats.org/officeDocument/2006/relationships/image" Target="../media/image2.jpeg"/><Relationship Id="rId20" Type="http://schemas.openxmlformats.org/officeDocument/2006/relationships/image" Target="../media/image15.png"/><Relationship Id="rId1" Type="http://schemas.openxmlformats.org/officeDocument/2006/relationships/tags" Target="../tags/tag26.xml"/><Relationship Id="rId6" Type="http://schemas.openxmlformats.org/officeDocument/2006/relationships/tags" Target="../tags/tag31.xml"/><Relationship Id="rId11" Type="http://schemas.openxmlformats.org/officeDocument/2006/relationships/tags" Target="../tags/tag36.xml"/><Relationship Id="rId5" Type="http://schemas.openxmlformats.org/officeDocument/2006/relationships/tags" Target="../tags/tag30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35.xml"/><Relationship Id="rId19" Type="http://schemas.openxmlformats.org/officeDocument/2006/relationships/image" Target="../media/image14.png"/><Relationship Id="rId4" Type="http://schemas.openxmlformats.org/officeDocument/2006/relationships/tags" Target="../tags/tag29.xml"/><Relationship Id="rId9" Type="http://schemas.openxmlformats.org/officeDocument/2006/relationships/tags" Target="../tags/tag34.xml"/><Relationship Id="rId14" Type="http://schemas.openxmlformats.org/officeDocument/2006/relationships/tags" Target="../tags/tag39.xml"/><Relationship Id="rId22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tags" Target="../tags/tag52.xml"/><Relationship Id="rId18" Type="http://schemas.openxmlformats.org/officeDocument/2006/relationships/tags" Target="../tags/tag57.xml"/><Relationship Id="rId26" Type="http://schemas.openxmlformats.org/officeDocument/2006/relationships/image" Target="../media/image18.jpeg"/><Relationship Id="rId3" Type="http://schemas.openxmlformats.org/officeDocument/2006/relationships/tags" Target="../tags/tag42.xml"/><Relationship Id="rId21" Type="http://schemas.openxmlformats.org/officeDocument/2006/relationships/tags" Target="../tags/tag60.xml"/><Relationship Id="rId7" Type="http://schemas.openxmlformats.org/officeDocument/2006/relationships/tags" Target="../tags/tag46.xml"/><Relationship Id="rId12" Type="http://schemas.openxmlformats.org/officeDocument/2006/relationships/tags" Target="../tags/tag51.xml"/><Relationship Id="rId17" Type="http://schemas.openxmlformats.org/officeDocument/2006/relationships/tags" Target="../tags/tag56.xml"/><Relationship Id="rId25" Type="http://schemas.openxmlformats.org/officeDocument/2006/relationships/image" Target="../media/image13.svg"/><Relationship Id="rId33" Type="http://schemas.openxmlformats.org/officeDocument/2006/relationships/image" Target="../media/image25.png"/><Relationship Id="rId2" Type="http://schemas.openxmlformats.org/officeDocument/2006/relationships/tags" Target="../tags/tag41.xml"/><Relationship Id="rId16" Type="http://schemas.openxmlformats.org/officeDocument/2006/relationships/tags" Target="../tags/tag55.xml"/><Relationship Id="rId20" Type="http://schemas.openxmlformats.org/officeDocument/2006/relationships/tags" Target="../tags/tag59.xml"/><Relationship Id="rId29" Type="http://schemas.openxmlformats.org/officeDocument/2006/relationships/image" Target="../media/image21.png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24" Type="http://schemas.openxmlformats.org/officeDocument/2006/relationships/image" Target="../media/image12.png"/><Relationship Id="rId32" Type="http://schemas.openxmlformats.org/officeDocument/2006/relationships/image" Target="../media/image24.png"/><Relationship Id="rId5" Type="http://schemas.openxmlformats.org/officeDocument/2006/relationships/tags" Target="../tags/tag44.xml"/><Relationship Id="rId15" Type="http://schemas.openxmlformats.org/officeDocument/2006/relationships/tags" Target="../tags/tag54.xml"/><Relationship Id="rId23" Type="http://schemas.openxmlformats.org/officeDocument/2006/relationships/image" Target="../media/image2.jpeg"/><Relationship Id="rId28" Type="http://schemas.openxmlformats.org/officeDocument/2006/relationships/image" Target="../media/image20.png"/><Relationship Id="rId10" Type="http://schemas.openxmlformats.org/officeDocument/2006/relationships/tags" Target="../tags/tag49.xml"/><Relationship Id="rId19" Type="http://schemas.openxmlformats.org/officeDocument/2006/relationships/tags" Target="../tags/tag58.xml"/><Relationship Id="rId31" Type="http://schemas.openxmlformats.org/officeDocument/2006/relationships/image" Target="../media/image23.jpeg"/><Relationship Id="rId4" Type="http://schemas.openxmlformats.org/officeDocument/2006/relationships/tags" Target="../tags/tag43.xml"/><Relationship Id="rId9" Type="http://schemas.openxmlformats.org/officeDocument/2006/relationships/tags" Target="../tags/tag48.xml"/><Relationship Id="rId14" Type="http://schemas.openxmlformats.org/officeDocument/2006/relationships/tags" Target="../tags/tag53.xml"/><Relationship Id="rId22" Type="http://schemas.openxmlformats.org/officeDocument/2006/relationships/slideLayout" Target="../slideLayouts/slideLayout7.xml"/><Relationship Id="rId27" Type="http://schemas.openxmlformats.org/officeDocument/2006/relationships/image" Target="../media/image19.png"/><Relationship Id="rId30" Type="http://schemas.openxmlformats.org/officeDocument/2006/relationships/image" Target="../media/image22.jpeg"/><Relationship Id="rId8" Type="http://schemas.openxmlformats.org/officeDocument/2006/relationships/tags" Target="../tags/tag4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68.xml"/><Relationship Id="rId13" Type="http://schemas.openxmlformats.org/officeDocument/2006/relationships/tags" Target="../tags/tag73.xml"/><Relationship Id="rId18" Type="http://schemas.openxmlformats.org/officeDocument/2006/relationships/tags" Target="../tags/tag78.xml"/><Relationship Id="rId26" Type="http://schemas.openxmlformats.org/officeDocument/2006/relationships/image" Target="../media/image27.png"/><Relationship Id="rId3" Type="http://schemas.openxmlformats.org/officeDocument/2006/relationships/tags" Target="../tags/tag63.xml"/><Relationship Id="rId21" Type="http://schemas.openxmlformats.org/officeDocument/2006/relationships/slideLayout" Target="../slideLayouts/slideLayout18.xml"/><Relationship Id="rId7" Type="http://schemas.openxmlformats.org/officeDocument/2006/relationships/tags" Target="../tags/tag67.xml"/><Relationship Id="rId12" Type="http://schemas.openxmlformats.org/officeDocument/2006/relationships/tags" Target="../tags/tag72.xml"/><Relationship Id="rId17" Type="http://schemas.openxmlformats.org/officeDocument/2006/relationships/tags" Target="../tags/tag77.xml"/><Relationship Id="rId25" Type="http://schemas.openxmlformats.org/officeDocument/2006/relationships/image" Target="../media/image10.png"/><Relationship Id="rId2" Type="http://schemas.openxmlformats.org/officeDocument/2006/relationships/tags" Target="../tags/tag62.xml"/><Relationship Id="rId16" Type="http://schemas.openxmlformats.org/officeDocument/2006/relationships/tags" Target="../tags/tag76.xml"/><Relationship Id="rId20" Type="http://schemas.openxmlformats.org/officeDocument/2006/relationships/tags" Target="../tags/tag80.xml"/><Relationship Id="rId29" Type="http://schemas.openxmlformats.org/officeDocument/2006/relationships/image" Target="../media/image30.png"/><Relationship Id="rId1" Type="http://schemas.openxmlformats.org/officeDocument/2006/relationships/tags" Target="../tags/tag61.xml"/><Relationship Id="rId6" Type="http://schemas.openxmlformats.org/officeDocument/2006/relationships/tags" Target="../tags/tag66.xml"/><Relationship Id="rId11" Type="http://schemas.openxmlformats.org/officeDocument/2006/relationships/tags" Target="../tags/tag71.xml"/><Relationship Id="rId24" Type="http://schemas.openxmlformats.org/officeDocument/2006/relationships/image" Target="../media/image26.svg"/><Relationship Id="rId5" Type="http://schemas.openxmlformats.org/officeDocument/2006/relationships/tags" Target="../tags/tag65.xml"/><Relationship Id="rId15" Type="http://schemas.openxmlformats.org/officeDocument/2006/relationships/tags" Target="../tags/tag75.xml"/><Relationship Id="rId23" Type="http://schemas.openxmlformats.org/officeDocument/2006/relationships/image" Target="../media/image12.png"/><Relationship Id="rId28" Type="http://schemas.openxmlformats.org/officeDocument/2006/relationships/image" Target="../media/image29.png"/><Relationship Id="rId10" Type="http://schemas.openxmlformats.org/officeDocument/2006/relationships/tags" Target="../tags/tag70.xml"/><Relationship Id="rId19" Type="http://schemas.openxmlformats.org/officeDocument/2006/relationships/tags" Target="../tags/tag79.xml"/><Relationship Id="rId4" Type="http://schemas.openxmlformats.org/officeDocument/2006/relationships/tags" Target="../tags/tag64.xml"/><Relationship Id="rId9" Type="http://schemas.openxmlformats.org/officeDocument/2006/relationships/tags" Target="../tags/tag69.xml"/><Relationship Id="rId14" Type="http://schemas.openxmlformats.org/officeDocument/2006/relationships/tags" Target="../tags/tag74.xml"/><Relationship Id="rId22" Type="http://schemas.openxmlformats.org/officeDocument/2006/relationships/image" Target="../media/image2.jpeg"/><Relationship Id="rId27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32.png"/><Relationship Id="rId3" Type="http://schemas.openxmlformats.org/officeDocument/2006/relationships/tags" Target="../tags/tag83.xml"/><Relationship Id="rId7" Type="http://schemas.openxmlformats.org/officeDocument/2006/relationships/tags" Target="../tags/tag87.xml"/><Relationship Id="rId12" Type="http://schemas.openxmlformats.org/officeDocument/2006/relationships/image" Target="../media/image31.png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tags" Target="../tags/tag86.xml"/><Relationship Id="rId11" Type="http://schemas.openxmlformats.org/officeDocument/2006/relationships/image" Target="../media/image26.svg"/><Relationship Id="rId5" Type="http://schemas.openxmlformats.org/officeDocument/2006/relationships/tags" Target="../tags/tag85.xml"/><Relationship Id="rId10" Type="http://schemas.openxmlformats.org/officeDocument/2006/relationships/image" Target="../media/image12.png"/><Relationship Id="rId4" Type="http://schemas.openxmlformats.org/officeDocument/2006/relationships/tags" Target="../tags/tag84.xml"/><Relationship Id="rId9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90.xml"/><Relationship Id="rId7" Type="http://schemas.openxmlformats.org/officeDocument/2006/relationships/image" Target="../media/image2.jpeg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svg"/><Relationship Id="rId5" Type="http://schemas.openxmlformats.org/officeDocument/2006/relationships/tags" Target="../tags/tag92.xml"/><Relationship Id="rId10" Type="http://schemas.openxmlformats.org/officeDocument/2006/relationships/image" Target="../media/image5.png"/><Relationship Id="rId4" Type="http://schemas.openxmlformats.org/officeDocument/2006/relationships/tags" Target="../tags/tag91.xml"/><Relationship Id="rId9" Type="http://schemas.openxmlformats.org/officeDocument/2006/relationships/image" Target="../media/image4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00.xml"/><Relationship Id="rId3" Type="http://schemas.openxmlformats.org/officeDocument/2006/relationships/tags" Target="../tags/tag95.xml"/><Relationship Id="rId7" Type="http://schemas.openxmlformats.org/officeDocument/2006/relationships/tags" Target="../tags/tag99.xml"/><Relationship Id="rId12" Type="http://schemas.openxmlformats.org/officeDocument/2006/relationships/image" Target="../media/image26.svg"/><Relationship Id="rId2" Type="http://schemas.openxmlformats.org/officeDocument/2006/relationships/tags" Target="../tags/tag94.xml"/><Relationship Id="rId1" Type="http://schemas.openxmlformats.org/officeDocument/2006/relationships/tags" Target="../tags/tag93.xml"/><Relationship Id="rId6" Type="http://schemas.openxmlformats.org/officeDocument/2006/relationships/tags" Target="../tags/tag98.xml"/><Relationship Id="rId11" Type="http://schemas.openxmlformats.org/officeDocument/2006/relationships/image" Target="../media/image12.png"/><Relationship Id="rId5" Type="http://schemas.openxmlformats.org/officeDocument/2006/relationships/tags" Target="../tags/tag97.xml"/><Relationship Id="rId10" Type="http://schemas.openxmlformats.org/officeDocument/2006/relationships/image" Target="../media/image2.jpeg"/><Relationship Id="rId4" Type="http://schemas.openxmlformats.org/officeDocument/2006/relationships/tags" Target="../tags/tag96.xml"/><Relationship Id="rId9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03.xml"/><Relationship Id="rId7" Type="http://schemas.openxmlformats.org/officeDocument/2006/relationships/image" Target="../media/image2.jpeg"/><Relationship Id="rId2" Type="http://schemas.openxmlformats.org/officeDocument/2006/relationships/tags" Target="../tags/tag102.xml"/><Relationship Id="rId1" Type="http://schemas.openxmlformats.org/officeDocument/2006/relationships/tags" Target="../tags/tag101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6.svg"/><Relationship Id="rId5" Type="http://schemas.openxmlformats.org/officeDocument/2006/relationships/tags" Target="../tags/tag105.xml"/><Relationship Id="rId10" Type="http://schemas.openxmlformats.org/officeDocument/2006/relationships/image" Target="../media/image5.png"/><Relationship Id="rId4" Type="http://schemas.openxmlformats.org/officeDocument/2006/relationships/tags" Target="../tags/tag104.xml"/><Relationship Id="rId9" Type="http://schemas.openxmlformats.org/officeDocument/2006/relationships/image" Target="../media/image4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108.xml"/><Relationship Id="rId7" Type="http://schemas.openxmlformats.org/officeDocument/2006/relationships/slideLayout" Target="../slideLayouts/slideLayout18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tags" Target="../tags/tag111.xml"/><Relationship Id="rId11" Type="http://schemas.openxmlformats.org/officeDocument/2006/relationships/image" Target="../media/image33.png"/><Relationship Id="rId5" Type="http://schemas.openxmlformats.org/officeDocument/2006/relationships/tags" Target="../tags/tag110.xml"/><Relationship Id="rId10" Type="http://schemas.openxmlformats.org/officeDocument/2006/relationships/image" Target="../media/image13.svg"/><Relationship Id="rId4" Type="http://schemas.openxmlformats.org/officeDocument/2006/relationships/tags" Target="../tags/tag109.xml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19.xml"/><Relationship Id="rId13" Type="http://schemas.openxmlformats.org/officeDocument/2006/relationships/image" Target="../media/image13.svg"/><Relationship Id="rId3" Type="http://schemas.openxmlformats.org/officeDocument/2006/relationships/tags" Target="../tags/tag114.xml"/><Relationship Id="rId7" Type="http://schemas.openxmlformats.org/officeDocument/2006/relationships/tags" Target="../tags/tag118.xml"/><Relationship Id="rId12" Type="http://schemas.openxmlformats.org/officeDocument/2006/relationships/image" Target="../media/image12.png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11" Type="http://schemas.openxmlformats.org/officeDocument/2006/relationships/image" Target="../media/image2.jpeg"/><Relationship Id="rId5" Type="http://schemas.openxmlformats.org/officeDocument/2006/relationships/tags" Target="../tags/tag116.xml"/><Relationship Id="rId10" Type="http://schemas.openxmlformats.org/officeDocument/2006/relationships/slideLayout" Target="../slideLayouts/slideLayout18.xml"/><Relationship Id="rId4" Type="http://schemas.openxmlformats.org/officeDocument/2006/relationships/tags" Target="../tags/tag115.xml"/><Relationship Id="rId9" Type="http://schemas.openxmlformats.org/officeDocument/2006/relationships/tags" Target="../tags/tag12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23.xml"/><Relationship Id="rId7" Type="http://schemas.openxmlformats.org/officeDocument/2006/relationships/image" Target="../media/image2.jpeg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svg"/><Relationship Id="rId5" Type="http://schemas.openxmlformats.org/officeDocument/2006/relationships/tags" Target="../tags/tag125.xml"/><Relationship Id="rId10" Type="http://schemas.openxmlformats.org/officeDocument/2006/relationships/image" Target="../media/image5.png"/><Relationship Id="rId4" Type="http://schemas.openxmlformats.org/officeDocument/2006/relationships/tags" Target="../tags/tag124.xml"/><Relationship Id="rId9" Type="http://schemas.openxmlformats.org/officeDocument/2006/relationships/image" Target="../media/image4.svg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tags" Target="../tags/tag138.xml"/><Relationship Id="rId18" Type="http://schemas.openxmlformats.org/officeDocument/2006/relationships/tags" Target="../tags/tag143.xml"/><Relationship Id="rId26" Type="http://schemas.openxmlformats.org/officeDocument/2006/relationships/tags" Target="../tags/tag151.xml"/><Relationship Id="rId3" Type="http://schemas.openxmlformats.org/officeDocument/2006/relationships/tags" Target="../tags/tag128.xml"/><Relationship Id="rId21" Type="http://schemas.openxmlformats.org/officeDocument/2006/relationships/tags" Target="../tags/tag146.xml"/><Relationship Id="rId7" Type="http://schemas.openxmlformats.org/officeDocument/2006/relationships/tags" Target="../tags/tag132.xml"/><Relationship Id="rId12" Type="http://schemas.openxmlformats.org/officeDocument/2006/relationships/tags" Target="../tags/tag137.xml"/><Relationship Id="rId17" Type="http://schemas.openxmlformats.org/officeDocument/2006/relationships/tags" Target="../tags/tag142.xml"/><Relationship Id="rId25" Type="http://schemas.openxmlformats.org/officeDocument/2006/relationships/tags" Target="../tags/tag150.xml"/><Relationship Id="rId33" Type="http://schemas.openxmlformats.org/officeDocument/2006/relationships/image" Target="../media/image26.svg"/><Relationship Id="rId2" Type="http://schemas.openxmlformats.org/officeDocument/2006/relationships/tags" Target="../tags/tag127.xml"/><Relationship Id="rId16" Type="http://schemas.openxmlformats.org/officeDocument/2006/relationships/tags" Target="../tags/tag141.xml"/><Relationship Id="rId20" Type="http://schemas.openxmlformats.org/officeDocument/2006/relationships/tags" Target="../tags/tag145.xml"/><Relationship Id="rId29" Type="http://schemas.openxmlformats.org/officeDocument/2006/relationships/tags" Target="../tags/tag154.xml"/><Relationship Id="rId1" Type="http://schemas.openxmlformats.org/officeDocument/2006/relationships/tags" Target="../tags/tag126.xml"/><Relationship Id="rId6" Type="http://schemas.openxmlformats.org/officeDocument/2006/relationships/tags" Target="../tags/tag131.xml"/><Relationship Id="rId11" Type="http://schemas.openxmlformats.org/officeDocument/2006/relationships/tags" Target="../tags/tag136.xml"/><Relationship Id="rId24" Type="http://schemas.openxmlformats.org/officeDocument/2006/relationships/tags" Target="../tags/tag149.xml"/><Relationship Id="rId32" Type="http://schemas.openxmlformats.org/officeDocument/2006/relationships/image" Target="../media/image12.png"/><Relationship Id="rId5" Type="http://schemas.openxmlformats.org/officeDocument/2006/relationships/tags" Target="../tags/tag130.xml"/><Relationship Id="rId15" Type="http://schemas.openxmlformats.org/officeDocument/2006/relationships/tags" Target="../tags/tag140.xml"/><Relationship Id="rId23" Type="http://schemas.openxmlformats.org/officeDocument/2006/relationships/tags" Target="../tags/tag148.xml"/><Relationship Id="rId28" Type="http://schemas.openxmlformats.org/officeDocument/2006/relationships/tags" Target="../tags/tag153.xml"/><Relationship Id="rId10" Type="http://schemas.openxmlformats.org/officeDocument/2006/relationships/tags" Target="../tags/tag135.xml"/><Relationship Id="rId19" Type="http://schemas.openxmlformats.org/officeDocument/2006/relationships/tags" Target="../tags/tag144.xml"/><Relationship Id="rId31" Type="http://schemas.openxmlformats.org/officeDocument/2006/relationships/image" Target="../media/image2.jpeg"/><Relationship Id="rId4" Type="http://schemas.openxmlformats.org/officeDocument/2006/relationships/tags" Target="../tags/tag129.xml"/><Relationship Id="rId9" Type="http://schemas.openxmlformats.org/officeDocument/2006/relationships/tags" Target="../tags/tag134.xml"/><Relationship Id="rId14" Type="http://schemas.openxmlformats.org/officeDocument/2006/relationships/tags" Target="../tags/tag139.xml"/><Relationship Id="rId22" Type="http://schemas.openxmlformats.org/officeDocument/2006/relationships/tags" Target="../tags/tag147.xml"/><Relationship Id="rId27" Type="http://schemas.openxmlformats.org/officeDocument/2006/relationships/tags" Target="../tags/tag152.xml"/><Relationship Id="rId30" Type="http://schemas.openxmlformats.org/officeDocument/2006/relationships/slideLayout" Target="../slideLayouts/slideLayout7.xml"/><Relationship Id="rId8" Type="http://schemas.openxmlformats.org/officeDocument/2006/relationships/tags" Target="../tags/tag13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157.xml"/><Relationship Id="rId7" Type="http://schemas.openxmlformats.org/officeDocument/2006/relationships/image" Target="../media/image2.jpeg"/><Relationship Id="rId12" Type="http://schemas.openxmlformats.org/officeDocument/2006/relationships/image" Target="../media/image36.png"/><Relationship Id="rId2" Type="http://schemas.openxmlformats.org/officeDocument/2006/relationships/tags" Target="../tags/tag156.xml"/><Relationship Id="rId1" Type="http://schemas.openxmlformats.org/officeDocument/2006/relationships/tags" Target="../tags/tag155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35.png"/><Relationship Id="rId5" Type="http://schemas.openxmlformats.org/officeDocument/2006/relationships/tags" Target="../tags/tag159.xml"/><Relationship Id="rId10" Type="http://schemas.openxmlformats.org/officeDocument/2006/relationships/image" Target="../media/image34.png"/><Relationship Id="rId4" Type="http://schemas.openxmlformats.org/officeDocument/2006/relationships/tags" Target="../tags/tag158.xml"/><Relationship Id="rId9" Type="http://schemas.openxmlformats.org/officeDocument/2006/relationships/image" Target="../media/image13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14.png"/><Relationship Id="rId3" Type="http://schemas.openxmlformats.org/officeDocument/2006/relationships/tags" Target="../tags/tag162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6.svg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tags" Target="../tags/tag165.xml"/><Relationship Id="rId11" Type="http://schemas.openxmlformats.org/officeDocument/2006/relationships/image" Target="../media/image5.png"/><Relationship Id="rId5" Type="http://schemas.openxmlformats.org/officeDocument/2006/relationships/tags" Target="../tags/tag164.xml"/><Relationship Id="rId10" Type="http://schemas.openxmlformats.org/officeDocument/2006/relationships/image" Target="../media/image4.svg"/><Relationship Id="rId4" Type="http://schemas.openxmlformats.org/officeDocument/2006/relationships/tags" Target="../tags/tag163.xml"/><Relationship Id="rId9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13" Type="http://schemas.openxmlformats.org/officeDocument/2006/relationships/image" Target="../media/image2.jpeg"/><Relationship Id="rId18" Type="http://schemas.openxmlformats.org/officeDocument/2006/relationships/image" Target="../media/image39.png"/><Relationship Id="rId3" Type="http://schemas.openxmlformats.org/officeDocument/2006/relationships/tags" Target="../tags/tag168.xml"/><Relationship Id="rId7" Type="http://schemas.openxmlformats.org/officeDocument/2006/relationships/tags" Target="../tags/tag172.xml"/><Relationship Id="rId12" Type="http://schemas.openxmlformats.org/officeDocument/2006/relationships/slideLayout" Target="../slideLayouts/slideLayout18.xml"/><Relationship Id="rId17" Type="http://schemas.openxmlformats.org/officeDocument/2006/relationships/image" Target="../media/image38.svg"/><Relationship Id="rId2" Type="http://schemas.openxmlformats.org/officeDocument/2006/relationships/tags" Target="../tags/tag167.xml"/><Relationship Id="rId16" Type="http://schemas.openxmlformats.org/officeDocument/2006/relationships/image" Target="../media/image37.png"/><Relationship Id="rId1" Type="http://schemas.openxmlformats.org/officeDocument/2006/relationships/tags" Target="../tags/tag166.xml"/><Relationship Id="rId6" Type="http://schemas.openxmlformats.org/officeDocument/2006/relationships/tags" Target="../tags/tag171.xml"/><Relationship Id="rId11" Type="http://schemas.openxmlformats.org/officeDocument/2006/relationships/tags" Target="../tags/tag176.xml"/><Relationship Id="rId5" Type="http://schemas.openxmlformats.org/officeDocument/2006/relationships/tags" Target="../tags/tag170.xml"/><Relationship Id="rId15" Type="http://schemas.openxmlformats.org/officeDocument/2006/relationships/image" Target="../media/image26.svg"/><Relationship Id="rId10" Type="http://schemas.openxmlformats.org/officeDocument/2006/relationships/tags" Target="../tags/tag175.xml"/><Relationship Id="rId4" Type="http://schemas.openxmlformats.org/officeDocument/2006/relationships/tags" Target="../tags/tag169.xml"/><Relationship Id="rId9" Type="http://schemas.openxmlformats.org/officeDocument/2006/relationships/tags" Target="../tags/tag174.xml"/><Relationship Id="rId1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84.xml"/><Relationship Id="rId13" Type="http://schemas.openxmlformats.org/officeDocument/2006/relationships/image" Target="../media/image40.png"/><Relationship Id="rId3" Type="http://schemas.openxmlformats.org/officeDocument/2006/relationships/tags" Target="../tags/tag179.xml"/><Relationship Id="rId7" Type="http://schemas.openxmlformats.org/officeDocument/2006/relationships/tags" Target="../tags/tag183.xml"/><Relationship Id="rId12" Type="http://schemas.openxmlformats.org/officeDocument/2006/relationships/image" Target="../media/image16.svg"/><Relationship Id="rId2" Type="http://schemas.openxmlformats.org/officeDocument/2006/relationships/tags" Target="../tags/tag178.xml"/><Relationship Id="rId1" Type="http://schemas.openxmlformats.org/officeDocument/2006/relationships/tags" Target="../tags/tag177.xml"/><Relationship Id="rId6" Type="http://schemas.openxmlformats.org/officeDocument/2006/relationships/tags" Target="../tags/tag182.xml"/><Relationship Id="rId11" Type="http://schemas.openxmlformats.org/officeDocument/2006/relationships/image" Target="../media/image15.png"/><Relationship Id="rId5" Type="http://schemas.openxmlformats.org/officeDocument/2006/relationships/tags" Target="../tags/tag181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180.xml"/><Relationship Id="rId9" Type="http://schemas.openxmlformats.org/officeDocument/2006/relationships/tags" Target="../tags/tag18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188.xml"/><Relationship Id="rId7" Type="http://schemas.openxmlformats.org/officeDocument/2006/relationships/image" Target="../media/image15.png"/><Relationship Id="rId2" Type="http://schemas.openxmlformats.org/officeDocument/2006/relationships/tags" Target="../tags/tag187.xml"/><Relationship Id="rId1" Type="http://schemas.openxmlformats.org/officeDocument/2006/relationships/tags" Target="../tags/tag186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90.xml"/><Relationship Id="rId4" Type="http://schemas.openxmlformats.org/officeDocument/2006/relationships/tags" Target="../tags/tag189.xml"/><Relationship Id="rId9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193.xml"/><Relationship Id="rId7" Type="http://schemas.openxmlformats.org/officeDocument/2006/relationships/image" Target="../media/image15.png"/><Relationship Id="rId2" Type="http://schemas.openxmlformats.org/officeDocument/2006/relationships/tags" Target="../tags/tag192.xml"/><Relationship Id="rId1" Type="http://schemas.openxmlformats.org/officeDocument/2006/relationships/tags" Target="../tags/tag191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95.xml"/><Relationship Id="rId4" Type="http://schemas.openxmlformats.org/officeDocument/2006/relationships/tags" Target="../tags/tag194.xml"/><Relationship Id="rId9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198.xml"/><Relationship Id="rId7" Type="http://schemas.openxmlformats.org/officeDocument/2006/relationships/image" Target="../media/image15.png"/><Relationship Id="rId2" Type="http://schemas.openxmlformats.org/officeDocument/2006/relationships/tags" Target="../tags/tag197.xml"/><Relationship Id="rId1" Type="http://schemas.openxmlformats.org/officeDocument/2006/relationships/tags" Target="../tags/tag196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200.xml"/><Relationship Id="rId10" Type="http://schemas.openxmlformats.org/officeDocument/2006/relationships/image" Target="../media/image41.png"/><Relationship Id="rId4" Type="http://schemas.openxmlformats.org/officeDocument/2006/relationships/tags" Target="../tags/tag199.xml"/><Relationship Id="rId9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tags" Target="../tags/tag203.xml"/><Relationship Id="rId7" Type="http://schemas.openxmlformats.org/officeDocument/2006/relationships/image" Target="../media/image16.svg"/><Relationship Id="rId2" Type="http://schemas.openxmlformats.org/officeDocument/2006/relationships/tags" Target="../tags/tag202.xml"/><Relationship Id="rId1" Type="http://schemas.openxmlformats.org/officeDocument/2006/relationships/tags" Target="../tags/tag201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0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207.xml"/><Relationship Id="rId7" Type="http://schemas.openxmlformats.org/officeDocument/2006/relationships/image" Target="../media/image15.png"/><Relationship Id="rId2" Type="http://schemas.openxmlformats.org/officeDocument/2006/relationships/tags" Target="../tags/tag206.xml"/><Relationship Id="rId1" Type="http://schemas.openxmlformats.org/officeDocument/2006/relationships/tags" Target="../tags/tag20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209.xml"/><Relationship Id="rId10" Type="http://schemas.openxmlformats.org/officeDocument/2006/relationships/image" Target="../media/image41.png"/><Relationship Id="rId4" Type="http://schemas.openxmlformats.org/officeDocument/2006/relationships/tags" Target="../tags/tag208.xml"/><Relationship Id="rId9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tags" Target="../tags/tag212.xml"/><Relationship Id="rId7" Type="http://schemas.openxmlformats.org/officeDocument/2006/relationships/image" Target="../media/image16.svg"/><Relationship Id="rId2" Type="http://schemas.openxmlformats.org/officeDocument/2006/relationships/tags" Target="../tags/tag211.xml"/><Relationship Id="rId1" Type="http://schemas.openxmlformats.org/officeDocument/2006/relationships/tags" Target="../tags/tag210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1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tags" Target="../tags/tag216.xml"/><Relationship Id="rId7" Type="http://schemas.openxmlformats.org/officeDocument/2006/relationships/image" Target="../media/image16.svg"/><Relationship Id="rId2" Type="http://schemas.openxmlformats.org/officeDocument/2006/relationships/tags" Target="../tags/tag215.xml"/><Relationship Id="rId1" Type="http://schemas.openxmlformats.org/officeDocument/2006/relationships/tags" Target="../tags/tag214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44.png"/><Relationship Id="rId4" Type="http://schemas.openxmlformats.org/officeDocument/2006/relationships/tags" Target="../tags/tag217.xml"/><Relationship Id="rId9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220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4.png"/><Relationship Id="rId2" Type="http://schemas.openxmlformats.org/officeDocument/2006/relationships/tags" Target="../tags/tag219.xml"/><Relationship Id="rId1" Type="http://schemas.openxmlformats.org/officeDocument/2006/relationships/tags" Target="../tags/tag218.xml"/><Relationship Id="rId6" Type="http://schemas.openxmlformats.org/officeDocument/2006/relationships/tags" Target="../tags/tag223.xml"/><Relationship Id="rId11" Type="http://schemas.openxmlformats.org/officeDocument/2006/relationships/image" Target="../media/image43.png"/><Relationship Id="rId5" Type="http://schemas.openxmlformats.org/officeDocument/2006/relationships/tags" Target="../tags/tag222.xml"/><Relationship Id="rId10" Type="http://schemas.openxmlformats.org/officeDocument/2006/relationships/image" Target="../media/image20.png"/><Relationship Id="rId4" Type="http://schemas.openxmlformats.org/officeDocument/2006/relationships/tags" Target="../tags/tag221.xml"/><Relationship Id="rId9" Type="http://schemas.openxmlformats.org/officeDocument/2006/relationships/image" Target="../media/image16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14.png"/><Relationship Id="rId3" Type="http://schemas.openxmlformats.org/officeDocument/2006/relationships/tags" Target="../tags/tag226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6.svg"/><Relationship Id="rId2" Type="http://schemas.openxmlformats.org/officeDocument/2006/relationships/tags" Target="../tags/tag225.xml"/><Relationship Id="rId1" Type="http://schemas.openxmlformats.org/officeDocument/2006/relationships/tags" Target="../tags/tag224.xml"/><Relationship Id="rId6" Type="http://schemas.openxmlformats.org/officeDocument/2006/relationships/tags" Target="../tags/tag229.xml"/><Relationship Id="rId11" Type="http://schemas.openxmlformats.org/officeDocument/2006/relationships/image" Target="../media/image5.png"/><Relationship Id="rId5" Type="http://schemas.openxmlformats.org/officeDocument/2006/relationships/tags" Target="../tags/tag228.xml"/><Relationship Id="rId10" Type="http://schemas.openxmlformats.org/officeDocument/2006/relationships/image" Target="../media/image4.svg"/><Relationship Id="rId4" Type="http://schemas.openxmlformats.org/officeDocument/2006/relationships/tags" Target="../tags/tag227.xml"/><Relationship Id="rId9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tags" Target="../tags/tag237.xml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38.svg"/><Relationship Id="rId3" Type="http://schemas.openxmlformats.org/officeDocument/2006/relationships/tags" Target="../tags/tag232.xml"/><Relationship Id="rId7" Type="http://schemas.openxmlformats.org/officeDocument/2006/relationships/tags" Target="../tags/tag236.xml"/><Relationship Id="rId12" Type="http://schemas.openxmlformats.org/officeDocument/2006/relationships/tags" Target="../tags/tag241.xml"/><Relationship Id="rId17" Type="http://schemas.openxmlformats.org/officeDocument/2006/relationships/image" Target="../media/image37.png"/><Relationship Id="rId2" Type="http://schemas.openxmlformats.org/officeDocument/2006/relationships/tags" Target="../tags/tag231.xml"/><Relationship Id="rId16" Type="http://schemas.openxmlformats.org/officeDocument/2006/relationships/image" Target="../media/image26.svg"/><Relationship Id="rId1" Type="http://schemas.openxmlformats.org/officeDocument/2006/relationships/tags" Target="../tags/tag230.xml"/><Relationship Id="rId6" Type="http://schemas.openxmlformats.org/officeDocument/2006/relationships/tags" Target="../tags/tag235.xml"/><Relationship Id="rId11" Type="http://schemas.openxmlformats.org/officeDocument/2006/relationships/tags" Target="../tags/tag240.xml"/><Relationship Id="rId5" Type="http://schemas.openxmlformats.org/officeDocument/2006/relationships/tags" Target="../tags/tag234.xml"/><Relationship Id="rId15" Type="http://schemas.openxmlformats.org/officeDocument/2006/relationships/image" Target="../media/image12.png"/><Relationship Id="rId10" Type="http://schemas.openxmlformats.org/officeDocument/2006/relationships/tags" Target="../tags/tag239.xml"/><Relationship Id="rId19" Type="http://schemas.openxmlformats.org/officeDocument/2006/relationships/image" Target="../media/image39.png"/><Relationship Id="rId4" Type="http://schemas.openxmlformats.org/officeDocument/2006/relationships/tags" Target="../tags/tag233.xml"/><Relationship Id="rId9" Type="http://schemas.openxmlformats.org/officeDocument/2006/relationships/tags" Target="../tags/tag238.xml"/><Relationship Id="rId1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244.xml"/><Relationship Id="rId7" Type="http://schemas.openxmlformats.org/officeDocument/2006/relationships/image" Target="../media/image15.png"/><Relationship Id="rId2" Type="http://schemas.openxmlformats.org/officeDocument/2006/relationships/tags" Target="../tags/tag243.xml"/><Relationship Id="rId1" Type="http://schemas.openxmlformats.org/officeDocument/2006/relationships/tags" Target="../tags/tag242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47.png"/><Relationship Id="rId5" Type="http://schemas.openxmlformats.org/officeDocument/2006/relationships/tags" Target="../tags/tag246.xml"/><Relationship Id="rId10" Type="http://schemas.openxmlformats.org/officeDocument/2006/relationships/image" Target="../media/image46.PNG"/><Relationship Id="rId4" Type="http://schemas.openxmlformats.org/officeDocument/2006/relationships/tags" Target="../tags/tag245.xml"/><Relationship Id="rId9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tags" Target="../tags/tag252.xml"/><Relationship Id="rId13" Type="http://schemas.openxmlformats.org/officeDocument/2006/relationships/image" Target="../media/image48.png"/><Relationship Id="rId3" Type="http://schemas.openxmlformats.org/officeDocument/2006/relationships/tags" Target="../tags/tag249.xml"/><Relationship Id="rId7" Type="http://schemas.openxmlformats.org/officeDocument/2006/relationships/audio" Target="../media/media1.wav"/><Relationship Id="rId12" Type="http://schemas.openxmlformats.org/officeDocument/2006/relationships/image" Target="../media/image47.png"/><Relationship Id="rId2" Type="http://schemas.openxmlformats.org/officeDocument/2006/relationships/tags" Target="../tags/tag248.xml"/><Relationship Id="rId1" Type="http://schemas.openxmlformats.org/officeDocument/2006/relationships/tags" Target="../tags/tag247.xml"/><Relationship Id="rId6" Type="http://schemas.microsoft.com/office/2007/relationships/media" Target="../media/media1.wav"/><Relationship Id="rId11" Type="http://schemas.openxmlformats.org/officeDocument/2006/relationships/image" Target="../media/image46.PNG"/><Relationship Id="rId5" Type="http://schemas.openxmlformats.org/officeDocument/2006/relationships/tags" Target="../tags/tag251.xml"/><Relationship Id="rId10" Type="http://schemas.openxmlformats.org/officeDocument/2006/relationships/image" Target="../media/image45.png"/><Relationship Id="rId4" Type="http://schemas.openxmlformats.org/officeDocument/2006/relationships/tags" Target="../tags/tag250.xml"/><Relationship Id="rId9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tags" Target="../tags/tag255.xml"/><Relationship Id="rId7" Type="http://schemas.openxmlformats.org/officeDocument/2006/relationships/image" Target="../media/image16.svg"/><Relationship Id="rId2" Type="http://schemas.openxmlformats.org/officeDocument/2006/relationships/tags" Target="../tags/tag254.xml"/><Relationship Id="rId1" Type="http://schemas.openxmlformats.org/officeDocument/2006/relationships/tags" Target="../tags/tag253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25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tags" Target="../tags/tag262.xml"/><Relationship Id="rId13" Type="http://schemas.openxmlformats.org/officeDocument/2006/relationships/image" Target="../media/image48.png"/><Relationship Id="rId3" Type="http://schemas.openxmlformats.org/officeDocument/2006/relationships/tags" Target="../tags/tag259.xml"/><Relationship Id="rId7" Type="http://schemas.openxmlformats.org/officeDocument/2006/relationships/audio" Target="../media/media1.wav"/><Relationship Id="rId12" Type="http://schemas.openxmlformats.org/officeDocument/2006/relationships/image" Target="../media/image47.png"/><Relationship Id="rId2" Type="http://schemas.openxmlformats.org/officeDocument/2006/relationships/tags" Target="../tags/tag258.xml"/><Relationship Id="rId1" Type="http://schemas.openxmlformats.org/officeDocument/2006/relationships/tags" Target="../tags/tag257.xml"/><Relationship Id="rId6" Type="http://schemas.microsoft.com/office/2007/relationships/media" Target="../media/media1.wav"/><Relationship Id="rId11" Type="http://schemas.openxmlformats.org/officeDocument/2006/relationships/image" Target="../media/image46.PNG"/><Relationship Id="rId5" Type="http://schemas.openxmlformats.org/officeDocument/2006/relationships/tags" Target="../tags/tag261.xml"/><Relationship Id="rId10" Type="http://schemas.openxmlformats.org/officeDocument/2006/relationships/image" Target="../media/image45.png"/><Relationship Id="rId4" Type="http://schemas.openxmlformats.org/officeDocument/2006/relationships/tags" Target="../tags/tag260.xml"/><Relationship Id="rId9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tags" Target="../tags/tag270.xml"/><Relationship Id="rId13" Type="http://schemas.openxmlformats.org/officeDocument/2006/relationships/image" Target="../media/image50.png"/><Relationship Id="rId3" Type="http://schemas.openxmlformats.org/officeDocument/2006/relationships/tags" Target="../tags/tag265.xml"/><Relationship Id="rId7" Type="http://schemas.openxmlformats.org/officeDocument/2006/relationships/tags" Target="../tags/tag269.xml"/><Relationship Id="rId12" Type="http://schemas.openxmlformats.org/officeDocument/2006/relationships/image" Target="../media/image45.png"/><Relationship Id="rId2" Type="http://schemas.openxmlformats.org/officeDocument/2006/relationships/tags" Target="../tags/tag264.xml"/><Relationship Id="rId1" Type="http://schemas.openxmlformats.org/officeDocument/2006/relationships/tags" Target="../tags/tag263.xml"/><Relationship Id="rId6" Type="http://schemas.openxmlformats.org/officeDocument/2006/relationships/tags" Target="../tags/tag268.xml"/><Relationship Id="rId11" Type="http://schemas.openxmlformats.org/officeDocument/2006/relationships/image" Target="../media/image16.svg"/><Relationship Id="rId5" Type="http://schemas.openxmlformats.org/officeDocument/2006/relationships/tags" Target="../tags/tag267.xml"/><Relationship Id="rId15" Type="http://schemas.openxmlformats.org/officeDocument/2006/relationships/image" Target="../media/image44.png"/><Relationship Id="rId10" Type="http://schemas.openxmlformats.org/officeDocument/2006/relationships/image" Target="../media/image15.png"/><Relationship Id="rId4" Type="http://schemas.openxmlformats.org/officeDocument/2006/relationships/tags" Target="../tags/tag266.xml"/><Relationship Id="rId9" Type="http://schemas.openxmlformats.org/officeDocument/2006/relationships/slideLayout" Target="../slideLayouts/slideLayout7.xml"/><Relationship Id="rId14" Type="http://schemas.openxmlformats.org/officeDocument/2006/relationships/image" Target="../media/image4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13" Type="http://schemas.openxmlformats.org/officeDocument/2006/relationships/image" Target="../media/image46.PNG"/><Relationship Id="rId3" Type="http://schemas.openxmlformats.org/officeDocument/2006/relationships/tags" Target="../tags/tag273.xml"/><Relationship Id="rId7" Type="http://schemas.openxmlformats.org/officeDocument/2006/relationships/tags" Target="../tags/tag277.xml"/><Relationship Id="rId12" Type="http://schemas.openxmlformats.org/officeDocument/2006/relationships/image" Target="../media/image50.png"/><Relationship Id="rId2" Type="http://schemas.openxmlformats.org/officeDocument/2006/relationships/tags" Target="../tags/tag272.xml"/><Relationship Id="rId1" Type="http://schemas.openxmlformats.org/officeDocument/2006/relationships/tags" Target="../tags/tag271.xml"/><Relationship Id="rId6" Type="http://schemas.openxmlformats.org/officeDocument/2006/relationships/tags" Target="../tags/tag276.xml"/><Relationship Id="rId11" Type="http://schemas.openxmlformats.org/officeDocument/2006/relationships/image" Target="../media/image51.png"/><Relationship Id="rId5" Type="http://schemas.openxmlformats.org/officeDocument/2006/relationships/tags" Target="../tags/tag275.xml"/><Relationship Id="rId10" Type="http://schemas.openxmlformats.org/officeDocument/2006/relationships/image" Target="../media/image16.svg"/><Relationship Id="rId4" Type="http://schemas.openxmlformats.org/officeDocument/2006/relationships/tags" Target="../tags/tag274.xml"/><Relationship Id="rId9" Type="http://schemas.openxmlformats.org/officeDocument/2006/relationships/image" Target="../media/image15.png"/><Relationship Id="rId14" Type="http://schemas.openxmlformats.org/officeDocument/2006/relationships/image" Target="../media/image4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53.png"/><Relationship Id="rId3" Type="http://schemas.openxmlformats.org/officeDocument/2006/relationships/tags" Target="../tags/tag280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52.jpeg"/><Relationship Id="rId2" Type="http://schemas.openxmlformats.org/officeDocument/2006/relationships/tags" Target="../tags/tag279.xml"/><Relationship Id="rId1" Type="http://schemas.openxmlformats.org/officeDocument/2006/relationships/tags" Target="../tags/tag278.xml"/><Relationship Id="rId6" Type="http://schemas.openxmlformats.org/officeDocument/2006/relationships/tags" Target="../tags/tag283.xml"/><Relationship Id="rId11" Type="http://schemas.openxmlformats.org/officeDocument/2006/relationships/image" Target="../media/image47.png"/><Relationship Id="rId5" Type="http://schemas.openxmlformats.org/officeDocument/2006/relationships/tags" Target="../tags/tag282.xml"/><Relationship Id="rId10" Type="http://schemas.openxmlformats.org/officeDocument/2006/relationships/image" Target="../media/image45.png"/><Relationship Id="rId4" Type="http://schemas.openxmlformats.org/officeDocument/2006/relationships/tags" Target="../tags/tag281.xml"/><Relationship Id="rId9" Type="http://schemas.openxmlformats.org/officeDocument/2006/relationships/image" Target="../media/image16.sv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286.xml"/><Relationship Id="rId7" Type="http://schemas.openxmlformats.org/officeDocument/2006/relationships/image" Target="../media/image15.png"/><Relationship Id="rId12" Type="http://schemas.openxmlformats.org/officeDocument/2006/relationships/image" Target="../media/image53.png"/><Relationship Id="rId2" Type="http://schemas.openxmlformats.org/officeDocument/2006/relationships/tags" Target="../tags/tag285.xml"/><Relationship Id="rId1" Type="http://schemas.openxmlformats.org/officeDocument/2006/relationships/tags" Target="../tags/tag284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52.jpeg"/><Relationship Id="rId5" Type="http://schemas.openxmlformats.org/officeDocument/2006/relationships/tags" Target="../tags/tag288.xml"/><Relationship Id="rId10" Type="http://schemas.openxmlformats.org/officeDocument/2006/relationships/image" Target="../media/image47.png"/><Relationship Id="rId4" Type="http://schemas.openxmlformats.org/officeDocument/2006/relationships/tags" Target="../tags/tag287.xml"/><Relationship Id="rId9" Type="http://schemas.openxmlformats.org/officeDocument/2006/relationships/image" Target="../media/image5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291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290.xml"/><Relationship Id="rId1" Type="http://schemas.openxmlformats.org/officeDocument/2006/relationships/tags" Target="../tags/tag289.xml"/><Relationship Id="rId6" Type="http://schemas.openxmlformats.org/officeDocument/2006/relationships/tags" Target="../tags/tag294.xml"/><Relationship Id="rId5" Type="http://schemas.openxmlformats.org/officeDocument/2006/relationships/tags" Target="../tags/tag293.xml"/><Relationship Id="rId10" Type="http://schemas.openxmlformats.org/officeDocument/2006/relationships/image" Target="../media/image54.png"/><Relationship Id="rId4" Type="http://schemas.openxmlformats.org/officeDocument/2006/relationships/tags" Target="../tags/tag292.xml"/><Relationship Id="rId9" Type="http://schemas.openxmlformats.org/officeDocument/2006/relationships/image" Target="../media/image16.sv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14.png"/><Relationship Id="rId3" Type="http://schemas.openxmlformats.org/officeDocument/2006/relationships/tags" Target="../tags/tag297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6.svg"/><Relationship Id="rId2" Type="http://schemas.openxmlformats.org/officeDocument/2006/relationships/tags" Target="../tags/tag296.xml"/><Relationship Id="rId1" Type="http://schemas.openxmlformats.org/officeDocument/2006/relationships/tags" Target="../tags/tag295.xml"/><Relationship Id="rId6" Type="http://schemas.openxmlformats.org/officeDocument/2006/relationships/tags" Target="../tags/tag300.xml"/><Relationship Id="rId11" Type="http://schemas.openxmlformats.org/officeDocument/2006/relationships/image" Target="../media/image5.png"/><Relationship Id="rId5" Type="http://schemas.openxmlformats.org/officeDocument/2006/relationships/tags" Target="../tags/tag299.xml"/><Relationship Id="rId10" Type="http://schemas.openxmlformats.org/officeDocument/2006/relationships/image" Target="../media/image4.svg"/><Relationship Id="rId4" Type="http://schemas.openxmlformats.org/officeDocument/2006/relationships/tags" Target="../tags/tag298.xml"/><Relationship Id="rId9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tags" Target="../tags/tag308.xml"/><Relationship Id="rId13" Type="http://schemas.openxmlformats.org/officeDocument/2006/relationships/image" Target="../media/image26.svg"/><Relationship Id="rId3" Type="http://schemas.openxmlformats.org/officeDocument/2006/relationships/tags" Target="../tags/tag303.xml"/><Relationship Id="rId7" Type="http://schemas.openxmlformats.org/officeDocument/2006/relationships/tags" Target="../tags/tag307.xml"/><Relationship Id="rId12" Type="http://schemas.openxmlformats.org/officeDocument/2006/relationships/image" Target="../media/image12.png"/><Relationship Id="rId2" Type="http://schemas.openxmlformats.org/officeDocument/2006/relationships/tags" Target="../tags/tag302.xml"/><Relationship Id="rId16" Type="http://schemas.openxmlformats.org/officeDocument/2006/relationships/image" Target="../media/image39.png"/><Relationship Id="rId1" Type="http://schemas.openxmlformats.org/officeDocument/2006/relationships/tags" Target="../tags/tag301.xml"/><Relationship Id="rId6" Type="http://schemas.openxmlformats.org/officeDocument/2006/relationships/tags" Target="../tags/tag306.xml"/><Relationship Id="rId11" Type="http://schemas.openxmlformats.org/officeDocument/2006/relationships/image" Target="../media/image2.jpeg"/><Relationship Id="rId5" Type="http://schemas.openxmlformats.org/officeDocument/2006/relationships/tags" Target="../tags/tag305.xml"/><Relationship Id="rId15" Type="http://schemas.openxmlformats.org/officeDocument/2006/relationships/image" Target="../media/image38.svg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304.xml"/><Relationship Id="rId9" Type="http://schemas.openxmlformats.org/officeDocument/2006/relationships/tags" Target="../tags/tag309.xml"/><Relationship Id="rId14" Type="http://schemas.openxmlformats.org/officeDocument/2006/relationships/image" Target="../media/image3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312.xml"/><Relationship Id="rId7" Type="http://schemas.openxmlformats.org/officeDocument/2006/relationships/image" Target="../media/image15.png"/><Relationship Id="rId2" Type="http://schemas.openxmlformats.org/officeDocument/2006/relationships/tags" Target="../tags/tag311.xml"/><Relationship Id="rId1" Type="http://schemas.openxmlformats.org/officeDocument/2006/relationships/tags" Target="../tags/tag310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314.xml"/><Relationship Id="rId4" Type="http://schemas.openxmlformats.org/officeDocument/2006/relationships/tags" Target="../tags/tag313.xml"/><Relationship Id="rId9" Type="http://schemas.openxmlformats.org/officeDocument/2006/relationships/image" Target="../media/image55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317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16.xml"/><Relationship Id="rId1" Type="http://schemas.openxmlformats.org/officeDocument/2006/relationships/tags" Target="../tags/tag315.xml"/><Relationship Id="rId6" Type="http://schemas.openxmlformats.org/officeDocument/2006/relationships/tags" Target="../tags/tag320.xml"/><Relationship Id="rId5" Type="http://schemas.openxmlformats.org/officeDocument/2006/relationships/tags" Target="../tags/tag319.xml"/><Relationship Id="rId10" Type="http://schemas.openxmlformats.org/officeDocument/2006/relationships/image" Target="../media/image55.jpeg"/><Relationship Id="rId4" Type="http://schemas.openxmlformats.org/officeDocument/2006/relationships/tags" Target="../tags/tag318.xml"/><Relationship Id="rId9" Type="http://schemas.openxmlformats.org/officeDocument/2006/relationships/image" Target="../media/image16.sv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tags" Target="../tags/tag323.xml"/><Relationship Id="rId7" Type="http://schemas.openxmlformats.org/officeDocument/2006/relationships/image" Target="../media/image16.svg"/><Relationship Id="rId2" Type="http://schemas.openxmlformats.org/officeDocument/2006/relationships/tags" Target="../tags/tag322.xml"/><Relationship Id="rId1" Type="http://schemas.openxmlformats.org/officeDocument/2006/relationships/tags" Target="../tags/tag321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24.xml"/><Relationship Id="rId9" Type="http://schemas.openxmlformats.org/officeDocument/2006/relationships/image" Target="../media/image57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327.xml"/><Relationship Id="rId7" Type="http://schemas.openxmlformats.org/officeDocument/2006/relationships/tags" Target="../tags/tag331.xml"/><Relationship Id="rId12" Type="http://schemas.openxmlformats.org/officeDocument/2006/relationships/image" Target="../media/image58.png"/><Relationship Id="rId2" Type="http://schemas.openxmlformats.org/officeDocument/2006/relationships/tags" Target="../tags/tag326.xml"/><Relationship Id="rId1" Type="http://schemas.openxmlformats.org/officeDocument/2006/relationships/tags" Target="../tags/tag325.xml"/><Relationship Id="rId6" Type="http://schemas.openxmlformats.org/officeDocument/2006/relationships/tags" Target="../tags/tag330.xml"/><Relationship Id="rId11" Type="http://schemas.openxmlformats.org/officeDocument/2006/relationships/image" Target="../media/image55.jpeg"/><Relationship Id="rId5" Type="http://schemas.openxmlformats.org/officeDocument/2006/relationships/tags" Target="../tags/tag329.xml"/><Relationship Id="rId10" Type="http://schemas.openxmlformats.org/officeDocument/2006/relationships/image" Target="../media/image16.svg"/><Relationship Id="rId4" Type="http://schemas.openxmlformats.org/officeDocument/2006/relationships/tags" Target="../tags/tag328.xml"/><Relationship Id="rId9" Type="http://schemas.openxmlformats.org/officeDocument/2006/relationships/image" Target="../media/image15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tags" Target="../tags/tag334.xml"/><Relationship Id="rId7" Type="http://schemas.openxmlformats.org/officeDocument/2006/relationships/image" Target="../media/image16.svg"/><Relationship Id="rId2" Type="http://schemas.openxmlformats.org/officeDocument/2006/relationships/tags" Target="../tags/tag333.xml"/><Relationship Id="rId1" Type="http://schemas.openxmlformats.org/officeDocument/2006/relationships/tags" Target="../tags/tag332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7.png"/><Relationship Id="rId4" Type="http://schemas.openxmlformats.org/officeDocument/2006/relationships/tags" Target="../tags/tag335.xml"/><Relationship Id="rId9" Type="http://schemas.microsoft.com/office/2007/relationships/hdphoto" Target="../media/hdphoto1.wdp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338.xml"/><Relationship Id="rId7" Type="http://schemas.openxmlformats.org/officeDocument/2006/relationships/image" Target="../media/image15.png"/><Relationship Id="rId2" Type="http://schemas.openxmlformats.org/officeDocument/2006/relationships/tags" Target="../tags/tag337.xml"/><Relationship Id="rId1" Type="http://schemas.openxmlformats.org/officeDocument/2006/relationships/tags" Target="../tags/tag336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340.xml"/><Relationship Id="rId10" Type="http://schemas.openxmlformats.org/officeDocument/2006/relationships/image" Target="../media/image60.jpeg"/><Relationship Id="rId4" Type="http://schemas.openxmlformats.org/officeDocument/2006/relationships/tags" Target="../tags/tag339.xml"/><Relationship Id="rId9" Type="http://schemas.openxmlformats.org/officeDocument/2006/relationships/image" Target="../media/image29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tags" Target="../tags/tag343.xml"/><Relationship Id="rId7" Type="http://schemas.openxmlformats.org/officeDocument/2006/relationships/image" Target="../media/image16.svg"/><Relationship Id="rId2" Type="http://schemas.openxmlformats.org/officeDocument/2006/relationships/tags" Target="../tags/tag342.xml"/><Relationship Id="rId1" Type="http://schemas.openxmlformats.org/officeDocument/2006/relationships/tags" Target="../tags/tag341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44.xml"/><Relationship Id="rId9" Type="http://schemas.openxmlformats.org/officeDocument/2006/relationships/image" Target="../media/image5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tags" Target="../tags/tag352.xml"/><Relationship Id="rId13" Type="http://schemas.openxmlformats.org/officeDocument/2006/relationships/image" Target="../media/image16.svg"/><Relationship Id="rId3" Type="http://schemas.openxmlformats.org/officeDocument/2006/relationships/tags" Target="../tags/tag347.xml"/><Relationship Id="rId7" Type="http://schemas.openxmlformats.org/officeDocument/2006/relationships/tags" Target="../tags/tag351.xml"/><Relationship Id="rId12" Type="http://schemas.openxmlformats.org/officeDocument/2006/relationships/image" Target="../media/image15.png"/><Relationship Id="rId2" Type="http://schemas.openxmlformats.org/officeDocument/2006/relationships/tags" Target="../tags/tag346.xml"/><Relationship Id="rId1" Type="http://schemas.openxmlformats.org/officeDocument/2006/relationships/tags" Target="../tags/tag345.xml"/><Relationship Id="rId6" Type="http://schemas.openxmlformats.org/officeDocument/2006/relationships/tags" Target="../tags/tag350.xml"/><Relationship Id="rId11" Type="http://schemas.openxmlformats.org/officeDocument/2006/relationships/slideLayout" Target="../slideLayouts/slideLayout7.xml"/><Relationship Id="rId5" Type="http://schemas.openxmlformats.org/officeDocument/2006/relationships/tags" Target="../tags/tag349.xml"/><Relationship Id="rId10" Type="http://schemas.openxmlformats.org/officeDocument/2006/relationships/tags" Target="../tags/tag354.xml"/><Relationship Id="rId4" Type="http://schemas.openxmlformats.org/officeDocument/2006/relationships/tags" Target="../tags/tag348.xml"/><Relationship Id="rId9" Type="http://schemas.openxmlformats.org/officeDocument/2006/relationships/tags" Target="../tags/tag353.xml"/><Relationship Id="rId14" Type="http://schemas.openxmlformats.org/officeDocument/2006/relationships/image" Target="../media/image42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357.xml"/><Relationship Id="rId7" Type="http://schemas.openxmlformats.org/officeDocument/2006/relationships/image" Target="../media/image15.png"/><Relationship Id="rId2" Type="http://schemas.openxmlformats.org/officeDocument/2006/relationships/tags" Target="../tags/tag356.xml"/><Relationship Id="rId1" Type="http://schemas.openxmlformats.org/officeDocument/2006/relationships/tags" Target="../tags/tag35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359.xml"/><Relationship Id="rId4" Type="http://schemas.openxmlformats.org/officeDocument/2006/relationships/tags" Target="../tags/tag358.xml"/><Relationship Id="rId9" Type="http://schemas.openxmlformats.org/officeDocument/2006/relationships/image" Target="../media/image55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tags" Target="../tags/tag362.xml"/><Relationship Id="rId7" Type="http://schemas.openxmlformats.org/officeDocument/2006/relationships/image" Target="../media/image16.svg"/><Relationship Id="rId2" Type="http://schemas.openxmlformats.org/officeDocument/2006/relationships/tags" Target="../tags/tag361.xml"/><Relationship Id="rId1" Type="http://schemas.openxmlformats.org/officeDocument/2006/relationships/tags" Target="../tags/tag360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63.xml"/><Relationship Id="rId9" Type="http://schemas.openxmlformats.org/officeDocument/2006/relationships/image" Target="../media/image61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366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65.xml"/><Relationship Id="rId1" Type="http://schemas.openxmlformats.org/officeDocument/2006/relationships/tags" Target="../tags/tag364.xml"/><Relationship Id="rId6" Type="http://schemas.openxmlformats.org/officeDocument/2006/relationships/tags" Target="../tags/tag369.xml"/><Relationship Id="rId5" Type="http://schemas.openxmlformats.org/officeDocument/2006/relationships/tags" Target="../tags/tag368.xml"/><Relationship Id="rId10" Type="http://schemas.openxmlformats.org/officeDocument/2006/relationships/image" Target="../media/image58.png"/><Relationship Id="rId4" Type="http://schemas.openxmlformats.org/officeDocument/2006/relationships/tags" Target="../tags/tag367.xml"/><Relationship Id="rId9" Type="http://schemas.openxmlformats.org/officeDocument/2006/relationships/image" Target="../media/image16.sv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tags" Target="../tags/tag372.xml"/><Relationship Id="rId7" Type="http://schemas.openxmlformats.org/officeDocument/2006/relationships/image" Target="../media/image16.svg"/><Relationship Id="rId2" Type="http://schemas.openxmlformats.org/officeDocument/2006/relationships/tags" Target="../tags/tag371.xml"/><Relationship Id="rId1" Type="http://schemas.openxmlformats.org/officeDocument/2006/relationships/tags" Target="../tags/tag370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61.png"/><Relationship Id="rId4" Type="http://schemas.openxmlformats.org/officeDocument/2006/relationships/tags" Target="../tags/tag373.xml"/><Relationship Id="rId9" Type="http://schemas.microsoft.com/office/2007/relationships/hdphoto" Target="../media/hdphoto1.wdp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376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375.xml"/><Relationship Id="rId1" Type="http://schemas.openxmlformats.org/officeDocument/2006/relationships/tags" Target="../tags/tag374.xml"/><Relationship Id="rId6" Type="http://schemas.openxmlformats.org/officeDocument/2006/relationships/tags" Target="../tags/tag379.xml"/><Relationship Id="rId11" Type="http://schemas.openxmlformats.org/officeDocument/2006/relationships/image" Target="../media/image41.png"/><Relationship Id="rId5" Type="http://schemas.openxmlformats.org/officeDocument/2006/relationships/tags" Target="../tags/tag378.xml"/><Relationship Id="rId10" Type="http://schemas.openxmlformats.org/officeDocument/2006/relationships/image" Target="../media/image29.png"/><Relationship Id="rId4" Type="http://schemas.openxmlformats.org/officeDocument/2006/relationships/tags" Target="../tags/tag377.xml"/><Relationship Id="rId9" Type="http://schemas.openxmlformats.org/officeDocument/2006/relationships/image" Target="../media/image16.sv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382.xml"/><Relationship Id="rId7" Type="http://schemas.openxmlformats.org/officeDocument/2006/relationships/image" Target="../media/image15.png"/><Relationship Id="rId2" Type="http://schemas.openxmlformats.org/officeDocument/2006/relationships/tags" Target="../tags/tag381.xml"/><Relationship Id="rId1" Type="http://schemas.openxmlformats.org/officeDocument/2006/relationships/tags" Target="../tags/tag380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384.xml"/><Relationship Id="rId10" Type="http://schemas.openxmlformats.org/officeDocument/2006/relationships/image" Target="../media/image61.png"/><Relationship Id="rId4" Type="http://schemas.openxmlformats.org/officeDocument/2006/relationships/tags" Target="../tags/tag383.xml"/><Relationship Id="rId9" Type="http://schemas.openxmlformats.org/officeDocument/2006/relationships/image" Target="../media/image41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tags" Target="../tags/tag392.xml"/><Relationship Id="rId13" Type="http://schemas.openxmlformats.org/officeDocument/2006/relationships/image" Target="../media/image16.svg"/><Relationship Id="rId3" Type="http://schemas.openxmlformats.org/officeDocument/2006/relationships/tags" Target="../tags/tag387.xml"/><Relationship Id="rId7" Type="http://schemas.openxmlformats.org/officeDocument/2006/relationships/tags" Target="../tags/tag391.xml"/><Relationship Id="rId12" Type="http://schemas.openxmlformats.org/officeDocument/2006/relationships/image" Target="../media/image15.png"/><Relationship Id="rId2" Type="http://schemas.openxmlformats.org/officeDocument/2006/relationships/tags" Target="../tags/tag386.xml"/><Relationship Id="rId1" Type="http://schemas.openxmlformats.org/officeDocument/2006/relationships/tags" Target="../tags/tag385.xml"/><Relationship Id="rId6" Type="http://schemas.openxmlformats.org/officeDocument/2006/relationships/tags" Target="../tags/tag390.xml"/><Relationship Id="rId11" Type="http://schemas.openxmlformats.org/officeDocument/2006/relationships/slideLayout" Target="../slideLayouts/slideLayout7.xml"/><Relationship Id="rId5" Type="http://schemas.openxmlformats.org/officeDocument/2006/relationships/tags" Target="../tags/tag389.xml"/><Relationship Id="rId10" Type="http://schemas.openxmlformats.org/officeDocument/2006/relationships/tags" Target="../tags/tag394.xml"/><Relationship Id="rId4" Type="http://schemas.openxmlformats.org/officeDocument/2006/relationships/tags" Target="../tags/tag388.xml"/><Relationship Id="rId9" Type="http://schemas.openxmlformats.org/officeDocument/2006/relationships/tags" Target="../tags/tag393.xml"/><Relationship Id="rId14" Type="http://schemas.openxmlformats.org/officeDocument/2006/relationships/image" Target="../media/image42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tags" Target="../tags/tag397.xml"/><Relationship Id="rId7" Type="http://schemas.openxmlformats.org/officeDocument/2006/relationships/image" Target="../media/image15.png"/><Relationship Id="rId2" Type="http://schemas.openxmlformats.org/officeDocument/2006/relationships/tags" Target="../tags/tag396.xml"/><Relationship Id="rId1" Type="http://schemas.openxmlformats.org/officeDocument/2006/relationships/tags" Target="../tags/tag39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399.xml"/><Relationship Id="rId10" Type="http://schemas.openxmlformats.org/officeDocument/2006/relationships/image" Target="../media/image30.png"/><Relationship Id="rId4" Type="http://schemas.openxmlformats.org/officeDocument/2006/relationships/tags" Target="../tags/tag398.xml"/><Relationship Id="rId9" Type="http://schemas.openxmlformats.org/officeDocument/2006/relationships/image" Target="../media/image62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402.xml"/><Relationship Id="rId7" Type="http://schemas.openxmlformats.org/officeDocument/2006/relationships/image" Target="../media/image36.png"/><Relationship Id="rId2" Type="http://schemas.openxmlformats.org/officeDocument/2006/relationships/tags" Target="../tags/tag401.xml"/><Relationship Id="rId1" Type="http://schemas.openxmlformats.org/officeDocument/2006/relationships/tags" Target="../tags/tag400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404.xml"/><Relationship Id="rId10" Type="http://schemas.openxmlformats.org/officeDocument/2006/relationships/image" Target="../media/image60.jpeg"/><Relationship Id="rId4" Type="http://schemas.openxmlformats.org/officeDocument/2006/relationships/tags" Target="../tags/tag403.xml"/><Relationship Id="rId9" Type="http://schemas.openxmlformats.org/officeDocument/2006/relationships/image" Target="../media/image16.sv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tags" Target="../tags/tag412.xml"/><Relationship Id="rId13" Type="http://schemas.openxmlformats.org/officeDocument/2006/relationships/image" Target="../media/image23.jpeg"/><Relationship Id="rId3" Type="http://schemas.openxmlformats.org/officeDocument/2006/relationships/tags" Target="../tags/tag407.xml"/><Relationship Id="rId7" Type="http://schemas.openxmlformats.org/officeDocument/2006/relationships/tags" Target="../tags/tag411.xml"/><Relationship Id="rId12" Type="http://schemas.openxmlformats.org/officeDocument/2006/relationships/image" Target="../media/image16.svg"/><Relationship Id="rId2" Type="http://schemas.openxmlformats.org/officeDocument/2006/relationships/tags" Target="../tags/tag406.xml"/><Relationship Id="rId1" Type="http://schemas.openxmlformats.org/officeDocument/2006/relationships/tags" Target="../tags/tag405.xml"/><Relationship Id="rId6" Type="http://schemas.openxmlformats.org/officeDocument/2006/relationships/tags" Target="../tags/tag410.xml"/><Relationship Id="rId11" Type="http://schemas.openxmlformats.org/officeDocument/2006/relationships/image" Target="../media/image15.png"/><Relationship Id="rId5" Type="http://schemas.openxmlformats.org/officeDocument/2006/relationships/tags" Target="../tags/tag409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408.xml"/><Relationship Id="rId9" Type="http://schemas.openxmlformats.org/officeDocument/2006/relationships/tags" Target="../tags/tag413.xml"/><Relationship Id="rId14" Type="http://schemas.openxmlformats.org/officeDocument/2006/relationships/image" Target="../media/image63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microsoft.com/office/2007/relationships/media" Target="../media/media2.mp3"/><Relationship Id="rId7" Type="http://schemas.openxmlformats.org/officeDocument/2006/relationships/tags" Target="../tags/tag418.xml"/><Relationship Id="rId12" Type="http://schemas.openxmlformats.org/officeDocument/2006/relationships/image" Target="../media/image16.svg"/><Relationship Id="rId2" Type="http://schemas.openxmlformats.org/officeDocument/2006/relationships/tags" Target="../tags/tag415.xml"/><Relationship Id="rId1" Type="http://schemas.openxmlformats.org/officeDocument/2006/relationships/tags" Target="../tags/tag414.xml"/><Relationship Id="rId6" Type="http://schemas.openxmlformats.org/officeDocument/2006/relationships/tags" Target="../tags/tag417.xml"/><Relationship Id="rId11" Type="http://schemas.openxmlformats.org/officeDocument/2006/relationships/image" Target="../media/image15.png"/><Relationship Id="rId5" Type="http://schemas.openxmlformats.org/officeDocument/2006/relationships/tags" Target="../tags/tag416.xml"/><Relationship Id="rId10" Type="http://schemas.openxmlformats.org/officeDocument/2006/relationships/image" Target="../media/image48.png"/><Relationship Id="rId4" Type="http://schemas.openxmlformats.org/officeDocument/2006/relationships/audio" Target="../media/media2.mp3"/><Relationship Id="rId9" Type="http://schemas.openxmlformats.org/officeDocument/2006/relationships/image" Target="../media/image64.gi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13" Type="http://schemas.openxmlformats.org/officeDocument/2006/relationships/image" Target="../media/image67.jpg"/><Relationship Id="rId3" Type="http://schemas.openxmlformats.org/officeDocument/2006/relationships/tags" Target="../tags/tag421.xml"/><Relationship Id="rId7" Type="http://schemas.openxmlformats.org/officeDocument/2006/relationships/tags" Target="../tags/tag425.xml"/><Relationship Id="rId12" Type="http://schemas.openxmlformats.org/officeDocument/2006/relationships/image" Target="../media/image66.jpeg"/><Relationship Id="rId2" Type="http://schemas.openxmlformats.org/officeDocument/2006/relationships/tags" Target="../tags/tag420.xml"/><Relationship Id="rId16" Type="http://schemas.openxmlformats.org/officeDocument/2006/relationships/image" Target="../media/image69.png"/><Relationship Id="rId1" Type="http://schemas.openxmlformats.org/officeDocument/2006/relationships/tags" Target="../tags/tag419.xml"/><Relationship Id="rId6" Type="http://schemas.openxmlformats.org/officeDocument/2006/relationships/tags" Target="../tags/tag424.xml"/><Relationship Id="rId11" Type="http://schemas.openxmlformats.org/officeDocument/2006/relationships/image" Target="../media/image65.jpg"/><Relationship Id="rId5" Type="http://schemas.openxmlformats.org/officeDocument/2006/relationships/tags" Target="../tags/tag423.xml"/><Relationship Id="rId15" Type="http://schemas.microsoft.com/office/2007/relationships/hdphoto" Target="../media/hdphoto2.wdp"/><Relationship Id="rId10" Type="http://schemas.openxmlformats.org/officeDocument/2006/relationships/image" Target="../media/image16.svg"/><Relationship Id="rId4" Type="http://schemas.openxmlformats.org/officeDocument/2006/relationships/tags" Target="../tags/tag422.xml"/><Relationship Id="rId9" Type="http://schemas.openxmlformats.org/officeDocument/2006/relationships/image" Target="../media/image15.png"/><Relationship Id="rId14" Type="http://schemas.openxmlformats.org/officeDocument/2006/relationships/image" Target="../media/image68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tags" Target="../tags/tag433.xml"/><Relationship Id="rId13" Type="http://schemas.openxmlformats.org/officeDocument/2006/relationships/image" Target="../media/image40.png"/><Relationship Id="rId3" Type="http://schemas.openxmlformats.org/officeDocument/2006/relationships/tags" Target="../tags/tag428.xml"/><Relationship Id="rId7" Type="http://schemas.openxmlformats.org/officeDocument/2006/relationships/tags" Target="../tags/tag432.xml"/><Relationship Id="rId12" Type="http://schemas.openxmlformats.org/officeDocument/2006/relationships/image" Target="../media/image16.svg"/><Relationship Id="rId2" Type="http://schemas.openxmlformats.org/officeDocument/2006/relationships/tags" Target="../tags/tag427.xml"/><Relationship Id="rId1" Type="http://schemas.openxmlformats.org/officeDocument/2006/relationships/tags" Target="../tags/tag426.xml"/><Relationship Id="rId6" Type="http://schemas.openxmlformats.org/officeDocument/2006/relationships/tags" Target="../tags/tag431.xml"/><Relationship Id="rId11" Type="http://schemas.openxmlformats.org/officeDocument/2006/relationships/image" Target="../media/image15.png"/><Relationship Id="rId5" Type="http://schemas.openxmlformats.org/officeDocument/2006/relationships/tags" Target="../tags/tag430.xml"/><Relationship Id="rId10" Type="http://schemas.openxmlformats.org/officeDocument/2006/relationships/slideLayout" Target="../slideLayouts/slideLayout18.xml"/><Relationship Id="rId4" Type="http://schemas.openxmlformats.org/officeDocument/2006/relationships/tags" Target="../tags/tag429.xml"/><Relationship Id="rId9" Type="http://schemas.openxmlformats.org/officeDocument/2006/relationships/tags" Target="../tags/tag4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3E48B176-737A-9792-E08B-7DC87159D4F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9" name="Freeform 9"/>
          <p:cNvSpPr/>
          <p:nvPr>
            <p:custDataLst>
              <p:tags r:id="rId2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/>
          <p:cNvSpPr/>
          <p:nvPr>
            <p:custDataLst>
              <p:tags r:id="rId3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Freeform 7">
            <a:extLst>
              <a:ext uri="{FF2B5EF4-FFF2-40B4-BE49-F238E27FC236}">
                <a16:creationId xmlns:a16="http://schemas.microsoft.com/office/drawing/2014/main" id="{212C47DE-24FE-3D2A-2BF4-CF85C52978E5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437500" y="2237707"/>
            <a:ext cx="2232407" cy="2382389"/>
          </a:xfrm>
          <a:custGeom>
            <a:avLst/>
            <a:gdLst/>
            <a:ahLst/>
            <a:cxnLst/>
            <a:rect l="l" t="t" r="r" b="b"/>
            <a:pathLst>
              <a:path w="1446572" h="1650653">
                <a:moveTo>
                  <a:pt x="0" y="0"/>
                </a:moveTo>
                <a:lnTo>
                  <a:pt x="1446572" y="0"/>
                </a:lnTo>
                <a:lnTo>
                  <a:pt x="1446572" y="1650653"/>
                </a:lnTo>
                <a:lnTo>
                  <a:pt x="0" y="165065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B6C207-E5D2-BF11-2359-9226E7D84084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200401" y="4086296"/>
            <a:ext cx="6963158" cy="10306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914445">
              <a:lnSpc>
                <a:spcPts val="7869"/>
              </a:lnSpc>
              <a:defRPr/>
            </a:pPr>
            <a:r>
              <a:rPr lang="en-US" sz="8001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Français</a:t>
            </a:r>
          </a:p>
        </p:txBody>
      </p:sp>
      <p:sp>
        <p:nvSpPr>
          <p:cNvPr id="5" name="TextBox 7">
            <a:extLst>
              <a:ext uri="{FF2B5EF4-FFF2-40B4-BE49-F238E27FC236}">
                <a16:creationId xmlns:a16="http://schemas.microsoft.com/office/drawing/2014/main" id="{10F4B7C3-30C1-1BB2-02D4-6F424706D304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0174729" y="2943079"/>
            <a:ext cx="2757950" cy="605935"/>
          </a:xfrm>
          <a:prstGeom prst="rect">
            <a:avLst/>
          </a:prstGeom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algn="ctr" defTabSz="914445">
              <a:lnSpc>
                <a:spcPts val="5139"/>
              </a:lnSpc>
              <a:defRPr/>
            </a:pPr>
            <a:r>
              <a:rPr lang="en-US" sz="4001" dirty="0">
                <a:solidFill>
                  <a:srgbClr val="4BACC6">
                    <a:lumMod val="75000"/>
                  </a:srgbClr>
                </a:solidFill>
                <a:latin typeface="Dosis Bold"/>
              </a:rPr>
              <a:t>Niveau</a:t>
            </a:r>
            <a:r>
              <a:rPr lang="en-US" sz="3600" dirty="0">
                <a:solidFill>
                  <a:srgbClr val="4BACC6">
                    <a:lumMod val="75000"/>
                  </a:srgbClr>
                </a:solidFill>
                <a:latin typeface="Dosis Bold"/>
              </a:rPr>
              <a:t>    </a:t>
            </a:r>
            <a:r>
              <a:rPr lang="en-US" sz="3200" dirty="0">
                <a:solidFill>
                  <a:srgbClr val="4BACC6">
                    <a:lumMod val="75000"/>
                  </a:srgbClr>
                </a:solidFill>
                <a:latin typeface="Dosis Bold"/>
              </a:rPr>
              <a:t>       </a:t>
            </a:r>
            <a:r>
              <a:rPr lang="en-US" sz="3000" dirty="0">
                <a:solidFill>
                  <a:srgbClr val="4BACC6">
                    <a:lumMod val="75000"/>
                  </a:srgbClr>
                </a:solidFill>
                <a:latin typeface="Dosis Bold"/>
              </a:rPr>
              <a:t>     </a:t>
            </a:r>
            <a:r>
              <a:rPr lang="en-US" sz="3300" dirty="0">
                <a:solidFill>
                  <a:srgbClr val="4BACC6">
                    <a:lumMod val="75000"/>
                  </a:srgbClr>
                </a:solidFill>
                <a:latin typeface="Dosis Bold"/>
              </a:rPr>
              <a:t>            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4E4B761-C372-0F2B-E9CC-0DF7A0D44B7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10867902" y="3516626"/>
            <a:ext cx="13716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45">
              <a:defRPr/>
            </a:pPr>
            <a:r>
              <a:rPr lang="en-US" sz="6000" b="1" dirty="0">
                <a:solidFill>
                  <a:srgbClr val="FCBF18"/>
                </a:solidFill>
                <a:latin typeface="Dosis Bold"/>
              </a:rPr>
              <a:t>1 </a:t>
            </a:r>
            <a:endParaRPr lang="fr-MA" sz="6000" b="1" dirty="0">
              <a:solidFill>
                <a:srgbClr val="FCBF18"/>
              </a:solidFill>
              <a:latin typeface="Dosis" pitchFamily="2" charset="0"/>
            </a:endParaRPr>
          </a:p>
        </p:txBody>
      </p:sp>
      <p:pic>
        <p:nvPicPr>
          <p:cNvPr id="8" name="Picture 2" descr="الصفحة الرئيسية">
            <a:extLst>
              <a:ext uri="{FF2B5EF4-FFF2-40B4-BE49-F238E27FC236}">
                <a16:creationId xmlns:a16="http://schemas.microsoft.com/office/drawing/2014/main" id="{C974ACDD-10FD-D838-8D0D-6B5470FEED51}"/>
              </a:ext>
            </a:extLst>
          </p:cNvPr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623" y="753919"/>
            <a:ext cx="6963158" cy="105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 : coins arrondis 10">
            <a:extLst>
              <a:ext uri="{FF2B5EF4-FFF2-40B4-BE49-F238E27FC236}">
                <a16:creationId xmlns:a16="http://schemas.microsoft.com/office/drawing/2014/main" id="{411D2F2D-4AAE-4EEF-B851-D408755FBC0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3771711" y="7148621"/>
            <a:ext cx="6172578" cy="966680"/>
          </a:xfrm>
          <a:prstGeom prst="roundRect">
            <a:avLst>
              <a:gd name="adj" fmla="val 32324"/>
            </a:avLst>
          </a:prstGeom>
          <a:solidFill>
            <a:srgbClr val="215968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D13C3FE6-2C2A-82BC-D09A-A78C99C5328D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3771711" y="7328993"/>
            <a:ext cx="6172578" cy="6059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914445">
              <a:lnSpc>
                <a:spcPts val="5139"/>
              </a:lnSpc>
              <a:defRPr/>
            </a:pPr>
            <a:r>
              <a:rPr lang="en-US" sz="4001" dirty="0" err="1">
                <a:solidFill>
                  <a:prstClr val="white"/>
                </a:solidFill>
                <a:latin typeface="Dosis Bold"/>
              </a:rPr>
              <a:t>Semaine</a:t>
            </a:r>
            <a:r>
              <a:rPr lang="en-US" sz="4001" dirty="0">
                <a:solidFill>
                  <a:prstClr val="white"/>
                </a:solidFill>
                <a:latin typeface="Dosis Bold"/>
              </a:rPr>
              <a:t> 2 - Séance </a:t>
            </a:r>
            <a:r>
              <a:rPr lang="ar-MA" sz="4001" b="1" dirty="0">
                <a:solidFill>
                  <a:prstClr val="white"/>
                </a:solidFill>
                <a:latin typeface="Dosis Bold"/>
              </a:rPr>
              <a:t>3</a:t>
            </a:r>
            <a:endParaRPr lang="en-US" sz="4001" b="1" dirty="0">
              <a:solidFill>
                <a:prstClr val="white"/>
              </a:solidFill>
              <a:latin typeface="Dosis Bold"/>
            </a:endParaRPr>
          </a:p>
        </p:txBody>
      </p:sp>
      <p:sp>
        <p:nvSpPr>
          <p:cNvPr id="13" name="TextBox 3">
            <a:extLst>
              <a:ext uri="{FF2B5EF4-FFF2-40B4-BE49-F238E27FC236}">
                <a16:creationId xmlns:a16="http://schemas.microsoft.com/office/drawing/2014/main" id="{A3E8B26A-E360-4F3F-FCFA-79DC61061806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2599772" y="5354312"/>
            <a:ext cx="8164415" cy="89325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45">
              <a:lnSpc>
                <a:spcPts val="7869"/>
              </a:lnSpc>
              <a:defRPr/>
            </a:pPr>
            <a:r>
              <a:rPr lang="en-US" sz="4400" b="1" dirty="0" err="1">
                <a:solidFill>
                  <a:srgbClr val="F79646">
                    <a:lumMod val="75000"/>
                  </a:srgbClr>
                </a:solidFill>
                <a:latin typeface="Dosis" pitchFamily="2" charset="0"/>
                <a:cs typeface="DokChampa" panose="020B0604020202020204" pitchFamily="34" charset="-34"/>
              </a:rPr>
              <a:t>Période</a:t>
            </a:r>
            <a:r>
              <a:rPr lang="en-US" sz="4400" b="1" dirty="0">
                <a:solidFill>
                  <a:srgbClr val="F79646">
                    <a:lumMod val="75000"/>
                  </a:srgbClr>
                </a:solidFill>
                <a:latin typeface="Dosis" pitchFamily="2" charset="0"/>
                <a:cs typeface="DokChampa" panose="020B0604020202020204" pitchFamily="34" charset="-34"/>
              </a:rPr>
              <a:t> 4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B17E0C8-16BE-B035-04C3-D705EA2163D5}"/>
              </a:ext>
            </a:extLst>
          </p:cNvPr>
          <p:cNvSpPr txBox="1"/>
          <p:nvPr>
            <p:custDataLst>
              <p:tags r:id="rId12"/>
            </p:custDataLst>
          </p:nvPr>
        </p:nvSpPr>
        <p:spPr>
          <a:xfrm>
            <a:off x="6730000" y="8574280"/>
            <a:ext cx="253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>
              <a:spcAft>
                <a:spcPts val="1800"/>
              </a:spcAft>
            </a:pPr>
            <a:r>
              <a:rPr lang="fr-FR" sz="2400" b="1" i="1" dirty="0">
                <a:solidFill>
                  <a:prstClr val="white">
                    <a:lumMod val="50000"/>
                  </a:prstClr>
                </a:solidFill>
                <a:latin typeface="Calibri"/>
              </a:rPr>
              <a:t> </a:t>
            </a:r>
            <a:endParaRPr lang="fr-FR" sz="2400" i="1" dirty="0">
              <a:solidFill>
                <a:prstClr val="white">
                  <a:lumMod val="50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86169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8590B-F6CF-70CD-6E72-F5ABDBC900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57E4082-F9D7-0AF5-296D-96E1BB8E53E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E1B37076-2361-6711-89A3-907EE4DD214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58380" y="3592489"/>
            <a:ext cx="12799240" cy="147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914445">
              <a:spcAft>
                <a:spcPts val="1800"/>
              </a:spcAft>
              <a:defRPr/>
            </a:pPr>
            <a:r>
              <a:rPr lang="fr-FR" sz="5400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         </a:t>
            </a:r>
            <a:r>
              <a:rPr lang="fr-FR" sz="4200" b="1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Ce support est optimisé pour un visionnage en mode diaporama sur un écran d’ordinateur. </a:t>
            </a:r>
            <a:endParaRPr lang="ar-MA" sz="5400" b="1" dirty="0">
              <a:solidFill>
                <a:srgbClr val="106585"/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8940B444-C795-AF51-E15B-D70F755F0AC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DBD3357F-7577-9817-B590-13AEBCBCE04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2901C97-7D2E-EE20-D308-59045434FE99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C9A77FA-585D-127F-845B-8EBC71313FA3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77748" y="1237915"/>
            <a:ext cx="2360504" cy="205878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FA3FF9E-96AB-CA64-0E5A-B49A3A31BB7F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6"/>
          <a:srcRect t="3549" r="25825"/>
          <a:stretch/>
        </p:blipFill>
        <p:spPr>
          <a:xfrm>
            <a:off x="2569153" y="5661395"/>
            <a:ext cx="8969576" cy="1454457"/>
          </a:xfrm>
          <a:prstGeom prst="round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  <p:sp>
        <p:nvSpPr>
          <p:cNvPr id="13" name="Ellipse 12">
            <a:extLst>
              <a:ext uri="{FF2B5EF4-FFF2-40B4-BE49-F238E27FC236}">
                <a16:creationId xmlns:a16="http://schemas.microsoft.com/office/drawing/2014/main" id="{31DAD90C-01DC-919D-FDFB-9AC4E695309E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2373218" y="5739229"/>
            <a:ext cx="1363695" cy="1298789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50" dirty="0"/>
          </a:p>
        </p:txBody>
      </p:sp>
    </p:spTree>
    <p:extLst>
      <p:ext uri="{BB962C8B-B14F-4D97-AF65-F5344CB8AC3E}">
        <p14:creationId xmlns:p14="http://schemas.microsoft.com/office/powerpoint/2010/main" val="2602997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8590B-F6CF-70CD-6E72-F5ABDBC900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D57E4082-F9D7-0AF5-296D-96E1BB8E53E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E1B37076-2361-6711-89A3-907EE4DD214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685802" y="4168131"/>
            <a:ext cx="12769469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ts val="8229"/>
              </a:lnSpc>
              <a:spcAft>
                <a:spcPts val="3000"/>
              </a:spcAft>
              <a:defRPr/>
            </a:pPr>
            <a:r>
              <a:rPr lang="fr-FR" sz="7200" b="1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            Orientations générales</a:t>
            </a:r>
            <a:endParaRPr lang="ar-MA" sz="7200" b="1" dirty="0">
              <a:solidFill>
                <a:srgbClr val="106585"/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8940B444-C795-AF51-E15B-D70F755F0AC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DBD3357F-7577-9817-B590-13AEBCBCE04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2901C97-7D2E-EE20-D308-59045434FE99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</p:spTree>
    <p:extLst>
      <p:ext uri="{BB962C8B-B14F-4D97-AF65-F5344CB8AC3E}">
        <p14:creationId xmlns:p14="http://schemas.microsoft.com/office/powerpoint/2010/main" val="3290116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13485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t="-5555" b="-5555"/>
            </a:stretch>
          </a:blipFill>
        </p:spPr>
        <p:txBody>
          <a:bodyPr/>
          <a:lstStyle/>
          <a:p>
            <a:pPr algn="just" defTabSz="685835"/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/>
          <p:cNvGrpSpPr/>
          <p:nvPr>
            <p:custDataLst>
              <p:tags r:id="rId2"/>
            </p:custDataLst>
          </p:nvPr>
        </p:nvGrpSpPr>
        <p:grpSpPr>
          <a:xfrm>
            <a:off x="381000" y="1104900"/>
            <a:ext cx="12954000" cy="8394366"/>
            <a:chOff x="0" y="0"/>
            <a:chExt cx="3895412" cy="255517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/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/>
          <p:cNvSpPr/>
          <p:nvPr>
            <p:custDataLst>
              <p:tags r:id="rId3"/>
            </p:custDataLst>
          </p:nvPr>
        </p:nvSpPr>
        <p:spPr>
          <a:xfrm>
            <a:off x="594626" y="44130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/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9" name="TextBox 9"/>
          <p:cNvSpPr txBox="1"/>
          <p:nvPr>
            <p:custDataLst>
              <p:tags r:id="rId4"/>
            </p:custDataLst>
          </p:nvPr>
        </p:nvSpPr>
        <p:spPr>
          <a:xfrm>
            <a:off x="3276600" y="2476501"/>
            <a:ext cx="8019621" cy="5123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85835">
              <a:lnSpc>
                <a:spcPts val="4199"/>
              </a:lnSpc>
            </a:pPr>
            <a:r>
              <a:rPr lang="fr-FR" sz="3200" b="1" dirty="0">
                <a:solidFill>
                  <a:srgbClr val="106585"/>
                </a:solidFill>
                <a:latin typeface="Dosis" pitchFamily="2" charset="0"/>
              </a:rPr>
              <a:t>Conventions pour l’usage des supports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4050696-8E39-F1CF-ABF8-86FF935959D5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229601" y="528735"/>
            <a:ext cx="6643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/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7289EC27-7BBE-1564-F14F-8F211F9440ED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1776932" y="3666801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/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02180162-B144-7FD4-BB9F-A0EAFFD8A3D0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9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66524" y="3762221"/>
            <a:ext cx="1374914" cy="76200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5B715999-34C4-2141-4830-610FF1FFFA47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4606084" y="3955716"/>
            <a:ext cx="5416073" cy="523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/>
            <a:r>
              <a:rPr lang="fr-FR" sz="2801" b="1" dirty="0">
                <a:solidFill>
                  <a:srgbClr val="1F497D">
                    <a:lumMod val="50000"/>
                  </a:srgbClr>
                </a:solidFill>
                <a:latin typeface="Dosis" pitchFamily="2" charset="0"/>
              </a:rPr>
              <a:t>Pages réservées à l’enseignant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3F8696B5-768D-1B28-07DD-B75235E312F3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9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66524" y="5351607"/>
            <a:ext cx="1374914" cy="762000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210E672A-213D-5DC3-723E-374E00223365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4606083" y="5545103"/>
            <a:ext cx="8401995" cy="523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/>
            <a:r>
              <a:rPr lang="fr-FR" sz="2801" b="1" dirty="0">
                <a:solidFill>
                  <a:srgbClr val="1F497D">
                    <a:lumMod val="50000"/>
                  </a:srgbClr>
                </a:solidFill>
                <a:latin typeface="Dosis" pitchFamily="2" charset="0"/>
              </a:rPr>
              <a:t>Explications et consignes à dire aux élèves</a:t>
            </a:r>
          </a:p>
        </p:txBody>
      </p:sp>
      <p:sp>
        <p:nvSpPr>
          <p:cNvPr id="21" name="Freeform 8">
            <a:extLst>
              <a:ext uri="{FF2B5EF4-FFF2-40B4-BE49-F238E27FC236}">
                <a16:creationId xmlns:a16="http://schemas.microsoft.com/office/drawing/2014/main" id="{953CC148-4B93-BBCE-4E28-D9EC27DDD162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 rot="10800000" flipH="1">
            <a:off x="1910312" y="5545103"/>
            <a:ext cx="929375" cy="627953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/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pic>
        <p:nvPicPr>
          <p:cNvPr id="24" name="Image 23">
            <a:extLst>
              <a:ext uri="{FF2B5EF4-FFF2-40B4-BE49-F238E27FC236}">
                <a16:creationId xmlns:a16="http://schemas.microsoft.com/office/drawing/2014/main" id="{023503FF-8B75-175E-D636-720EC89779C2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9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6601" y="7033208"/>
            <a:ext cx="1374914" cy="762000"/>
          </a:xfrm>
          <a:prstGeom prst="rect">
            <a:avLst/>
          </a:prstGeom>
        </p:spPr>
      </p:pic>
      <p:sp>
        <p:nvSpPr>
          <p:cNvPr id="25" name="ZoneTexte 24">
            <a:extLst>
              <a:ext uri="{FF2B5EF4-FFF2-40B4-BE49-F238E27FC236}">
                <a16:creationId xmlns:a16="http://schemas.microsoft.com/office/drawing/2014/main" id="{5E1446DD-0BB2-867F-17EC-2511CA95D91E}"/>
              </a:ext>
            </a:extLst>
          </p:cNvPr>
          <p:cNvSpPr txBox="1"/>
          <p:nvPr>
            <p:custDataLst>
              <p:tags r:id="rId13"/>
            </p:custDataLst>
          </p:nvPr>
        </p:nvSpPr>
        <p:spPr>
          <a:xfrm>
            <a:off x="4713291" y="7169141"/>
            <a:ext cx="8019621" cy="523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/>
            <a:r>
              <a:rPr lang="fr-FR" sz="2801" b="1" dirty="0">
                <a:solidFill>
                  <a:srgbClr val="1F497D">
                    <a:lumMod val="50000"/>
                  </a:srgbClr>
                </a:solidFill>
                <a:latin typeface="Dosis" pitchFamily="2" charset="0"/>
              </a:rPr>
              <a:t>Audio enregistré (déclenchement automatique)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02ABBF97-DB21-AAF2-60D3-362648DC1197}"/>
              </a:ext>
            </a:extLst>
          </p:cNvPr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1718466" y="6989980"/>
            <a:ext cx="1543266" cy="1171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18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F84DB-06AD-D0E2-8538-3F09DE4C46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D27F43D-2AAC-3924-3C8D-F1B03F83B31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8286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t="-5555" b="-5555"/>
            </a:stretch>
          </a:blipFill>
        </p:spPr>
        <p:txBody>
          <a:bodyPr/>
          <a:lstStyle/>
          <a:p>
            <a:pPr marL="0" marR="0" lvl="0" indent="0" algn="just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B314923F-69FD-5D4C-611C-138FFCB9BA7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1104900"/>
            <a:ext cx="12954000" cy="8394366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E5EB3374-A76C-2A54-6038-72818B2CDB51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marL="0" marR="0" lvl="0" indent="0" algn="just" defTabSz="685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1758D412-727A-87EE-D7AD-DF9242B11ED6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marL="0" marR="0" lvl="0" indent="0" algn="just" defTabSz="685835" rtl="0" eaLnBrk="1" fontAlgn="auto" latinLnBrk="0" hangingPunct="1">
                <a:lnSpc>
                  <a:spcPts val="240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AFDA5764-B6A4-60C6-DCDA-6856AC1D5FD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94626" y="44130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just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1EA470B7-E062-15E0-33DE-CF45AE1EF649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399060" y="1865441"/>
            <a:ext cx="7271961" cy="496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685835" rtl="0" eaLnBrk="1" fontAlgn="auto" latinLnBrk="0" hangingPunct="1">
              <a:lnSpc>
                <a:spcPts val="41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Pictogrammes pour la gestion de la leçon. 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D3FF3D4-5F97-F646-3844-63C78EA24D1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229601" y="528735"/>
            <a:ext cx="6643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MA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Pour l’enseignant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F9A451E6-42B1-DFF1-7AE4-A7F2056EC01F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58491" y="4756182"/>
            <a:ext cx="3796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Modelage. 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Les élèves écoutent.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EE9A24F-D8C5-7E23-497C-A5D00EB35DFD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2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00" y="2954900"/>
            <a:ext cx="1636031" cy="1631801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05BB7C58-97F4-D723-60E8-49521E84193F}"/>
              </a:ext>
            </a:extLst>
          </p:cNvPr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00" t="15392" r="7546" b="7116"/>
          <a:stretch/>
        </p:blipFill>
        <p:spPr>
          <a:xfrm>
            <a:off x="4116140" y="2982989"/>
            <a:ext cx="2566257" cy="1711679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9EC96FEE-CB37-D47D-DC7D-94A02B44A065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3592846" y="4828793"/>
            <a:ext cx="330403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Questions directes.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L’enseignant désigne des élèves.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FB73E3A4-703C-71EA-8A0D-2E42F69B21D4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2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586454" y="2977902"/>
            <a:ext cx="1747521" cy="1466991"/>
          </a:xfrm>
          <a:prstGeom prst="rect">
            <a:avLst/>
          </a:prstGeom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97A78D7E-4EA3-8F6B-EB49-9380B2CCBAAD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9379758" y="4770770"/>
            <a:ext cx="43085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Répétition chorale.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Toute la classe participe. </a:t>
            </a:r>
          </a:p>
        </p:txBody>
      </p:sp>
      <p:pic>
        <p:nvPicPr>
          <p:cNvPr id="24" name="Image 23">
            <a:extLst>
              <a:ext uri="{FF2B5EF4-FFF2-40B4-BE49-F238E27FC236}">
                <a16:creationId xmlns:a16="http://schemas.microsoft.com/office/drawing/2014/main" id="{ACD71421-7E63-0887-15F3-9B3C58CC5617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29"/>
          <a:stretch>
            <a:fillRect/>
          </a:stretch>
        </p:blipFill>
        <p:spPr>
          <a:xfrm>
            <a:off x="4320256" y="6354876"/>
            <a:ext cx="1849217" cy="1142676"/>
          </a:xfrm>
          <a:prstGeom prst="roundRect">
            <a:avLst>
              <a:gd name="adj" fmla="val 31362"/>
            </a:avLst>
          </a:prstGeom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519DECAF-6F46-F2D9-3C43-0C5075904C4D}"/>
              </a:ext>
            </a:extLst>
          </p:cNvPr>
          <p:cNvSpPr txBox="1"/>
          <p:nvPr>
            <p:custDataLst>
              <p:tags r:id="rId13"/>
            </p:custDataLst>
          </p:nvPr>
        </p:nvSpPr>
        <p:spPr>
          <a:xfrm>
            <a:off x="3377366" y="7796685"/>
            <a:ext cx="39154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Passage au tableau. 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Un élève réalise la tâche.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91BAC82B-025C-D00A-B7BA-2FDECC2C4E40}"/>
              </a:ext>
            </a:extLst>
          </p:cNvPr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3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313" y="6218106"/>
            <a:ext cx="1412672" cy="1337688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BC7C708A-7CF6-ABB8-7BF8-C9174CC9466A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104402" y="7824352"/>
            <a:ext cx="354956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Lecture silencieuse.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A30520AD-873E-13AF-FDF7-426FBF1C62A8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3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225" y="6234380"/>
            <a:ext cx="1846817" cy="1291715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FC81664E-77EA-659F-4F1A-E015F091A3C5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7101466" y="7711353"/>
            <a:ext cx="349570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Pratique autonome.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L’enseignant circule entre les rangs.  </a:t>
            </a:r>
          </a:p>
        </p:txBody>
      </p:sp>
      <p:pic>
        <p:nvPicPr>
          <p:cNvPr id="18" name="Image 17" descr="Une image contenant dessin humoristique, dessin, illustration, croquis&#10;&#10;Description générée automatiquement">
            <a:extLst>
              <a:ext uri="{FF2B5EF4-FFF2-40B4-BE49-F238E27FC236}">
                <a16:creationId xmlns:a16="http://schemas.microsoft.com/office/drawing/2014/main" id="{DA3012CF-2363-2ED8-3431-EDCB4ED9ADCA}"/>
              </a:ext>
            </a:extLst>
          </p:cNvPr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3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64686" y="6013321"/>
            <a:ext cx="1250264" cy="1512774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E9A6834E-AFB5-023D-9381-B94F5B6F48A0}"/>
              </a:ext>
            </a:extLst>
          </p:cNvPr>
          <p:cNvSpPr txBox="1"/>
          <p:nvPr>
            <p:custDataLst>
              <p:tags r:id="rId19"/>
            </p:custDataLst>
          </p:nvPr>
        </p:nvSpPr>
        <p:spPr>
          <a:xfrm>
            <a:off x="10220479" y="7796189"/>
            <a:ext cx="33040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Observation. 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Les élèves observent. </a:t>
            </a:r>
          </a:p>
        </p:txBody>
      </p: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7DCA9C8A-9242-4256-6CC5-A41CF76EF40C}"/>
              </a:ext>
            </a:extLst>
          </p:cNvPr>
          <p:cNvGrpSpPr/>
          <p:nvPr>
            <p:custDataLst>
              <p:tags r:id="rId20"/>
            </p:custDataLst>
          </p:nvPr>
        </p:nvGrpSpPr>
        <p:grpSpPr>
          <a:xfrm>
            <a:off x="7355492" y="3122272"/>
            <a:ext cx="1961535" cy="1238864"/>
            <a:chOff x="7152968" y="2374490"/>
            <a:chExt cx="1961535" cy="1238864"/>
          </a:xfrm>
        </p:grpSpPr>
        <p:sp>
          <p:nvSpPr>
            <p:cNvPr id="21" name="Bulle narrative : ronde 20">
              <a:extLst>
                <a:ext uri="{FF2B5EF4-FFF2-40B4-BE49-F238E27FC236}">
                  <a16:creationId xmlns:a16="http://schemas.microsoft.com/office/drawing/2014/main" id="{9FF31181-CF52-0696-E904-1C18160AA31D}"/>
                </a:ext>
              </a:extLst>
            </p:cNvPr>
            <p:cNvSpPr/>
            <p:nvPr/>
          </p:nvSpPr>
          <p:spPr>
            <a:xfrm>
              <a:off x="7152968" y="2374490"/>
              <a:ext cx="1961535" cy="1224116"/>
            </a:xfrm>
            <a:prstGeom prst="wedgeEllipseCallou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3716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FR" sz="27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23" name="Image 22">
              <a:extLst>
                <a:ext uri="{FF2B5EF4-FFF2-40B4-BE49-F238E27FC236}">
                  <a16:creationId xmlns:a16="http://schemas.microsoft.com/office/drawing/2014/main" id="{CEB0F0D4-5E2D-4A78-A130-A420495590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340077" y="2415547"/>
              <a:ext cx="1553200" cy="1197807"/>
            </a:xfrm>
            <a:prstGeom prst="rect">
              <a:avLst/>
            </a:prstGeom>
          </p:spPr>
        </p:pic>
      </p:grpSp>
      <p:sp>
        <p:nvSpPr>
          <p:cNvPr id="25" name="ZoneTexte 24">
            <a:extLst>
              <a:ext uri="{FF2B5EF4-FFF2-40B4-BE49-F238E27FC236}">
                <a16:creationId xmlns:a16="http://schemas.microsoft.com/office/drawing/2014/main" id="{05BDA0A1-C1DE-3363-14D1-25382633DF61}"/>
              </a:ext>
            </a:extLst>
          </p:cNvPr>
          <p:cNvSpPr txBox="1"/>
          <p:nvPr>
            <p:custDataLst>
              <p:tags r:id="rId21"/>
            </p:custDataLst>
          </p:nvPr>
        </p:nvSpPr>
        <p:spPr>
          <a:xfrm>
            <a:off x="6811905" y="4785518"/>
            <a:ext cx="304871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1" i="0" u="none" strike="noStrike" kern="1200" cap="none" spc="0" normalizeH="0" baseline="0" noProof="0" dirty="0">
                <a:ln>
                  <a:noFill/>
                </a:ln>
                <a:solidFill>
                  <a:srgbClr val="5C9ED1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Dites-le en arabe</a:t>
            </a:r>
          </a:p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Les élèves disent le mot en arabe. </a:t>
            </a:r>
          </a:p>
        </p:txBody>
      </p:sp>
    </p:spTree>
    <p:extLst>
      <p:ext uri="{BB962C8B-B14F-4D97-AF65-F5344CB8AC3E}">
        <p14:creationId xmlns:p14="http://schemas.microsoft.com/office/powerpoint/2010/main" val="2635296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>
            <a:extLst>
              <a:ext uri="{FF2B5EF4-FFF2-40B4-BE49-F238E27FC236}">
                <a16:creationId xmlns:a16="http://schemas.microsoft.com/office/drawing/2014/main" id="{CB165543-4DBF-48F7-57E1-EF9DF479B2E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0" y="0"/>
            <a:ext cx="13716000" cy="10287000"/>
            <a:chOff x="0" y="0"/>
            <a:chExt cx="13716000" cy="10287000"/>
          </a:xfrm>
        </p:grpSpPr>
        <p:sp>
          <p:nvSpPr>
            <p:cNvPr id="10" name="Freeform 2">
              <a:extLst>
                <a:ext uri="{FF2B5EF4-FFF2-40B4-BE49-F238E27FC236}">
                  <a16:creationId xmlns:a16="http://schemas.microsoft.com/office/drawing/2014/main" id="{F708FCD2-6BF9-00A9-A27E-4ABFC613E86D}"/>
                </a:ext>
              </a:extLst>
            </p:cNvPr>
            <p:cNvSpPr/>
            <p:nvPr/>
          </p:nvSpPr>
          <p:spPr>
            <a:xfrm>
              <a:off x="0" y="0"/>
              <a:ext cx="13716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/>
              <a:stretch>
                <a:fillRect t="-5555" b="-5555"/>
              </a:stretch>
            </a:blipFill>
          </p:spPr>
          <p:txBody>
            <a:bodyPr/>
            <a:lstStyle/>
            <a:p>
              <a:pPr defTabSz="91444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grpSp>
          <p:nvGrpSpPr>
            <p:cNvPr id="11" name="Groupe 10">
              <a:extLst>
                <a:ext uri="{FF2B5EF4-FFF2-40B4-BE49-F238E27FC236}">
                  <a16:creationId xmlns:a16="http://schemas.microsoft.com/office/drawing/2014/main" id="{CF0E36C0-C341-AACC-60EE-1249E2D9C505}"/>
                </a:ext>
              </a:extLst>
            </p:cNvPr>
            <p:cNvGrpSpPr/>
            <p:nvPr/>
          </p:nvGrpSpPr>
          <p:grpSpPr>
            <a:xfrm>
              <a:off x="800100" y="353997"/>
              <a:ext cx="12001500" cy="9132906"/>
              <a:chOff x="800100" y="353997"/>
              <a:chExt cx="12001500" cy="9132906"/>
            </a:xfrm>
          </p:grpSpPr>
          <p:grpSp>
            <p:nvGrpSpPr>
              <p:cNvPr id="12" name="Group 3">
                <a:extLst>
                  <a:ext uri="{FF2B5EF4-FFF2-40B4-BE49-F238E27FC236}">
                    <a16:creationId xmlns:a16="http://schemas.microsoft.com/office/drawing/2014/main" id="{6856C84E-5D28-B1BE-B422-DE634E79C01D}"/>
                  </a:ext>
                </a:extLst>
              </p:cNvPr>
              <p:cNvGrpSpPr/>
              <p:nvPr/>
            </p:nvGrpSpPr>
            <p:grpSpPr>
              <a:xfrm>
                <a:off x="800100" y="876302"/>
                <a:ext cx="12001500" cy="8610601"/>
                <a:chOff x="0" y="-485141"/>
                <a:chExt cx="3895412" cy="3519867"/>
              </a:xfrm>
            </p:grpSpPr>
            <p:sp>
              <p:nvSpPr>
                <p:cNvPr id="14" name="Freeform 4">
                  <a:extLst>
                    <a:ext uri="{FF2B5EF4-FFF2-40B4-BE49-F238E27FC236}">
                      <a16:creationId xmlns:a16="http://schemas.microsoft.com/office/drawing/2014/main" id="{E467593A-A3AA-574E-C98C-D79D5650552D}"/>
                    </a:ext>
                  </a:extLst>
                </p:cNvPr>
                <p:cNvSpPr/>
                <p:nvPr/>
              </p:nvSpPr>
              <p:spPr>
                <a:xfrm>
                  <a:off x="0" y="-485141"/>
                  <a:ext cx="3895412" cy="3519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95412" h="2555175">
                      <a:moveTo>
                        <a:pt x="6703" y="0"/>
                      </a:moveTo>
                      <a:lnTo>
                        <a:pt x="3888710" y="0"/>
                      </a:lnTo>
                      <a:cubicBezTo>
                        <a:pt x="3892411" y="0"/>
                        <a:pt x="3895412" y="3001"/>
                        <a:pt x="3895412" y="6703"/>
                      </a:cubicBezTo>
                      <a:lnTo>
                        <a:pt x="3895412" y="2548473"/>
                      </a:lnTo>
                      <a:cubicBezTo>
                        <a:pt x="3895412" y="2550250"/>
                        <a:pt x="3894706" y="2551955"/>
                        <a:pt x="3893449" y="2553212"/>
                      </a:cubicBezTo>
                      <a:cubicBezTo>
                        <a:pt x="3892192" y="2554469"/>
                        <a:pt x="3890487" y="2555175"/>
                        <a:pt x="3888710" y="2555175"/>
                      </a:cubicBezTo>
                      <a:lnTo>
                        <a:pt x="6703" y="2555175"/>
                      </a:lnTo>
                      <a:cubicBezTo>
                        <a:pt x="4925" y="2555175"/>
                        <a:pt x="3220" y="2554469"/>
                        <a:pt x="1963" y="2553212"/>
                      </a:cubicBezTo>
                      <a:cubicBezTo>
                        <a:pt x="706" y="2551955"/>
                        <a:pt x="0" y="2550250"/>
                        <a:pt x="0" y="2548473"/>
                      </a:cubicBezTo>
                      <a:lnTo>
                        <a:pt x="0" y="6703"/>
                      </a:lnTo>
                      <a:cubicBezTo>
                        <a:pt x="0" y="4925"/>
                        <a:pt x="706" y="3220"/>
                        <a:pt x="1963" y="1963"/>
                      </a:cubicBezTo>
                      <a:cubicBezTo>
                        <a:pt x="3220" y="706"/>
                        <a:pt x="4925" y="0"/>
                        <a:pt x="6703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9050">
                  <a:solidFill>
                    <a:srgbClr val="000000"/>
                  </a:solidFill>
                </a:ln>
              </p:spPr>
              <p:txBody>
                <a:bodyPr/>
                <a:lstStyle/>
                <a:p>
                  <a:pPr defTabSz="914445">
                    <a:defRPr/>
                  </a:pPr>
                  <a:endParaRPr lang="fr-MA" sz="1350" dirty="0">
                    <a:solidFill>
                      <a:prstClr val="black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15" name="TextBox 5">
                  <a:extLst>
                    <a:ext uri="{FF2B5EF4-FFF2-40B4-BE49-F238E27FC236}">
                      <a16:creationId xmlns:a16="http://schemas.microsoft.com/office/drawing/2014/main" id="{EBF35789-EF5A-9231-2393-AA2D13C5F56A}"/>
                    </a:ext>
                  </a:extLst>
                </p:cNvPr>
                <p:cNvSpPr txBox="1"/>
                <p:nvPr/>
              </p:nvSpPr>
              <p:spPr>
                <a:xfrm>
                  <a:off x="0" y="-47625"/>
                  <a:ext cx="812800" cy="860425"/>
                </a:xfrm>
                <a:prstGeom prst="rect">
                  <a:avLst/>
                </a:prstGeom>
              </p:spPr>
              <p:txBody>
                <a:bodyPr lIns="38100" tIns="38100" rIns="38100" bIns="38100" rtlCol="0" anchor="ctr"/>
                <a:lstStyle/>
                <a:p>
                  <a:pPr algn="ctr" defTabSz="914445">
                    <a:lnSpc>
                      <a:spcPts val="2408"/>
                    </a:lnSpc>
                    <a:defRPr/>
                  </a:pPr>
                  <a:endParaRPr sz="1350" dirty="0">
                    <a:solidFill>
                      <a:prstClr val="black"/>
                    </a:solidFill>
                    <a:latin typeface="Dosis" pitchFamily="2" charset="0"/>
                  </a:endParaRPr>
                </a:p>
              </p:txBody>
            </p:sp>
          </p:grpSp>
          <p:sp>
            <p:nvSpPr>
              <p:cNvPr id="13" name="Freeform 7">
                <a:extLst>
                  <a:ext uri="{FF2B5EF4-FFF2-40B4-BE49-F238E27FC236}">
                    <a16:creationId xmlns:a16="http://schemas.microsoft.com/office/drawing/2014/main" id="{04888450-80DC-3049-7195-02CD36824DB4}"/>
                  </a:ext>
                </a:extLst>
              </p:cNvPr>
              <p:cNvSpPr/>
              <p:nvPr/>
            </p:nvSpPr>
            <p:spPr>
              <a:xfrm>
                <a:off x="914402" y="353997"/>
                <a:ext cx="929375" cy="892200"/>
              </a:xfrm>
              <a:custGeom>
                <a:avLst/>
                <a:gdLst/>
                <a:ahLst/>
                <a:cxnLst/>
                <a:rect l="l" t="t" r="r" b="b"/>
                <a:pathLst>
                  <a:path w="1239167" h="1189600">
                    <a:moveTo>
                      <a:pt x="0" y="0"/>
                    </a:moveTo>
                    <a:lnTo>
                      <a:pt x="1239167" y="0"/>
                    </a:lnTo>
                    <a:lnTo>
                      <a:pt x="1239167" y="1189600"/>
                    </a:lnTo>
                    <a:lnTo>
                      <a:pt x="0" y="11896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23">
                  <a:extLst>
                    <a:ext uri="{96DAC541-7B7A-43D3-8B79-37D633B846F1}">
                      <asvg:svgBlip xmlns:asvg="http://schemas.microsoft.com/office/drawing/2016/SVG/main" r:embed="rId2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pPr defTabSz="914445">
                  <a:defRPr/>
                </a:pPr>
                <a:endParaRPr lang="fr-MA" sz="1350" dirty="0">
                  <a:solidFill>
                    <a:prstClr val="black"/>
                  </a:solidFill>
                  <a:latin typeface="Dosis" pitchFamily="2" charset="0"/>
                </a:endParaRPr>
              </a:p>
            </p:txBody>
          </p:sp>
        </p:grpSp>
      </p:grpSp>
      <p:sp>
        <p:nvSpPr>
          <p:cNvPr id="9" name="TextBox 9"/>
          <p:cNvSpPr txBox="1"/>
          <p:nvPr>
            <p:custDataLst>
              <p:tags r:id="rId2"/>
            </p:custDataLst>
          </p:nvPr>
        </p:nvSpPr>
        <p:spPr>
          <a:xfrm>
            <a:off x="3097817" y="5585909"/>
            <a:ext cx="7520366" cy="538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85869">
              <a:lnSpc>
                <a:spcPts val="4200"/>
              </a:lnSpc>
              <a:defRPr/>
            </a:pPr>
            <a:r>
              <a:rPr lang="en-US" sz="3600" b="1" dirty="0">
                <a:solidFill>
                  <a:srgbClr val="1F497D"/>
                </a:solidFill>
                <a:latin typeface="Dosis" pitchFamily="2" charset="0"/>
              </a:rPr>
              <a:t>Matériel didactique</a:t>
            </a:r>
          </a:p>
        </p:txBody>
      </p:sp>
      <p:sp>
        <p:nvSpPr>
          <p:cNvPr id="2" name="TextBox 9">
            <a:extLst>
              <a:ext uri="{FF2B5EF4-FFF2-40B4-BE49-F238E27FC236}">
                <a16:creationId xmlns:a16="http://schemas.microsoft.com/office/drawing/2014/main" id="{EFB9B008-41AC-BDC5-4B91-5A497B148B4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800100" y="1407111"/>
            <a:ext cx="12001500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69">
              <a:lnSpc>
                <a:spcPts val="4200"/>
              </a:lnSpc>
              <a:defRPr/>
            </a:pPr>
            <a:r>
              <a:rPr lang="en-US" sz="3600" b="1" dirty="0">
                <a:solidFill>
                  <a:srgbClr val="1F497D"/>
                </a:solidFill>
                <a:latin typeface="Dosis" pitchFamily="2" charset="0"/>
              </a:rPr>
              <a:t>Matériel technique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0915D381-18F3-43EC-F8E3-6D3664766858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2204900" y="2644612"/>
            <a:ext cx="1912502" cy="1668047"/>
          </a:xfrm>
          <a:prstGeom prst="rect">
            <a:avLst/>
          </a:prstGeom>
        </p:spPr>
      </p:pic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79441BD0-3475-3561-9867-7AA9199CD64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1811857" y="4394611"/>
            <a:ext cx="2504181" cy="538610"/>
          </a:xfrm>
          <a:prstGeom prst="roundRect">
            <a:avLst>
              <a:gd name="adj" fmla="val 32258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5AF469B-2419-1460-4D0E-2A3F112415EB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2394902" y="4393589"/>
            <a:ext cx="1425005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fr-FR" sz="2250" b="1" dirty="0">
                <a:solidFill>
                  <a:srgbClr val="4BACC6">
                    <a:lumMod val="50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PC + PPT </a:t>
            </a:r>
          </a:p>
        </p:txBody>
      </p:sp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03544874-45A9-6686-34C5-F066052CB44F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5612942" y="4407713"/>
            <a:ext cx="2269574" cy="538610"/>
          </a:xfrm>
          <a:prstGeom prst="roundRect">
            <a:avLst>
              <a:gd name="adj" fmla="val 32258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2E08D40C-2D68-A73A-2381-029481DAF74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6027753" y="4446212"/>
            <a:ext cx="1343701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fr-FR" sz="2250" b="1" dirty="0">
                <a:solidFill>
                  <a:srgbClr val="4BACC6">
                    <a:lumMod val="50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Pointeur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F31C257C-687C-6F5D-9E7D-C97F5E15A1EC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07662" y="2170848"/>
            <a:ext cx="2232162" cy="2229782"/>
          </a:xfrm>
          <a:prstGeom prst="rect">
            <a:avLst/>
          </a:prstGeom>
        </p:spPr>
      </p:pic>
      <p:sp>
        <p:nvSpPr>
          <p:cNvPr id="18" name="Rectangle : coins arrondis 17">
            <a:extLst>
              <a:ext uri="{FF2B5EF4-FFF2-40B4-BE49-F238E27FC236}">
                <a16:creationId xmlns:a16="http://schemas.microsoft.com/office/drawing/2014/main" id="{CC74D983-3D6D-C529-D40A-5A387E869EC4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683290" y="4374481"/>
            <a:ext cx="3254772" cy="549254"/>
          </a:xfrm>
          <a:prstGeom prst="roundRect">
            <a:avLst>
              <a:gd name="adj" fmla="val 32258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CDA954E7-6A2C-C5AF-3AE0-19B26D8976ED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8976816" y="4400630"/>
            <a:ext cx="2582566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fr-FR" sz="2250" b="1" dirty="0">
                <a:solidFill>
                  <a:srgbClr val="4BACC6">
                    <a:lumMod val="50000"/>
                  </a:srgb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Projection ajustée</a:t>
            </a:r>
          </a:p>
        </p:txBody>
      </p:sp>
      <p:pic>
        <p:nvPicPr>
          <p:cNvPr id="24" name="Image 23">
            <a:extLst>
              <a:ext uri="{FF2B5EF4-FFF2-40B4-BE49-F238E27FC236}">
                <a16:creationId xmlns:a16="http://schemas.microsoft.com/office/drawing/2014/main" id="{E53E6545-78B9-1C0F-4AE2-7DEF0DA141E8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27"/>
          <a:stretch>
            <a:fillRect/>
          </a:stretch>
        </p:blipFill>
        <p:spPr>
          <a:xfrm>
            <a:off x="8730084" y="2895119"/>
            <a:ext cx="3160415" cy="992903"/>
          </a:xfrm>
          <a:prstGeom prst="rect">
            <a:avLst/>
          </a:prstGeom>
        </p:spPr>
      </p:pic>
      <p:grpSp>
        <p:nvGrpSpPr>
          <p:cNvPr id="28" name="Groupe 27">
            <a:extLst>
              <a:ext uri="{FF2B5EF4-FFF2-40B4-BE49-F238E27FC236}">
                <a16:creationId xmlns:a16="http://schemas.microsoft.com/office/drawing/2014/main" id="{9D132A3B-F0F2-35FE-99DC-A96843AFCA2E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4508617" y="8682834"/>
            <a:ext cx="1779566" cy="538610"/>
            <a:chOff x="5802255" y="5807067"/>
            <a:chExt cx="1186377" cy="359073"/>
          </a:xfrm>
        </p:grpSpPr>
        <p:sp>
          <p:nvSpPr>
            <p:cNvPr id="29" name="Rectangle : coins arrondis 28">
              <a:extLst>
                <a:ext uri="{FF2B5EF4-FFF2-40B4-BE49-F238E27FC236}">
                  <a16:creationId xmlns:a16="http://schemas.microsoft.com/office/drawing/2014/main" id="{C804A669-72C6-3FA1-5791-E7CB5CA77B20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5802255" y="5807067"/>
              <a:ext cx="1186377" cy="359073"/>
            </a:xfrm>
            <a:prstGeom prst="roundRect">
              <a:avLst>
                <a:gd name="adj" fmla="val 32258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fr-FR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0" name="ZoneTexte 29">
              <a:extLst>
                <a:ext uri="{FF2B5EF4-FFF2-40B4-BE49-F238E27FC236}">
                  <a16:creationId xmlns:a16="http://schemas.microsoft.com/office/drawing/2014/main" id="{4BFB723B-1198-9769-D313-3CDD4CA76B05}"/>
                </a:ext>
              </a:extLst>
            </p:cNvPr>
            <p:cNvSpPr txBox="1"/>
            <p:nvPr>
              <p:custDataLst>
                <p:tags r:id="rId20"/>
              </p:custDataLst>
            </p:nvPr>
          </p:nvSpPr>
          <p:spPr>
            <a:xfrm>
              <a:off x="5936723" y="5815168"/>
              <a:ext cx="926061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fr-FR" sz="2250" b="1" dirty="0">
                  <a:solidFill>
                    <a:srgbClr val="4BACC6">
                      <a:lumMod val="50000"/>
                    </a:srgbClr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Livret  </a:t>
              </a:r>
            </a:p>
          </p:txBody>
        </p:sp>
      </p:grpSp>
      <p:sp>
        <p:nvSpPr>
          <p:cNvPr id="36" name="ZoneTexte 35">
            <a:extLst>
              <a:ext uri="{FF2B5EF4-FFF2-40B4-BE49-F238E27FC236}">
                <a16:creationId xmlns:a16="http://schemas.microsoft.com/office/drawing/2014/main" id="{D3E0DBCB-E98C-6943-0AAE-117B0145F952}"/>
              </a:ext>
            </a:extLst>
          </p:cNvPr>
          <p:cNvSpPr txBox="1"/>
          <p:nvPr>
            <p:custDataLst>
              <p:tags r:id="rId14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256C08F-FE2D-887C-5E62-41F4AC8B3721}"/>
              </a:ext>
            </a:extLst>
          </p:cNvPr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2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00030" y="6777206"/>
            <a:ext cx="1789002" cy="1383142"/>
          </a:xfrm>
          <a:prstGeom prst="rect">
            <a:avLst/>
          </a:prstGeom>
        </p:spPr>
      </p:pic>
      <p:grpSp>
        <p:nvGrpSpPr>
          <p:cNvPr id="20" name="Groupe 19">
            <a:extLst>
              <a:ext uri="{FF2B5EF4-FFF2-40B4-BE49-F238E27FC236}">
                <a16:creationId xmlns:a16="http://schemas.microsoft.com/office/drawing/2014/main" id="{7E9C0502-A7A0-8331-FC77-BD2C8A83A92A}"/>
              </a:ext>
            </a:extLst>
          </p:cNvPr>
          <p:cNvGrpSpPr/>
          <p:nvPr>
            <p:custDataLst>
              <p:tags r:id="rId16"/>
            </p:custDataLst>
          </p:nvPr>
        </p:nvGrpSpPr>
        <p:grpSpPr>
          <a:xfrm>
            <a:off x="7485754" y="8644972"/>
            <a:ext cx="1779566" cy="538610"/>
            <a:chOff x="5802255" y="5807067"/>
            <a:chExt cx="1186377" cy="359073"/>
          </a:xfrm>
        </p:grpSpPr>
        <p:sp>
          <p:nvSpPr>
            <p:cNvPr id="21" name="Rectangle : coins arrondis 20">
              <a:extLst>
                <a:ext uri="{FF2B5EF4-FFF2-40B4-BE49-F238E27FC236}">
                  <a16:creationId xmlns:a16="http://schemas.microsoft.com/office/drawing/2014/main" id="{C0574431-818E-FFD3-517F-8DDEF3199CC3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5802255" y="5807067"/>
              <a:ext cx="1186377" cy="359073"/>
            </a:xfrm>
            <a:prstGeom prst="roundRect">
              <a:avLst>
                <a:gd name="adj" fmla="val 32258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>
                <a:defRPr/>
              </a:pPr>
              <a:endParaRPr lang="fr-FR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D7CDBCFE-A308-E8B1-B716-E2FC5EEA178C}"/>
                </a:ext>
              </a:extLst>
            </p:cNvPr>
            <p:cNvSpPr txBox="1"/>
            <p:nvPr>
              <p:custDataLst>
                <p:tags r:id="rId18"/>
              </p:custDataLst>
            </p:nvPr>
          </p:nvSpPr>
          <p:spPr>
            <a:xfrm>
              <a:off x="5936723" y="5815168"/>
              <a:ext cx="926061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685800">
                <a:defRPr/>
              </a:pPr>
              <a:r>
                <a:rPr lang="fr-FR" sz="2250" b="1" dirty="0">
                  <a:solidFill>
                    <a:srgbClr val="4BACC6">
                      <a:lumMod val="50000"/>
                    </a:srgbClr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Ardoise </a:t>
              </a:r>
            </a:p>
          </p:txBody>
        </p:sp>
      </p:grpSp>
      <p:pic>
        <p:nvPicPr>
          <p:cNvPr id="23" name="Image 22">
            <a:extLst>
              <a:ext uri="{FF2B5EF4-FFF2-40B4-BE49-F238E27FC236}">
                <a16:creationId xmlns:a16="http://schemas.microsoft.com/office/drawing/2014/main" id="{3A860A98-00B9-94C9-3A82-5E484D961FE6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771965" y="6489192"/>
            <a:ext cx="1370088" cy="1944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396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D18098-65E3-31C9-CE7D-49857F7476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>
            <a:extLst>
              <a:ext uri="{FF2B5EF4-FFF2-40B4-BE49-F238E27FC236}">
                <a16:creationId xmlns:a16="http://schemas.microsoft.com/office/drawing/2014/main" id="{41B91B76-2A60-DF51-1350-92E0875FBDC5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0" y="0"/>
            <a:ext cx="13716000" cy="10287000"/>
            <a:chOff x="0" y="0"/>
            <a:chExt cx="13716000" cy="10287000"/>
          </a:xfrm>
        </p:grpSpPr>
        <p:sp>
          <p:nvSpPr>
            <p:cNvPr id="10" name="Freeform 2">
              <a:extLst>
                <a:ext uri="{FF2B5EF4-FFF2-40B4-BE49-F238E27FC236}">
                  <a16:creationId xmlns:a16="http://schemas.microsoft.com/office/drawing/2014/main" id="{C219C2DB-1D6E-A29D-F77C-09590E1A3393}"/>
                </a:ext>
              </a:extLst>
            </p:cNvPr>
            <p:cNvSpPr/>
            <p:nvPr/>
          </p:nvSpPr>
          <p:spPr>
            <a:xfrm>
              <a:off x="0" y="0"/>
              <a:ext cx="13716000" cy="10287000"/>
            </a:xfrm>
            <a:custGeom>
              <a:avLst/>
              <a:gdLst/>
              <a:ahLst/>
              <a:cxnLst/>
              <a:rect l="l" t="t" r="r" b="b"/>
              <a:pathLst>
                <a:path w="18288000" h="10287000">
                  <a:moveTo>
                    <a:pt x="0" y="0"/>
                  </a:moveTo>
                  <a:lnTo>
                    <a:pt x="18288000" y="0"/>
                  </a:lnTo>
                  <a:lnTo>
                    <a:pt x="18288000" y="10287000"/>
                  </a:lnTo>
                  <a:lnTo>
                    <a:pt x="0" y="10287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t="-5555" b="-5555"/>
              </a:stretch>
            </a:blipFill>
          </p:spPr>
          <p:txBody>
            <a:bodyPr/>
            <a:lstStyle/>
            <a:p>
              <a:pPr defTabSz="91444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grpSp>
          <p:nvGrpSpPr>
            <p:cNvPr id="11" name="Groupe 10">
              <a:extLst>
                <a:ext uri="{FF2B5EF4-FFF2-40B4-BE49-F238E27FC236}">
                  <a16:creationId xmlns:a16="http://schemas.microsoft.com/office/drawing/2014/main" id="{D43D12F6-0094-868E-4887-AD45CB6FD089}"/>
                </a:ext>
              </a:extLst>
            </p:cNvPr>
            <p:cNvGrpSpPr/>
            <p:nvPr/>
          </p:nvGrpSpPr>
          <p:grpSpPr>
            <a:xfrm>
              <a:off x="800100" y="353997"/>
              <a:ext cx="12001500" cy="9132906"/>
              <a:chOff x="800100" y="353997"/>
              <a:chExt cx="12001500" cy="9132906"/>
            </a:xfrm>
          </p:grpSpPr>
          <p:grpSp>
            <p:nvGrpSpPr>
              <p:cNvPr id="12" name="Group 3">
                <a:extLst>
                  <a:ext uri="{FF2B5EF4-FFF2-40B4-BE49-F238E27FC236}">
                    <a16:creationId xmlns:a16="http://schemas.microsoft.com/office/drawing/2014/main" id="{7AC9F87B-A6FC-0F3F-8438-E3DE63D8BB21}"/>
                  </a:ext>
                </a:extLst>
              </p:cNvPr>
              <p:cNvGrpSpPr/>
              <p:nvPr/>
            </p:nvGrpSpPr>
            <p:grpSpPr>
              <a:xfrm>
                <a:off x="800100" y="876302"/>
                <a:ext cx="12001500" cy="8610601"/>
                <a:chOff x="0" y="-485141"/>
                <a:chExt cx="3895412" cy="3519867"/>
              </a:xfrm>
            </p:grpSpPr>
            <p:sp>
              <p:nvSpPr>
                <p:cNvPr id="14" name="Freeform 4">
                  <a:extLst>
                    <a:ext uri="{FF2B5EF4-FFF2-40B4-BE49-F238E27FC236}">
                      <a16:creationId xmlns:a16="http://schemas.microsoft.com/office/drawing/2014/main" id="{DC44881D-FFE1-709C-0B11-CCA9D335342A}"/>
                    </a:ext>
                  </a:extLst>
                </p:cNvPr>
                <p:cNvSpPr/>
                <p:nvPr/>
              </p:nvSpPr>
              <p:spPr>
                <a:xfrm>
                  <a:off x="0" y="-485141"/>
                  <a:ext cx="3895412" cy="3519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95412" h="2555175">
                      <a:moveTo>
                        <a:pt x="6703" y="0"/>
                      </a:moveTo>
                      <a:lnTo>
                        <a:pt x="3888710" y="0"/>
                      </a:lnTo>
                      <a:cubicBezTo>
                        <a:pt x="3892411" y="0"/>
                        <a:pt x="3895412" y="3001"/>
                        <a:pt x="3895412" y="6703"/>
                      </a:cubicBezTo>
                      <a:lnTo>
                        <a:pt x="3895412" y="2548473"/>
                      </a:lnTo>
                      <a:cubicBezTo>
                        <a:pt x="3895412" y="2550250"/>
                        <a:pt x="3894706" y="2551955"/>
                        <a:pt x="3893449" y="2553212"/>
                      </a:cubicBezTo>
                      <a:cubicBezTo>
                        <a:pt x="3892192" y="2554469"/>
                        <a:pt x="3890487" y="2555175"/>
                        <a:pt x="3888710" y="2555175"/>
                      </a:cubicBezTo>
                      <a:lnTo>
                        <a:pt x="6703" y="2555175"/>
                      </a:lnTo>
                      <a:cubicBezTo>
                        <a:pt x="4925" y="2555175"/>
                        <a:pt x="3220" y="2554469"/>
                        <a:pt x="1963" y="2553212"/>
                      </a:cubicBezTo>
                      <a:cubicBezTo>
                        <a:pt x="706" y="2551955"/>
                        <a:pt x="0" y="2550250"/>
                        <a:pt x="0" y="2548473"/>
                      </a:cubicBezTo>
                      <a:lnTo>
                        <a:pt x="0" y="6703"/>
                      </a:lnTo>
                      <a:cubicBezTo>
                        <a:pt x="0" y="4925"/>
                        <a:pt x="706" y="3220"/>
                        <a:pt x="1963" y="1963"/>
                      </a:cubicBezTo>
                      <a:cubicBezTo>
                        <a:pt x="3220" y="706"/>
                        <a:pt x="4925" y="0"/>
                        <a:pt x="6703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9050">
                  <a:solidFill>
                    <a:srgbClr val="000000"/>
                  </a:solidFill>
                </a:ln>
              </p:spPr>
              <p:txBody>
                <a:bodyPr/>
                <a:lstStyle/>
                <a:p>
                  <a:pPr defTabSz="914445">
                    <a:defRPr/>
                  </a:pPr>
                  <a:endParaRPr lang="fr-MA" sz="1350" dirty="0">
                    <a:solidFill>
                      <a:prstClr val="black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15" name="TextBox 5">
                  <a:extLst>
                    <a:ext uri="{FF2B5EF4-FFF2-40B4-BE49-F238E27FC236}">
                      <a16:creationId xmlns:a16="http://schemas.microsoft.com/office/drawing/2014/main" id="{6DEF2B2F-E576-DFFD-8399-E50C22FC7DF7}"/>
                    </a:ext>
                  </a:extLst>
                </p:cNvPr>
                <p:cNvSpPr txBox="1"/>
                <p:nvPr/>
              </p:nvSpPr>
              <p:spPr>
                <a:xfrm>
                  <a:off x="0" y="-47625"/>
                  <a:ext cx="812800" cy="860425"/>
                </a:xfrm>
                <a:prstGeom prst="rect">
                  <a:avLst/>
                </a:prstGeom>
              </p:spPr>
              <p:txBody>
                <a:bodyPr lIns="38100" tIns="38100" rIns="38100" bIns="38100" rtlCol="0" anchor="ctr"/>
                <a:lstStyle/>
                <a:p>
                  <a:pPr algn="ctr" defTabSz="914445">
                    <a:lnSpc>
                      <a:spcPts val="2408"/>
                    </a:lnSpc>
                    <a:defRPr/>
                  </a:pPr>
                  <a:endParaRPr sz="1350" dirty="0">
                    <a:solidFill>
                      <a:prstClr val="black"/>
                    </a:solidFill>
                    <a:latin typeface="Dosis" pitchFamily="2" charset="0"/>
                  </a:endParaRPr>
                </a:p>
              </p:txBody>
            </p:sp>
          </p:grpSp>
          <p:sp>
            <p:nvSpPr>
              <p:cNvPr id="13" name="Freeform 7">
                <a:extLst>
                  <a:ext uri="{FF2B5EF4-FFF2-40B4-BE49-F238E27FC236}">
                    <a16:creationId xmlns:a16="http://schemas.microsoft.com/office/drawing/2014/main" id="{232A479E-7CF0-BB20-7403-63D5CD4EAC07}"/>
                  </a:ext>
                </a:extLst>
              </p:cNvPr>
              <p:cNvSpPr/>
              <p:nvPr/>
            </p:nvSpPr>
            <p:spPr>
              <a:xfrm>
                <a:off x="914402" y="353997"/>
                <a:ext cx="929375" cy="892200"/>
              </a:xfrm>
              <a:custGeom>
                <a:avLst/>
                <a:gdLst/>
                <a:ahLst/>
                <a:cxnLst/>
                <a:rect l="l" t="t" r="r" b="b"/>
                <a:pathLst>
                  <a:path w="1239167" h="1189600">
                    <a:moveTo>
                      <a:pt x="0" y="0"/>
                    </a:moveTo>
                    <a:lnTo>
                      <a:pt x="1239167" y="0"/>
                    </a:lnTo>
                    <a:lnTo>
                      <a:pt x="1239167" y="1189600"/>
                    </a:lnTo>
                    <a:lnTo>
                      <a:pt x="0" y="1189600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10">
                  <a:extLst>
                    <a:ext uri="{96DAC541-7B7A-43D3-8B79-37D633B846F1}">
                      <asvg:svgBlip xmlns:asvg="http://schemas.microsoft.com/office/drawing/2016/SVG/main" r:embed="rId11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pPr defTabSz="914445">
                  <a:defRPr/>
                </a:pPr>
                <a:endParaRPr lang="fr-MA" sz="1350" dirty="0">
                  <a:solidFill>
                    <a:prstClr val="black"/>
                  </a:solidFill>
                  <a:latin typeface="Dosis" pitchFamily="2" charset="0"/>
                </a:endParaRPr>
              </a:p>
            </p:txBody>
          </p:sp>
        </p:grpSp>
      </p:grpSp>
      <p:sp>
        <p:nvSpPr>
          <p:cNvPr id="2" name="TextBox 9">
            <a:extLst>
              <a:ext uri="{FF2B5EF4-FFF2-40B4-BE49-F238E27FC236}">
                <a16:creationId xmlns:a16="http://schemas.microsoft.com/office/drawing/2014/main" id="{1C340341-1BB1-F6E8-6167-449AF8F847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800100" y="1617969"/>
            <a:ext cx="12001500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69">
              <a:lnSpc>
                <a:spcPts val="4200"/>
              </a:lnSpc>
              <a:defRPr/>
            </a:pPr>
            <a:r>
              <a:rPr lang="en-US" sz="3600" b="1" dirty="0">
                <a:solidFill>
                  <a:srgbClr val="1F497D"/>
                </a:solidFill>
                <a:latin typeface="Dosis" pitchFamily="2" charset="0"/>
              </a:rPr>
              <a:t>Exemples de projection bien </a:t>
            </a:r>
            <a:r>
              <a:rPr lang="en-US" sz="3600" b="1" dirty="0" err="1">
                <a:solidFill>
                  <a:srgbClr val="1F497D"/>
                </a:solidFill>
                <a:latin typeface="Dosis" pitchFamily="2" charset="0"/>
              </a:rPr>
              <a:t>ajustée</a:t>
            </a:r>
            <a:r>
              <a:rPr lang="en-US" sz="3600" b="1" dirty="0">
                <a:solidFill>
                  <a:srgbClr val="1F497D"/>
                </a:solidFill>
                <a:latin typeface="Dosis" pitchFamily="2" charset="0"/>
              </a:rPr>
              <a:t> 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20E6E7F1-8C5D-A744-2451-2C3AAAA8DF2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683F1D80-5E5D-94B9-BC94-826AC18B6CA8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/>
          <a:srcRect t="8226" b="4216"/>
          <a:stretch/>
        </p:blipFill>
        <p:spPr>
          <a:xfrm>
            <a:off x="3404621" y="3061171"/>
            <a:ext cx="6601130" cy="2723317"/>
          </a:xfrm>
          <a:prstGeom prst="roundRect">
            <a:avLst>
              <a:gd name="adj" fmla="val 12597"/>
            </a:avLst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7D9E8320-52FD-BC9F-E33E-E6E63E539781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/>
          <a:srcRect t="3047"/>
          <a:stretch/>
        </p:blipFill>
        <p:spPr>
          <a:xfrm>
            <a:off x="3159371" y="6660789"/>
            <a:ext cx="7142603" cy="1917889"/>
          </a:xfrm>
          <a:prstGeom prst="roundRect">
            <a:avLst>
              <a:gd name="adj" fmla="val 13055"/>
            </a:avLst>
          </a:prstGeom>
        </p:spPr>
      </p:pic>
      <p:cxnSp>
        <p:nvCxnSpPr>
          <p:cNvPr id="34" name="Connecteur droit avec flèche 33">
            <a:extLst>
              <a:ext uri="{FF2B5EF4-FFF2-40B4-BE49-F238E27FC236}">
                <a16:creationId xmlns:a16="http://schemas.microsoft.com/office/drawing/2014/main" id="{A0A45337-F82C-CDA1-7832-70798E696A51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4530436" y="6306793"/>
            <a:ext cx="831273" cy="872837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>
            <a:extLst>
              <a:ext uri="{FF2B5EF4-FFF2-40B4-BE49-F238E27FC236}">
                <a16:creationId xmlns:a16="http://schemas.microsoft.com/office/drawing/2014/main" id="{533E49BF-E1DF-DE67-87C6-6B4EA6B194BD}"/>
              </a:ext>
            </a:extLst>
          </p:cNvPr>
          <p:cNvCxnSpPr>
            <a:cxnSpLocks/>
          </p:cNvCxnSpPr>
          <p:nvPr>
            <p:custDataLst>
              <p:tags r:id="rId7"/>
            </p:custDataLst>
          </p:nvPr>
        </p:nvCxnSpPr>
        <p:spPr>
          <a:xfrm>
            <a:off x="4530436" y="2883526"/>
            <a:ext cx="1039091" cy="1050482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974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F4D853-9A8B-A09C-2310-C37E1BAF1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1DE7BB3E-6390-1C50-18A4-BCDFD52D118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71520CC2-BAA8-D301-162C-A465799DA8D2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-1" y="4165441"/>
            <a:ext cx="13716001" cy="9853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914445">
              <a:lnSpc>
                <a:spcPts val="8229"/>
              </a:lnSpc>
              <a:spcAft>
                <a:spcPts val="3000"/>
              </a:spcAft>
              <a:defRPr/>
            </a:pPr>
            <a:r>
              <a:rPr lang="fr-FR" sz="6000" b="1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Organisation pédagogique</a:t>
            </a:r>
            <a:endParaRPr lang="ar-MA" sz="6000" b="1" dirty="0">
              <a:solidFill>
                <a:srgbClr val="106585"/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3B6A7112-7B25-F615-C8CD-747F1AABA08D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33373C81-CB0E-8516-83E4-138442C67415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78C0463-A237-1630-B010-0DB99E1AECC8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</p:spTree>
    <p:extLst>
      <p:ext uri="{BB962C8B-B14F-4D97-AF65-F5344CB8AC3E}">
        <p14:creationId xmlns:p14="http://schemas.microsoft.com/office/powerpoint/2010/main" val="1205267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4F410-4BCC-4A6A-8C64-D566F24309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AD7AECF-C1BF-8311-9244-8E3BB4CA504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5555" b="-5555"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BEFCFD14-1E82-0356-EC79-E7FFE0D2C156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441300"/>
            <a:ext cx="12954000" cy="9057966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AA8565BE-8587-EE12-0FDD-11E6991B9488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9AA32D00-B2D8-2293-F056-5AE587E26A74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  <a:defRPr/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B34FD747-C30E-E0AB-6CD3-9EEE522E0C16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86384" y="31341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1B319638-CFCF-BEE0-C1A3-DB5071C1CBF4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211267" y="831689"/>
            <a:ext cx="7238546" cy="496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defRPr/>
            </a:pPr>
            <a:r>
              <a:rPr lang="fr-FR" sz="3200" b="1" dirty="0">
                <a:solidFill>
                  <a:srgbClr val="106585"/>
                </a:solidFill>
                <a:latin typeface="Dosis" pitchFamily="2" charset="0"/>
              </a:rPr>
              <a:t>Organisation pédagogique</a:t>
            </a:r>
          </a:p>
        </p:txBody>
      </p:sp>
      <p:sp>
        <p:nvSpPr>
          <p:cNvPr id="19" name="Rectangle : coins arrondis 18">
            <a:extLst>
              <a:ext uri="{FF2B5EF4-FFF2-40B4-BE49-F238E27FC236}">
                <a16:creationId xmlns:a16="http://schemas.microsoft.com/office/drawing/2014/main" id="{94B8504D-C843-3262-D2C0-142A1F25F357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735183" y="1586276"/>
            <a:ext cx="12192000" cy="4747350"/>
          </a:xfrm>
          <a:prstGeom prst="roundRect">
            <a:avLst>
              <a:gd name="adj" fmla="val 8353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FR" sz="18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3" name="TextBox 10">
            <a:extLst>
              <a:ext uri="{FF2B5EF4-FFF2-40B4-BE49-F238E27FC236}">
                <a16:creationId xmlns:a16="http://schemas.microsoft.com/office/drawing/2014/main" id="{1DD44DDA-8376-1144-5CA4-E9AC843407B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31414" y="1809095"/>
            <a:ext cx="11963400" cy="431181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L’objectif de l’enseignement du français en 1</a:t>
            </a:r>
            <a:r>
              <a:rPr lang="fr-FR" sz="2400" baseline="30000" noProof="1">
                <a:solidFill>
                  <a:srgbClr val="106585"/>
                </a:solidFill>
                <a:latin typeface="Dosis" pitchFamily="2" charset="0"/>
              </a:rPr>
              <a:t>ère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 année est d’atteindre le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palier 2 en lecture</a:t>
            </a:r>
            <a:r>
              <a:rPr lang="fr-FR" sz="2400" b="1" noProof="1">
                <a:solidFill>
                  <a:srgbClr val="106585"/>
                </a:solidFill>
                <a:latin typeface="Dosis" pitchFamily="2" charset="0"/>
              </a:rPr>
              <a:t> 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(lire des mots avec des syllabes simples) ainsi que le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niveau A1.1  à l’oral et à l’écrit 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(capacités élémentaires en compréhension et en production). 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L’année est organisée en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5 périodes </a:t>
            </a:r>
            <a:r>
              <a:rPr lang="fr-FR" sz="2400" noProof="1">
                <a:solidFill>
                  <a:srgbClr val="215968"/>
                </a:solidFill>
                <a:latin typeface="Dosis" pitchFamily="2" charset="0"/>
              </a:rPr>
              <a:t>de 6 semaines 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chacune. Les 5 premières semaines de la période sont consacrées à l’étude d’un thème, tandis que la sixième semaine est réservée au rebrassage et à l’évaluation des apprentissages de la période. 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Chaque semaine comprend une liste de mots de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vocabulaire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, un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dialogue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, la découverte d’un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graphème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 et des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points de langue 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(structures syntaxiques, conjugaison etc.).</a:t>
            </a:r>
          </a:p>
          <a:p>
            <a:pPr marL="342917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Chaque séance comprend </a:t>
            </a:r>
            <a:r>
              <a:rPr lang="fr-FR" sz="2400" b="1" noProof="1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2 activités principales </a:t>
            </a:r>
            <a:r>
              <a:rPr lang="fr-FR" sz="2400" noProof="1">
                <a:solidFill>
                  <a:srgbClr val="106585"/>
                </a:solidFill>
                <a:latin typeface="Dosis" pitchFamily="2" charset="0"/>
              </a:rPr>
              <a:t>et s’ouvre par des rituels. </a:t>
            </a:r>
            <a:endParaRPr lang="fr-FR" sz="2100" noProof="1">
              <a:solidFill>
                <a:prstClr val="black">
                  <a:lumMod val="85000"/>
                  <a:lumOff val="15000"/>
                </a:prstClr>
              </a:solidFill>
              <a:latin typeface="Dosis" pitchFamily="2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8437462-F7F5-AE53-D834-01EDCFD32DC3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831317" y="4821"/>
            <a:ext cx="6643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50000"/>
                    <a:lumOff val="50000"/>
                  </a:prstClr>
                </a:solidFill>
                <a:latin typeface="Calibri"/>
              </a:rPr>
              <a:t>Pour l’enseignant</a:t>
            </a:r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FB32DC9-3DD7-DDE8-5057-C00C962270D0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686382" y="6703496"/>
            <a:ext cx="12256725" cy="2071133"/>
            <a:chOff x="457588" y="4537445"/>
            <a:chExt cx="8171150" cy="1380755"/>
          </a:xfrm>
        </p:grpSpPr>
        <p:sp>
          <p:nvSpPr>
            <p:cNvPr id="13" name="Rectangle : coins arrondis 12">
              <a:extLst>
                <a:ext uri="{FF2B5EF4-FFF2-40B4-BE49-F238E27FC236}">
                  <a16:creationId xmlns:a16="http://schemas.microsoft.com/office/drawing/2014/main" id="{6449314D-753C-6389-7F12-91793FC4DFA6}"/>
                </a:ext>
              </a:extLst>
            </p:cNvPr>
            <p:cNvSpPr/>
            <p:nvPr/>
          </p:nvSpPr>
          <p:spPr>
            <a:xfrm>
              <a:off x="457588" y="4537445"/>
              <a:ext cx="8160533" cy="1380755"/>
            </a:xfrm>
            <a:prstGeom prst="roundRect">
              <a:avLst/>
            </a:prstGeom>
            <a:solidFill>
              <a:srgbClr val="FFFFCC"/>
            </a:solidFill>
            <a:ln>
              <a:solidFill>
                <a:schemeClr val="bg1">
                  <a:lumMod val="65000"/>
                </a:schemeClr>
              </a:solidFill>
              <a:prstDash val="solid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5">
                <a:defRPr/>
              </a:pPr>
              <a:endParaRPr lang="fr-FR" sz="1800" dirty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8" name="TextBox 10">
              <a:extLst>
                <a:ext uri="{FF2B5EF4-FFF2-40B4-BE49-F238E27FC236}">
                  <a16:creationId xmlns:a16="http://schemas.microsoft.com/office/drawing/2014/main" id="{B20CFC84-9C14-5078-FD01-23AF13E02E32}"/>
                </a:ext>
              </a:extLst>
            </p:cNvPr>
            <p:cNvSpPr txBox="1"/>
            <p:nvPr/>
          </p:nvSpPr>
          <p:spPr>
            <a:xfrm>
              <a:off x="537925" y="4699000"/>
              <a:ext cx="4034075" cy="1058446"/>
            </a:xfrm>
            <a:prstGeom prst="round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marL="531840" indent="-342917" algn="just" defTabSz="685835">
                <a:lnSpc>
                  <a:spcPts val="3026"/>
                </a:lnSpc>
                <a:spcAft>
                  <a:spcPts val="1200"/>
                </a:spcAft>
                <a:buFont typeface="Arial" panose="020B0604020202020204" pitchFamily="34" charset="0"/>
                <a:buChar char="•"/>
                <a:defRPr/>
              </a:pPr>
              <a:r>
                <a:rPr lang="fr-FR" sz="2400" b="1" dirty="0">
                  <a:solidFill>
                    <a:srgbClr val="F79646">
                      <a:lumMod val="75000"/>
                    </a:srgbClr>
                  </a:solidFill>
                  <a:latin typeface="Dosis" pitchFamily="2" charset="0"/>
                </a:rPr>
                <a:t>Période 1   :  </a:t>
              </a:r>
              <a:r>
                <a:rPr lang="fr-FR" sz="2400" b="1" dirty="0">
                  <a:solidFill>
                    <a:srgbClr val="106585"/>
                  </a:solidFill>
                  <a:latin typeface="Dosis" pitchFamily="2" charset="0"/>
                </a:rPr>
                <a:t>Je me présente</a:t>
              </a:r>
            </a:p>
            <a:p>
              <a:pPr marL="531840" indent="-342917" algn="just" defTabSz="685835">
                <a:lnSpc>
                  <a:spcPts val="3026"/>
                </a:lnSpc>
                <a:spcAft>
                  <a:spcPts val="1200"/>
                </a:spcAft>
                <a:buFont typeface="Arial" panose="020B0604020202020204" pitchFamily="34" charset="0"/>
                <a:buChar char="•"/>
                <a:defRPr/>
              </a:pPr>
              <a:r>
                <a:rPr lang="fr-FR" sz="2400" b="1" dirty="0">
                  <a:solidFill>
                    <a:srgbClr val="F79646">
                      <a:lumMod val="75000"/>
                    </a:srgbClr>
                  </a:solidFill>
                  <a:latin typeface="Dosis" pitchFamily="2" charset="0"/>
                </a:rPr>
                <a:t>Période  2 :  </a:t>
              </a:r>
              <a:r>
                <a:rPr lang="fr-FR" sz="2400" b="1" dirty="0">
                  <a:solidFill>
                    <a:srgbClr val="106585"/>
                  </a:solidFill>
                  <a:latin typeface="Dosis" pitchFamily="2" charset="0"/>
                </a:rPr>
                <a:t>Ma classe</a:t>
              </a:r>
            </a:p>
            <a:p>
              <a:pPr marL="531840" indent="-342917" algn="just" defTabSz="685835">
                <a:lnSpc>
                  <a:spcPts val="3026"/>
                </a:lnSpc>
                <a:spcAft>
                  <a:spcPts val="1200"/>
                </a:spcAft>
                <a:buFont typeface="Arial" panose="020B0604020202020204" pitchFamily="34" charset="0"/>
                <a:buChar char="•"/>
                <a:defRPr/>
              </a:pPr>
              <a:r>
                <a:rPr lang="fr-FR" sz="2400" b="1" dirty="0">
                  <a:solidFill>
                    <a:srgbClr val="F79646">
                      <a:lumMod val="75000"/>
                    </a:srgbClr>
                  </a:solidFill>
                  <a:latin typeface="Dosis" pitchFamily="2" charset="0"/>
                </a:rPr>
                <a:t>Période  3 :  </a:t>
              </a:r>
              <a:r>
                <a:rPr lang="fr-FR" sz="2400" b="1" dirty="0">
                  <a:solidFill>
                    <a:srgbClr val="106585"/>
                  </a:solidFill>
                  <a:latin typeface="Dosis" pitchFamily="2" charset="0"/>
                </a:rPr>
                <a:t>Ma famille et ma maison</a:t>
              </a:r>
              <a:endParaRPr lang="fr-FR" sz="2100" b="1" dirty="0">
                <a:solidFill>
                  <a:srgbClr val="106585"/>
                </a:solidFill>
                <a:latin typeface="Dosis" pitchFamily="2" charset="0"/>
              </a:endParaRPr>
            </a:p>
          </p:txBody>
        </p:sp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47CEF19C-EABA-3900-4506-32DB619CEF11}"/>
                </a:ext>
              </a:extLst>
            </p:cNvPr>
            <p:cNvSpPr txBox="1"/>
            <p:nvPr/>
          </p:nvSpPr>
          <p:spPr>
            <a:xfrm>
              <a:off x="4340662" y="4710249"/>
              <a:ext cx="4288076" cy="65915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531840" indent="-342917" algn="just" defTabSz="685835">
                <a:lnSpc>
                  <a:spcPts val="3026"/>
                </a:lnSpc>
                <a:spcAft>
                  <a:spcPts val="1200"/>
                </a:spcAft>
                <a:buFont typeface="Arial" panose="020B0604020202020204" pitchFamily="34" charset="0"/>
                <a:buChar char="•"/>
                <a:defRPr/>
              </a:pPr>
              <a:r>
                <a:rPr lang="fr-FR" sz="2400" b="1" dirty="0">
                  <a:solidFill>
                    <a:srgbClr val="F79646">
                      <a:lumMod val="75000"/>
                    </a:srgbClr>
                  </a:solidFill>
                  <a:latin typeface="Dosis" pitchFamily="2" charset="0"/>
                </a:rPr>
                <a:t>Période 4  : </a:t>
              </a:r>
              <a:r>
                <a:rPr lang="fr-FR" sz="2400" b="1" dirty="0">
                  <a:solidFill>
                    <a:srgbClr val="106585"/>
                  </a:solidFill>
                  <a:latin typeface="Dosis" pitchFamily="2" charset="0"/>
                </a:rPr>
                <a:t>Ma journée</a:t>
              </a:r>
            </a:p>
            <a:p>
              <a:pPr marL="531840" indent="-342917" algn="just" defTabSz="685835">
                <a:lnSpc>
                  <a:spcPts val="3026"/>
                </a:lnSpc>
                <a:spcAft>
                  <a:spcPts val="1200"/>
                </a:spcAft>
                <a:buFont typeface="Arial" panose="020B0604020202020204" pitchFamily="34" charset="0"/>
                <a:buChar char="•"/>
                <a:defRPr/>
              </a:pPr>
              <a:r>
                <a:rPr lang="fr-FR" sz="2400" b="1" dirty="0">
                  <a:solidFill>
                    <a:srgbClr val="F79646">
                      <a:lumMod val="75000"/>
                    </a:srgbClr>
                  </a:solidFill>
                  <a:latin typeface="Dosis" pitchFamily="2" charset="0"/>
                </a:rPr>
                <a:t>Période  5 : </a:t>
              </a:r>
              <a:r>
                <a:rPr lang="fr-FR" sz="2400" b="1" dirty="0">
                  <a:solidFill>
                    <a:srgbClr val="106585"/>
                  </a:solidFill>
                  <a:latin typeface="Dosis" pitchFamily="2" charset="0"/>
                </a:rPr>
                <a:t>Mon corps et ma santé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91315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3E48B176-737A-9792-E08B-7DC87159D4FE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/>
          <p:cNvSpPr txBox="1"/>
          <p:nvPr>
            <p:custDataLst>
              <p:tags r:id="rId2"/>
            </p:custDataLst>
          </p:nvPr>
        </p:nvSpPr>
        <p:spPr>
          <a:xfrm>
            <a:off x="641110" y="4460417"/>
            <a:ext cx="12769469" cy="9853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ts val="8229"/>
              </a:lnSpc>
              <a:spcAft>
                <a:spcPts val="3000"/>
              </a:spcAft>
              <a:defRPr/>
            </a:pPr>
            <a:r>
              <a:rPr lang="fr-FR" sz="6000" b="1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              Programme de la période 4</a:t>
            </a:r>
            <a:endParaRPr lang="ar-MA" sz="6000" b="1" dirty="0">
              <a:solidFill>
                <a:srgbClr val="106585"/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Freeform 9"/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/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C1086E2-7A06-62F6-C796-804478648CEF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</p:spTree>
    <p:extLst>
      <p:ext uri="{BB962C8B-B14F-4D97-AF65-F5344CB8AC3E}">
        <p14:creationId xmlns:p14="http://schemas.microsoft.com/office/powerpoint/2010/main" val="2889248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2AB2B-E08D-FD95-174D-B5C493127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62C3D07-5313-E483-D4BA-5D8B351EF0E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762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5555" b="-5555"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F8835C2D-3F07-748D-8E88-CE32FBAC10A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-26983"/>
            <a:ext cx="12954000" cy="9771484"/>
            <a:chOff x="0" y="-47625"/>
            <a:chExt cx="3895412" cy="2602800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5959232-B229-B6AC-ADE5-27BA78E7320C}"/>
                </a:ext>
              </a:extLst>
            </p:cNvPr>
            <p:cNvSpPr/>
            <p:nvPr/>
          </p:nvSpPr>
          <p:spPr>
            <a:xfrm>
              <a:off x="0" y="190027"/>
              <a:ext cx="3895412" cy="2365148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BD7FB049-5BEA-0DDC-E3DE-2C34D32F9155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  <a:defRPr/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54FA5C11-2166-6EFA-09E1-A9E569F1D7B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061989" y="315096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9F867EC-A436-557F-BE85-94A4D1391017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9067236" y="181198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ECC94E17-0C62-CC81-3A06-A8B33AC96558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84509" y="1588129"/>
            <a:ext cx="12954000" cy="5386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spcAft>
                <a:spcPts val="1800"/>
              </a:spcAft>
              <a:defRPr/>
            </a:pPr>
            <a:r>
              <a:rPr lang="fr-FR" sz="3600" b="1" dirty="0">
                <a:solidFill>
                  <a:srgbClr val="106585"/>
                </a:solidFill>
                <a:latin typeface="Dosis" pitchFamily="2" charset="0"/>
              </a:rPr>
              <a:t>Attendus de la période 4 </a:t>
            </a: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231ED9A6-5C3B-580D-7650-184F1CB14D9B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671806" y="8571776"/>
            <a:ext cx="13897946" cy="4750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685835">
              <a:lnSpc>
                <a:spcPts val="4199"/>
              </a:lnSpc>
              <a:defRPr/>
            </a:pPr>
            <a:r>
              <a:rPr lang="fr-FR" sz="2100" b="1" dirty="0">
                <a:solidFill>
                  <a:srgbClr val="5C9ED1"/>
                </a:solidFill>
                <a:latin typeface="Dosis" pitchFamily="2" charset="0"/>
              </a:rPr>
              <a:t>CO: </a:t>
            </a:r>
            <a:r>
              <a:rPr lang="fr-FR" sz="2100" b="1" dirty="0">
                <a:solidFill>
                  <a:prstClr val="white">
                    <a:lumMod val="50000"/>
                  </a:prstClr>
                </a:solidFill>
                <a:latin typeface="Dosis" pitchFamily="2" charset="0"/>
              </a:rPr>
              <a:t>Compréhension Orale  </a:t>
            </a:r>
            <a:r>
              <a:rPr lang="fr-FR" sz="2100" b="1" dirty="0">
                <a:solidFill>
                  <a:srgbClr val="5C9ED1"/>
                </a:solidFill>
                <a:latin typeface="Dosis" pitchFamily="2" charset="0"/>
              </a:rPr>
              <a:t>PO: </a:t>
            </a:r>
            <a:r>
              <a:rPr lang="fr-FR" sz="2100" b="1" dirty="0">
                <a:solidFill>
                  <a:prstClr val="white">
                    <a:lumMod val="50000"/>
                  </a:prstClr>
                </a:solidFill>
                <a:latin typeface="Dosis" pitchFamily="2" charset="0"/>
              </a:rPr>
              <a:t>Production Orale  </a:t>
            </a:r>
            <a:r>
              <a:rPr lang="fr-FR" sz="2100" b="1" dirty="0">
                <a:solidFill>
                  <a:srgbClr val="5C9ED1"/>
                </a:solidFill>
                <a:latin typeface="Dosis" pitchFamily="2" charset="0"/>
              </a:rPr>
              <a:t>LF: </a:t>
            </a:r>
            <a:r>
              <a:rPr lang="fr-FR" sz="2100" b="1" dirty="0">
                <a:solidFill>
                  <a:prstClr val="white">
                    <a:lumMod val="50000"/>
                  </a:prstClr>
                </a:solidFill>
                <a:latin typeface="Dosis" pitchFamily="2" charset="0"/>
              </a:rPr>
              <a:t>Lecture-Fluence  </a:t>
            </a:r>
            <a:r>
              <a:rPr lang="fr-FR" sz="2100" b="1" dirty="0">
                <a:solidFill>
                  <a:srgbClr val="5C9ED1"/>
                </a:solidFill>
                <a:latin typeface="Dosis" pitchFamily="2" charset="0"/>
              </a:rPr>
              <a:t>PE: </a:t>
            </a:r>
            <a:r>
              <a:rPr lang="fr-FR" sz="2100" b="1" dirty="0">
                <a:solidFill>
                  <a:prstClr val="white">
                    <a:lumMod val="50000"/>
                  </a:prstClr>
                </a:solidFill>
                <a:latin typeface="Dosis" pitchFamily="2" charset="0"/>
              </a:rPr>
              <a:t>Production Ecrite   </a:t>
            </a:r>
            <a:r>
              <a:rPr lang="fr-FR" sz="2100" b="1" dirty="0">
                <a:solidFill>
                  <a:srgbClr val="5C9ED1"/>
                </a:solidFill>
                <a:latin typeface="Dosis" pitchFamily="2" charset="0"/>
              </a:rPr>
              <a:t>OL: </a:t>
            </a:r>
            <a:r>
              <a:rPr lang="fr-FR" sz="2100" b="1" dirty="0">
                <a:solidFill>
                  <a:prstClr val="white">
                    <a:lumMod val="50000"/>
                  </a:prstClr>
                </a:solidFill>
                <a:latin typeface="Dosis" pitchFamily="2" charset="0"/>
              </a:rPr>
              <a:t>Outils de Langue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689FD153-D71B-86A1-A976-6DACBA10139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6094" y="2676857"/>
            <a:ext cx="12373634" cy="550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529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2AB2B-E08D-FD95-174D-B5C493127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62C3D07-5313-E483-D4BA-5D8B351EF0E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259080"/>
            <a:ext cx="13716000" cy="1054608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5555" b="-5555"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F8835C2D-3F07-748D-8E88-CE32FBAC10A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141030"/>
            <a:ext cx="12954000" cy="9603471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D5959232-B229-B6AC-ADE5-27BA78E7320C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BD7FB049-5BEA-0DDC-E3DE-2C34D32F9155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  <a:defRPr/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54FA5C11-2166-6EFA-09E1-A9E569F1D7B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09539" y="-25908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9F867EC-A436-557F-BE85-94A4D1391017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9067236" y="-294369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A1C5B658-B5A3-9509-A0B7-C410DEE8338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083926" y="3351362"/>
            <a:ext cx="7902872" cy="4651620"/>
          </a:xfrm>
          <a:prstGeom prst="roundRect">
            <a:avLst>
              <a:gd name="adj" fmla="val 9885"/>
            </a:avLst>
          </a:prstGeom>
          <a:solidFill>
            <a:srgbClr val="FFFFCC"/>
          </a:solidFill>
          <a:ln>
            <a:solidFill>
              <a:schemeClr val="bg1">
                <a:lumMod val="65000"/>
              </a:schemeClr>
            </a:solidFill>
            <a:prstDash val="solid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45">
              <a:defRPr/>
            </a:pPr>
            <a:endParaRPr lang="fr-FR" sz="18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TextBox 10">
            <a:extLst>
              <a:ext uri="{FF2B5EF4-FFF2-40B4-BE49-F238E27FC236}">
                <a16:creationId xmlns:a16="http://schemas.microsoft.com/office/drawing/2014/main" id="{67B8B06D-75C4-F895-FF45-3E9EBF1A2B95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611368" y="4389093"/>
            <a:ext cx="6345436" cy="158766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Semaine 1  :  Comment tu vas à l’école ?</a:t>
            </a:r>
          </a:p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  <a:latin typeface="Dosis" pitchFamily="2" charset="0"/>
              </a:rPr>
              <a:t>Semaine 2 :  </a:t>
            </a:r>
            <a:r>
              <a:rPr lang="fr-FR" sz="2400" b="1" dirty="0">
                <a:solidFill>
                  <a:schemeClr val="accent1"/>
                </a:solidFill>
                <a:latin typeface="Dosis" pitchFamily="2" charset="0"/>
              </a:rPr>
              <a:t>Qu’est-ce que tu fais le matin ?</a:t>
            </a:r>
          </a:p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Semaine 3 :  A quelle heure tu te réveilles ?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64B3988-DB73-5A36-57CC-8242BB4DDEDA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3552371" y="6031316"/>
            <a:ext cx="7452574" cy="1527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Semaine 4 :  Est-ce que tu veux jouer ?</a:t>
            </a:r>
          </a:p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Semaine 5 :  Qu’est-ce que tu portes ?</a:t>
            </a:r>
          </a:p>
          <a:p>
            <a:pPr marL="531840" indent="-342917" algn="just" defTabSz="685835">
              <a:lnSpc>
                <a:spcPts val="3026"/>
              </a:lnSpc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fr-FR" sz="2400" b="1" dirty="0">
                <a:solidFill>
                  <a:schemeClr val="bg1">
                    <a:lumMod val="75000"/>
                  </a:schemeClr>
                </a:solidFill>
                <a:latin typeface="Dosis" pitchFamily="2" charset="0"/>
              </a:rPr>
              <a:t>Semaine 6 :  Révision et évaluation </a:t>
            </a: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3B8EEA35-906C-F5B1-42FC-BFFBD1ED65A9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509538" y="1609842"/>
            <a:ext cx="12954000" cy="12599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spcAft>
                <a:spcPts val="1800"/>
              </a:spcAft>
              <a:defRPr/>
            </a:pPr>
            <a:r>
              <a:rPr lang="fr-FR" sz="3300" b="1" dirty="0">
                <a:solidFill>
                  <a:srgbClr val="106585"/>
                </a:solidFill>
                <a:latin typeface="Dosis" pitchFamily="2" charset="0"/>
              </a:rPr>
              <a:t>Programmation thématique de la période 4</a:t>
            </a:r>
          </a:p>
          <a:p>
            <a:pPr algn="ctr" defTabSz="685835">
              <a:lnSpc>
                <a:spcPts val="4199"/>
              </a:lnSpc>
              <a:defRPr/>
            </a:pPr>
            <a:r>
              <a:rPr lang="fr-FR" sz="3000" b="1" dirty="0">
                <a:solidFill>
                  <a:schemeClr val="accent1"/>
                </a:solidFill>
                <a:latin typeface="Dosis" pitchFamily="2" charset="0"/>
              </a:rPr>
              <a:t>Thème : « Ma journée »</a:t>
            </a:r>
          </a:p>
        </p:txBody>
      </p:sp>
      <p:sp>
        <p:nvSpPr>
          <p:cNvPr id="16" name="TextBox 9">
            <a:extLst>
              <a:ext uri="{FF2B5EF4-FFF2-40B4-BE49-F238E27FC236}">
                <a16:creationId xmlns:a16="http://schemas.microsoft.com/office/drawing/2014/main" id="{40D96284-86EB-E4B0-178E-351340DA94F7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3083926" y="3582463"/>
            <a:ext cx="7902872" cy="4818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defRPr/>
            </a:pPr>
            <a:r>
              <a:rPr lang="fr-FR" b="1" dirty="0">
                <a:solidFill>
                  <a:schemeClr val="accent1"/>
                </a:solidFill>
                <a:latin typeface="Dosis" pitchFamily="2" charset="0"/>
              </a:rPr>
              <a:t>Sous-thèmes : </a:t>
            </a:r>
          </a:p>
        </p:txBody>
      </p:sp>
    </p:spTree>
    <p:extLst>
      <p:ext uri="{BB962C8B-B14F-4D97-AF65-F5344CB8AC3E}">
        <p14:creationId xmlns:p14="http://schemas.microsoft.com/office/powerpoint/2010/main" val="2520879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3356E9-2DD3-2CAF-FE5E-788FEF4BF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35CA1DC7-0F89-BB7D-4856-C9A04512711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641A55F0-50AB-8A73-84FB-C8B71F701479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73266" y="4159577"/>
            <a:ext cx="12769469" cy="9791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914445">
              <a:lnSpc>
                <a:spcPts val="8229"/>
              </a:lnSpc>
              <a:spcAft>
                <a:spcPts val="3000"/>
              </a:spcAft>
              <a:defRPr/>
            </a:pPr>
            <a:r>
              <a:rPr lang="fr-FR" sz="6600" b="1" dirty="0">
                <a:solidFill>
                  <a:srgbClr val="106585"/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Programme de la semaine</a:t>
            </a: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75D01213-5235-E4EE-5DDD-00C1129E940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037C1E40-66EF-1C75-CFA0-1BF7F13110D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23C687E-9055-5979-2EEC-7B7FBE1E5CF5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9958395" y="357557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</p:spTree>
    <p:extLst>
      <p:ext uri="{BB962C8B-B14F-4D97-AF65-F5344CB8AC3E}">
        <p14:creationId xmlns:p14="http://schemas.microsoft.com/office/powerpoint/2010/main" val="1653238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D26EA7-462D-C43A-9F07-ED4E12358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54917E2-7B11-EB88-0AF5-5F10224C35E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1"/>
            <a:stretch>
              <a:fillRect t="-5555" b="-5555"/>
            </a:stretch>
          </a:blipFill>
        </p:spPr>
        <p:txBody>
          <a:bodyPr/>
          <a:lstStyle/>
          <a:p>
            <a:pPr marL="0" marR="0" lvl="0" indent="0" algn="just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0591482F-C33D-2BF2-A6E4-D76C48BF1DE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779174"/>
            <a:ext cx="12954000" cy="8891376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B13234C7-1B92-8C5D-0939-3A437A86C193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marL="0" marR="0" lvl="0" indent="0" algn="ctr" defTabSz="685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D2ACC2D9-6F4B-148B-BA4E-64A92990B16A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marL="0" marR="0" lvl="0" indent="0" algn="ctr" defTabSz="685835" rtl="0" eaLnBrk="1" fontAlgn="auto" latinLnBrk="0" hangingPunct="1">
                <a:lnSpc>
                  <a:spcPts val="240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9802089F-EB4B-1103-F7FA-08E30DBF0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91221" y="215597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just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A9F1370A-3C49-0AA2-BC0F-7ECBE758889C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81000" y="1202789"/>
            <a:ext cx="12954000" cy="5123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85835" rtl="0" eaLnBrk="1" fontAlgn="auto" latinLnBrk="0" hangingPunct="1">
              <a:lnSpc>
                <a:spcPts val="41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Organisation de la semaine</a:t>
            </a:r>
          </a:p>
        </p:txBody>
      </p:sp>
      <p:sp>
        <p:nvSpPr>
          <p:cNvPr id="19" name="Rectangle : coins arrondis 18">
            <a:extLst>
              <a:ext uri="{FF2B5EF4-FFF2-40B4-BE49-F238E27FC236}">
                <a16:creationId xmlns:a16="http://schemas.microsoft.com/office/drawing/2014/main" id="{A6FBDA94-9A55-AA4A-70CC-B30F4794DF16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868946" y="2660253"/>
            <a:ext cx="5405315" cy="1829709"/>
          </a:xfrm>
          <a:prstGeom prst="roundRect">
            <a:avLst/>
          </a:prstGeom>
          <a:solidFill>
            <a:srgbClr val="F2F2F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 : coins arrondis 17">
            <a:extLst>
              <a:ext uri="{FF2B5EF4-FFF2-40B4-BE49-F238E27FC236}">
                <a16:creationId xmlns:a16="http://schemas.microsoft.com/office/drawing/2014/main" id="{157D1591-2A7A-F913-EF24-F44780F10E4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67272" y="2281627"/>
            <a:ext cx="2088249" cy="538610"/>
          </a:xfrm>
          <a:prstGeom prst="roundRect">
            <a:avLst>
              <a:gd name="adj" fmla="val 3232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5958A974-6352-CF26-B135-C4EBE8F331CA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79307" y="2356206"/>
            <a:ext cx="2076215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1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Séance 1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    </a:t>
            </a: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14" name="TextBox 10">
            <a:extLst>
              <a:ext uri="{FF2B5EF4-FFF2-40B4-BE49-F238E27FC236}">
                <a16:creationId xmlns:a16="http://schemas.microsoft.com/office/drawing/2014/main" id="{CF6F5EDA-2010-DE82-6861-37413D6195E6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1027076" y="2964116"/>
            <a:ext cx="5181600" cy="141740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Rituels</a:t>
            </a:r>
          </a:p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Vocabulaire </a:t>
            </a:r>
          </a:p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Écoute active du dialogue</a:t>
            </a:r>
            <a:endParaRPr kumimoji="0" lang="fr-FR" sz="21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Rectangle : coins arrondis 19">
            <a:extLst>
              <a:ext uri="{FF2B5EF4-FFF2-40B4-BE49-F238E27FC236}">
                <a16:creationId xmlns:a16="http://schemas.microsoft.com/office/drawing/2014/main" id="{5E2D54C8-A8D0-C0DF-587F-8E92B28B7783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79308" y="5154814"/>
            <a:ext cx="5398229" cy="1549301"/>
          </a:xfrm>
          <a:prstGeom prst="roundRect">
            <a:avLst/>
          </a:prstGeom>
          <a:solidFill>
            <a:srgbClr val="F2F2F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Rectangle : coins arrondis 20">
            <a:extLst>
              <a:ext uri="{FF2B5EF4-FFF2-40B4-BE49-F238E27FC236}">
                <a16:creationId xmlns:a16="http://schemas.microsoft.com/office/drawing/2014/main" id="{94367586-0F7C-1D58-72E0-A907A2E2204E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879306" y="4835299"/>
            <a:ext cx="2088249" cy="538610"/>
          </a:xfrm>
          <a:prstGeom prst="roundRect">
            <a:avLst>
              <a:gd name="adj" fmla="val 32324"/>
            </a:avLst>
          </a:prstGeom>
          <a:solidFill>
            <a:srgbClr val="7F7F7F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2" name="TextBox 10">
            <a:extLst>
              <a:ext uri="{FF2B5EF4-FFF2-40B4-BE49-F238E27FC236}">
                <a16:creationId xmlns:a16="http://schemas.microsoft.com/office/drawing/2014/main" id="{C8D8F739-8705-558E-14F2-0F607342DC94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879307" y="4907267"/>
            <a:ext cx="2076215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1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Séance 2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    </a:t>
            </a: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3" name="TextBox 10">
            <a:extLst>
              <a:ext uri="{FF2B5EF4-FFF2-40B4-BE49-F238E27FC236}">
                <a16:creationId xmlns:a16="http://schemas.microsoft.com/office/drawing/2014/main" id="{CB3056E3-C8B9-F253-13FB-F0E94E45DF48}"/>
              </a:ext>
            </a:extLst>
          </p:cNvPr>
          <p:cNvSpPr txBox="1"/>
          <p:nvPr>
            <p:custDataLst>
              <p:tags r:id="rId12"/>
            </p:custDataLst>
          </p:nvPr>
        </p:nvSpPr>
        <p:spPr>
          <a:xfrm>
            <a:off x="1027076" y="5329862"/>
            <a:ext cx="5138603" cy="141740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Rituels</a:t>
            </a:r>
          </a:p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Acte de parole </a:t>
            </a:r>
          </a:p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Lecture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4" name="Rectangle : coins arrondis 23">
            <a:extLst>
              <a:ext uri="{FF2B5EF4-FFF2-40B4-BE49-F238E27FC236}">
                <a16:creationId xmlns:a16="http://schemas.microsoft.com/office/drawing/2014/main" id="{EF6A7BB9-02C4-E499-7C22-CA0AA5E0338E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879307" y="7428083"/>
            <a:ext cx="5421092" cy="1549301"/>
          </a:xfrm>
          <a:prstGeom prst="roundRect">
            <a:avLst/>
          </a:prstGeom>
          <a:solidFill>
            <a:srgbClr val="FDEADA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 : coins arrondis 24">
            <a:extLst>
              <a:ext uri="{FF2B5EF4-FFF2-40B4-BE49-F238E27FC236}">
                <a16:creationId xmlns:a16="http://schemas.microsoft.com/office/drawing/2014/main" id="{E7088AB2-F340-6AC3-995E-379617155FD6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67270" y="7095290"/>
            <a:ext cx="2088249" cy="538610"/>
          </a:xfrm>
          <a:prstGeom prst="roundRect">
            <a:avLst>
              <a:gd name="adj" fmla="val 32324"/>
            </a:avLst>
          </a:prstGeom>
          <a:solidFill>
            <a:srgbClr val="E46C0A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7" name="TextBox 10">
            <a:extLst>
              <a:ext uri="{FF2B5EF4-FFF2-40B4-BE49-F238E27FC236}">
                <a16:creationId xmlns:a16="http://schemas.microsoft.com/office/drawing/2014/main" id="{E2A56A2D-497F-BE0F-2034-E12FBD7B19DB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1198516" y="7578776"/>
            <a:ext cx="4462598" cy="141740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Rituels</a:t>
            </a:r>
          </a:p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Acte de parole</a:t>
            </a:r>
          </a:p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MA" sz="24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Écriture</a:t>
            </a:r>
          </a:p>
        </p:txBody>
      </p:sp>
      <p:sp>
        <p:nvSpPr>
          <p:cNvPr id="28" name="Rectangle : coins arrondis 27">
            <a:extLst>
              <a:ext uri="{FF2B5EF4-FFF2-40B4-BE49-F238E27FC236}">
                <a16:creationId xmlns:a16="http://schemas.microsoft.com/office/drawing/2014/main" id="{6C494A8F-181A-DF4D-982C-B5CD87D0C1B3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7118982" y="2660253"/>
            <a:ext cx="5521239" cy="1829709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ectangle : coins arrondis 28">
            <a:extLst>
              <a:ext uri="{FF2B5EF4-FFF2-40B4-BE49-F238E27FC236}">
                <a16:creationId xmlns:a16="http://schemas.microsoft.com/office/drawing/2014/main" id="{4D02EE39-3D3F-9C7E-7746-40970F43C904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7118982" y="2281627"/>
            <a:ext cx="2088249" cy="538610"/>
          </a:xfrm>
          <a:prstGeom prst="roundRect">
            <a:avLst>
              <a:gd name="adj" fmla="val 3232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30" name="TextBox 10">
            <a:extLst>
              <a:ext uri="{FF2B5EF4-FFF2-40B4-BE49-F238E27FC236}">
                <a16:creationId xmlns:a16="http://schemas.microsoft.com/office/drawing/2014/main" id="{17921F4B-54C5-AAF9-9E82-E046EB86A5C1}"/>
              </a:ext>
            </a:extLst>
          </p:cNvPr>
          <p:cNvSpPr txBox="1"/>
          <p:nvPr>
            <p:custDataLst>
              <p:tags r:id="rId18"/>
            </p:custDataLst>
          </p:nvPr>
        </p:nvSpPr>
        <p:spPr>
          <a:xfrm>
            <a:off x="7118982" y="2357007"/>
            <a:ext cx="2088249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1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Séance 4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    </a:t>
            </a: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31" name="TextBox 10">
            <a:extLst>
              <a:ext uri="{FF2B5EF4-FFF2-40B4-BE49-F238E27FC236}">
                <a16:creationId xmlns:a16="http://schemas.microsoft.com/office/drawing/2014/main" id="{817AEF75-A9F9-AF27-32AF-70479EF7BFBF}"/>
              </a:ext>
            </a:extLst>
          </p:cNvPr>
          <p:cNvSpPr txBox="1"/>
          <p:nvPr>
            <p:custDataLst>
              <p:tags r:id="rId19"/>
            </p:custDataLst>
          </p:nvPr>
        </p:nvSpPr>
        <p:spPr>
          <a:xfrm>
            <a:off x="7322351" y="2959118"/>
            <a:ext cx="5054430" cy="141740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Rituels</a:t>
            </a:r>
          </a:p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Acte de parole</a:t>
            </a:r>
          </a:p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Lecture</a:t>
            </a:r>
            <a:endParaRPr kumimoji="0" lang="fr-FR" sz="21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32" name="Rectangle : coins arrondis 31">
            <a:extLst>
              <a:ext uri="{FF2B5EF4-FFF2-40B4-BE49-F238E27FC236}">
                <a16:creationId xmlns:a16="http://schemas.microsoft.com/office/drawing/2014/main" id="{10D6DB2F-D74E-757C-5150-9C07C41D1654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7164437" y="5154814"/>
            <a:ext cx="5521239" cy="154930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Rectangle : coins arrondis 32">
            <a:extLst>
              <a:ext uri="{FF2B5EF4-FFF2-40B4-BE49-F238E27FC236}">
                <a16:creationId xmlns:a16="http://schemas.microsoft.com/office/drawing/2014/main" id="{B42C1C5E-E1D5-BCEE-2E40-496805D8A2FC}"/>
              </a:ext>
            </a:extLst>
          </p:cNvPr>
          <p:cNvSpPr/>
          <p:nvPr>
            <p:custDataLst>
              <p:tags r:id="rId21"/>
            </p:custDataLst>
          </p:nvPr>
        </p:nvSpPr>
        <p:spPr>
          <a:xfrm>
            <a:off x="7118982" y="4835299"/>
            <a:ext cx="2088249" cy="538610"/>
          </a:xfrm>
          <a:prstGeom prst="roundRect">
            <a:avLst>
              <a:gd name="adj" fmla="val 3232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34" name="TextBox 10">
            <a:extLst>
              <a:ext uri="{FF2B5EF4-FFF2-40B4-BE49-F238E27FC236}">
                <a16:creationId xmlns:a16="http://schemas.microsoft.com/office/drawing/2014/main" id="{B1661B79-F159-C036-4A43-4881CC26DF20}"/>
              </a:ext>
            </a:extLst>
          </p:cNvPr>
          <p:cNvSpPr txBox="1"/>
          <p:nvPr>
            <p:custDataLst>
              <p:tags r:id="rId22"/>
            </p:custDataLst>
          </p:nvPr>
        </p:nvSpPr>
        <p:spPr>
          <a:xfrm>
            <a:off x="7118982" y="4907267"/>
            <a:ext cx="2088249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1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Séance 5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    </a:t>
            </a: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35" name="TextBox 10">
            <a:extLst>
              <a:ext uri="{FF2B5EF4-FFF2-40B4-BE49-F238E27FC236}">
                <a16:creationId xmlns:a16="http://schemas.microsoft.com/office/drawing/2014/main" id="{0BE592F4-404B-9350-A1A3-1943A53CEB8F}"/>
              </a:ext>
            </a:extLst>
          </p:cNvPr>
          <p:cNvSpPr txBox="1"/>
          <p:nvPr>
            <p:custDataLst>
              <p:tags r:id="rId23"/>
            </p:custDataLst>
          </p:nvPr>
        </p:nvSpPr>
        <p:spPr>
          <a:xfrm>
            <a:off x="7382420" y="5333666"/>
            <a:ext cx="4994361" cy="1417409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Rituels</a:t>
            </a:r>
          </a:p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Appropriation de l'acte de parole</a:t>
            </a:r>
          </a:p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Écriture</a:t>
            </a:r>
            <a:endParaRPr kumimoji="0" lang="fr-MA" sz="24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36" name="Rectangle : coins arrondis 35">
            <a:extLst>
              <a:ext uri="{FF2B5EF4-FFF2-40B4-BE49-F238E27FC236}">
                <a16:creationId xmlns:a16="http://schemas.microsoft.com/office/drawing/2014/main" id="{49A775F8-78C6-3BB4-2D21-01DE5AF2AD5B}"/>
              </a:ext>
            </a:extLst>
          </p:cNvPr>
          <p:cNvSpPr/>
          <p:nvPr>
            <p:custDataLst>
              <p:tags r:id="rId24"/>
            </p:custDataLst>
          </p:nvPr>
        </p:nvSpPr>
        <p:spPr>
          <a:xfrm>
            <a:off x="7164437" y="7428082"/>
            <a:ext cx="5521239" cy="1549301"/>
          </a:xfrm>
          <a:prstGeom prst="roundRect">
            <a:avLst/>
          </a:prstGeom>
          <a:solidFill>
            <a:srgbClr val="F2F2F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Rectangle : coins arrondis 36">
            <a:extLst>
              <a:ext uri="{FF2B5EF4-FFF2-40B4-BE49-F238E27FC236}">
                <a16:creationId xmlns:a16="http://schemas.microsoft.com/office/drawing/2014/main" id="{589764F6-37CA-963E-2EED-E12AD8468618}"/>
              </a:ext>
            </a:extLst>
          </p:cNvPr>
          <p:cNvSpPr/>
          <p:nvPr>
            <p:custDataLst>
              <p:tags r:id="rId25"/>
            </p:custDataLst>
          </p:nvPr>
        </p:nvSpPr>
        <p:spPr>
          <a:xfrm>
            <a:off x="7118982" y="7095290"/>
            <a:ext cx="2088249" cy="538610"/>
          </a:xfrm>
          <a:prstGeom prst="roundRect">
            <a:avLst>
              <a:gd name="adj" fmla="val 32324"/>
            </a:avLst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38" name="TextBox 10">
            <a:extLst>
              <a:ext uri="{FF2B5EF4-FFF2-40B4-BE49-F238E27FC236}">
                <a16:creationId xmlns:a16="http://schemas.microsoft.com/office/drawing/2014/main" id="{361575BF-65D0-716D-E24F-6310280C6CF2}"/>
              </a:ext>
            </a:extLst>
          </p:cNvPr>
          <p:cNvSpPr txBox="1"/>
          <p:nvPr>
            <p:custDataLst>
              <p:tags r:id="rId26"/>
            </p:custDataLst>
          </p:nvPr>
        </p:nvSpPr>
        <p:spPr>
          <a:xfrm>
            <a:off x="7118982" y="7157231"/>
            <a:ext cx="2088249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1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Séance 6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    </a:t>
            </a: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39" name="TextBox 10">
            <a:extLst>
              <a:ext uri="{FF2B5EF4-FFF2-40B4-BE49-F238E27FC236}">
                <a16:creationId xmlns:a16="http://schemas.microsoft.com/office/drawing/2014/main" id="{E1162664-CD36-5CA8-4EBB-D33ACFA7041E}"/>
              </a:ext>
            </a:extLst>
          </p:cNvPr>
          <p:cNvSpPr txBox="1"/>
          <p:nvPr>
            <p:custDataLst>
              <p:tags r:id="rId27"/>
            </p:custDataLst>
          </p:nvPr>
        </p:nvSpPr>
        <p:spPr>
          <a:xfrm>
            <a:off x="7382420" y="8021069"/>
            <a:ext cx="4616907" cy="395853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342917" marR="0" lvl="0" indent="-342917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Révision de la semaine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7CCAA73-75BC-153F-62F2-C117C5FF911F}"/>
              </a:ext>
            </a:extLst>
          </p:cNvPr>
          <p:cNvSpPr txBox="1"/>
          <p:nvPr>
            <p:custDataLst>
              <p:tags r:id="rId28"/>
            </p:custDataLst>
          </p:nvPr>
        </p:nvSpPr>
        <p:spPr>
          <a:xfrm>
            <a:off x="8794004" y="103890"/>
            <a:ext cx="6643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MA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Pour l’enseignant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6F5DDA-3373-F94C-6266-5693F1D011A1}"/>
              </a:ext>
            </a:extLst>
          </p:cNvPr>
          <p:cNvSpPr txBox="1"/>
          <p:nvPr>
            <p:custDataLst>
              <p:tags r:id="rId29"/>
            </p:custDataLst>
          </p:nvPr>
        </p:nvSpPr>
        <p:spPr>
          <a:xfrm>
            <a:off x="879306" y="7182768"/>
            <a:ext cx="2076213" cy="393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685835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1" b="0" i="0" u="none" strike="noStrike" kern="1200" cap="none" spc="0" normalizeH="0" baseline="0" noProof="0" dirty="0">
                <a:ln>
                  <a:noFill/>
                </a:ln>
                <a:solidFill>
                  <a:srgbClr val="8DC63F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   </a:t>
            </a:r>
            <a:r>
              <a:rPr kumimoji="0" lang="en-US" sz="2801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Séance 3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    </a:t>
            </a: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48818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C2D792-9661-6DE2-F93A-CE24F2471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B37AE72-DC16-3C78-995C-4740D41AEB3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1896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t="-5555" b="-5555"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4291967E-5785-70E4-C0C7-61B2213E227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000" y="758002"/>
            <a:ext cx="12954000" cy="8875604"/>
            <a:chOff x="0" y="0"/>
            <a:chExt cx="3895412" cy="2555175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5846EB5E-0791-9E8A-8414-9D2BA4FB24EE}"/>
                </a:ext>
              </a:extLst>
            </p:cNvPr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54538ACF-B9E6-7444-3F8C-7FA6C4BFC867}"/>
                </a:ext>
              </a:extLst>
            </p:cNvPr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  <a:defRPr/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32F5C805-999C-9E73-E861-0A7A6376180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45454" y="246774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0DA22D1-6F2D-80F8-E798-214474E162B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950689" y="109221"/>
            <a:ext cx="4648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</a:rPr>
              <a:t>Pour l’enseignant</a:t>
            </a:r>
          </a:p>
        </p:txBody>
      </p:sp>
      <p:sp>
        <p:nvSpPr>
          <p:cNvPr id="12" name="TextBox 9">
            <a:extLst>
              <a:ext uri="{FF2B5EF4-FFF2-40B4-BE49-F238E27FC236}">
                <a16:creationId xmlns:a16="http://schemas.microsoft.com/office/drawing/2014/main" id="{BE74FF86-0289-553A-32AE-8779741EB249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81001" y="1660161"/>
            <a:ext cx="12954000" cy="4962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685835">
              <a:lnSpc>
                <a:spcPts val="4199"/>
              </a:lnSpc>
              <a:defRPr/>
            </a:pPr>
            <a:r>
              <a:rPr lang="fr-FR" sz="3200" b="1" dirty="0">
                <a:solidFill>
                  <a:srgbClr val="106585"/>
                </a:solidFill>
                <a:latin typeface="Dosis" pitchFamily="2" charset="0"/>
              </a:rPr>
              <a:t>Contenus de la semaine 2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719BBC9E-9D93-0C27-B1CD-EF1F0F3BCD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1286" y="3039561"/>
            <a:ext cx="3768670" cy="5349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A14BFF9F-2916-0FCF-3EBC-E82922425CA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70439" y="3039561"/>
            <a:ext cx="3775122" cy="53497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926D249D-C3D6-F609-9056-BAB52027A3F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926044" y="3039561"/>
            <a:ext cx="3770575" cy="5349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52267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E3607C-46CE-B412-9374-10EDE2E67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9EF6C34B-343B-5FE9-418E-502C8F28BAE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5442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8125F813-5C32-E481-CDFA-D7C984023403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012633" y="2857500"/>
            <a:ext cx="10416929" cy="46397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  <a:ea typeface="Calibri" panose="020F0502020204030204" pitchFamily="34" charset="0"/>
                <a:cs typeface="Calibri" panose="020F0502020204030204" pitchFamily="34" charset="0"/>
              </a:rPr>
              <a:t>1.  Rituel </a:t>
            </a:r>
          </a:p>
          <a:p>
            <a:pPr defTabSz="914445">
              <a:lnSpc>
                <a:spcPct val="150000"/>
              </a:lnSpc>
              <a:spcAft>
                <a:spcPts val="900"/>
              </a:spcAft>
              <a:defRPr/>
            </a:pPr>
            <a:r>
              <a:rPr lang="fr-FR" sz="3000" b="1" dirty="0">
                <a:solidFill>
                  <a:srgbClr val="5C9ED1"/>
                </a:solidFill>
                <a:latin typeface="Dosis" pitchFamily="2" charset="0"/>
                <a:cs typeface="Calibri" panose="020F0502020204030204" pitchFamily="34" charset="0"/>
              </a:rPr>
              <a:t>Révision des lettres - révision du vocabulaire.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2. Acte de parole </a:t>
            </a:r>
          </a:p>
          <a:p>
            <a:pPr defTabSz="914445"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Qu’est-ce que tu fais à midi ?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3. Écriture </a:t>
            </a:r>
          </a:p>
          <a:p>
            <a:pPr defTabSz="914445"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Écrire la lettre </a:t>
            </a:r>
            <a:r>
              <a:rPr lang="fr-MA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f </a:t>
            </a: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en minuscule et en majuscule.</a:t>
            </a: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4EE29260-58D4-CD76-984F-6EC678B29BF7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CFF5CB8B-3D1A-4336-0186-2679B0616C2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1A94D9E-C903-BDB3-757C-F19CB4192D48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77895" y="3021680"/>
            <a:ext cx="1497114" cy="762000"/>
          </a:xfrm>
          <a:prstGeom prst="rect">
            <a:avLst/>
          </a:prstGeom>
        </p:spPr>
      </p:pic>
      <p:sp>
        <p:nvSpPr>
          <p:cNvPr id="5" name="TextBox 9">
            <a:extLst>
              <a:ext uri="{FF2B5EF4-FFF2-40B4-BE49-F238E27FC236}">
                <a16:creationId xmlns:a16="http://schemas.microsoft.com/office/drawing/2014/main" id="{8D4B78C5-36D0-DFAD-C71A-4ED4A898EF62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-32131" y="1140774"/>
            <a:ext cx="13716001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85835">
              <a:lnSpc>
                <a:spcPts val="4199"/>
              </a:lnSpc>
              <a:defRPr/>
            </a:pPr>
            <a:endParaRPr lang="fr-FR" sz="6000" b="1" dirty="0">
              <a:solidFill>
                <a:srgbClr val="215968"/>
              </a:solidFill>
              <a:latin typeface="Dosis" pitchFamily="2" charset="0"/>
            </a:endParaRPr>
          </a:p>
          <a:p>
            <a:pPr algn="ctr" defTabSz="685835">
              <a:lnSpc>
                <a:spcPts val="4199"/>
              </a:lnSpc>
              <a:defRPr/>
            </a:pPr>
            <a:r>
              <a:rPr lang="fr-FR" sz="6000" b="1" dirty="0">
                <a:solidFill>
                  <a:srgbClr val="215968"/>
                </a:solidFill>
                <a:latin typeface="Dosis" pitchFamily="2" charset="0"/>
              </a:rPr>
              <a:t>Séance </a:t>
            </a:r>
            <a:r>
              <a:rPr lang="ar-MA" sz="6000" b="1" dirty="0">
                <a:solidFill>
                  <a:srgbClr val="215968"/>
                </a:solidFill>
                <a:latin typeface="Dosis" pitchFamily="2" charset="0"/>
              </a:rPr>
              <a:t>3</a:t>
            </a:r>
            <a:endParaRPr lang="fr-FR" sz="6000" b="1" dirty="0">
              <a:solidFill>
                <a:srgbClr val="215968"/>
              </a:solidFill>
              <a:latin typeface="Dosi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5119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1936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t="-5555" b="-5555"/>
            </a:stretch>
          </a:blipFill>
        </p:spPr>
        <p:txBody>
          <a:bodyPr/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>
            <p:custDataLst>
              <p:tags r:id="rId2"/>
            </p:custDataLst>
          </p:nvPr>
        </p:nvGrpSpPr>
        <p:grpSpPr>
          <a:xfrm>
            <a:off x="381000" y="1104900"/>
            <a:ext cx="12954000" cy="8394366"/>
            <a:chOff x="0" y="0"/>
            <a:chExt cx="3895412" cy="255517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marL="0" marR="0" lvl="0" indent="0" algn="just" defTabSz="685800" rtl="0" eaLnBrk="1" fontAlgn="auto" latinLnBrk="0" hangingPunct="1">
                <a:lnSpc>
                  <a:spcPts val="240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>
            <p:custDataLst>
              <p:tags r:id="rId3"/>
            </p:custDataLst>
          </p:nvPr>
        </p:nvSpPr>
        <p:spPr>
          <a:xfrm>
            <a:off x="594625" y="44130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>
            <p:custDataLst>
              <p:tags r:id="rId4"/>
            </p:custDataLst>
          </p:nvPr>
        </p:nvSpPr>
        <p:spPr>
          <a:xfrm>
            <a:off x="4971621" y="2167870"/>
            <a:ext cx="5029200" cy="4974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ts val="41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Carelia"/>
                <a:ea typeface="+mn-ea"/>
                <a:cs typeface="+mn-cs"/>
              </a:rPr>
              <a:t>Objectifs des rituels</a:t>
            </a:r>
          </a:p>
        </p:txBody>
      </p:sp>
      <p:sp>
        <p:nvSpPr>
          <p:cNvPr id="12" name="Freeform 17">
            <a:extLst>
              <a:ext uri="{FF2B5EF4-FFF2-40B4-BE49-F238E27FC236}">
                <a16:creationId xmlns:a16="http://schemas.microsoft.com/office/drawing/2014/main" id="{C1D261BA-3ABE-2DE1-E789-F4046D0C832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 rot="10800000" flipH="1">
            <a:off x="1381346" y="3736257"/>
            <a:ext cx="11115454" cy="3304116"/>
          </a:xfrm>
          <a:custGeom>
            <a:avLst/>
            <a:gdLst/>
            <a:ahLst/>
            <a:cxnLst/>
            <a:rect l="l" t="t" r="r" b="b"/>
            <a:pathLst>
              <a:path w="3062465" h="1213150">
                <a:moveTo>
                  <a:pt x="0" y="0"/>
                </a:moveTo>
                <a:lnTo>
                  <a:pt x="3062465" y="0"/>
                </a:lnTo>
                <a:lnTo>
                  <a:pt x="3062465" y="1213150"/>
                </a:lnTo>
                <a:lnTo>
                  <a:pt x="0" y="121315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395C32B6-3F71-2033-BA88-FCA970C59DCF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1615091" y="3825285"/>
            <a:ext cx="706508" cy="3166298"/>
          </a:xfrm>
          <a:custGeom>
            <a:avLst/>
            <a:gdLst/>
            <a:ahLst/>
            <a:cxnLst/>
            <a:rect l="l" t="t" r="r" b="b"/>
            <a:pathLst>
              <a:path w="3062465" h="1213150">
                <a:moveTo>
                  <a:pt x="0" y="0"/>
                </a:moveTo>
                <a:lnTo>
                  <a:pt x="3062465" y="0"/>
                </a:lnTo>
                <a:lnTo>
                  <a:pt x="3062465" y="1213150"/>
                </a:lnTo>
                <a:lnTo>
                  <a:pt x="0" y="121315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-109199" t="-6937" r="-896458" b="-829367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4050696-8E39-F1CF-ABF8-86FF935959D5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86236" y="441300"/>
            <a:ext cx="6643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MA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Pour l’enseignant</a:t>
            </a:r>
          </a:p>
        </p:txBody>
      </p:sp>
      <p:sp>
        <p:nvSpPr>
          <p:cNvPr id="8" name="TextBox 10">
            <a:extLst>
              <a:ext uri="{FF2B5EF4-FFF2-40B4-BE49-F238E27FC236}">
                <a16:creationId xmlns:a16="http://schemas.microsoft.com/office/drawing/2014/main" id="{444E5172-1FEC-C726-0EF2-92DE9D6F9BD3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2702599" y="5749003"/>
            <a:ext cx="5709984" cy="425648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Réviser des mots du vocabulaire. 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B6CF2F32-CD60-B83B-E47B-2BBFF6B8E015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1788925" y="5653523"/>
            <a:ext cx="504425" cy="549067"/>
          </a:xfrm>
          <a:prstGeom prst="rect">
            <a:avLst/>
          </a:prstGeom>
        </p:spPr>
      </p:pic>
      <p:sp>
        <p:nvSpPr>
          <p:cNvPr id="10" name="TextBox 10">
            <a:extLst>
              <a:ext uri="{FF2B5EF4-FFF2-40B4-BE49-F238E27FC236}">
                <a16:creationId xmlns:a16="http://schemas.microsoft.com/office/drawing/2014/main" id="{EF196A93-E68D-1372-8AE7-C3B1CFBDEE2F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2702599" y="4800541"/>
            <a:ext cx="5709984" cy="425648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Réviser des lettres étudiées. 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C75F036-BA9D-7899-1EE8-CECE1BF402A2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1788925" y="4705061"/>
            <a:ext cx="504425" cy="54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551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82BF15-BB8E-989A-E985-B85960309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EEF208EB-CBC0-D417-8786-FCDD4B590EA6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F09CB912-DCEA-98D8-0632-D26B86380239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C71B6C95-808C-274D-88CD-53626543F258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67803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C6AC0830-E62D-97D2-A32A-6FDEE5945A34}"/>
                </a:ext>
              </a:extLst>
            </p:cNvPr>
            <p:cNvGrpSpPr/>
            <p:nvPr/>
          </p:nvGrpSpPr>
          <p:grpSpPr>
            <a:xfrm>
              <a:off x="228600" y="259752"/>
              <a:ext cx="8686800" cy="6338496"/>
              <a:chOff x="183903" y="177800"/>
              <a:chExt cx="8776195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469B0D59-FCFA-73A1-A5F7-BB29DECD18D2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MA" sz="135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osis" pitchFamily="2" charset="0"/>
                  <a:ea typeface="+mn-ea"/>
                  <a:cs typeface="+mn-cs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5BBD8E0A-9302-BA3F-35EF-51D7975A006A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16610" cy="810309"/>
                <a:chOff x="195880" y="180292"/>
                <a:chExt cx="8719520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E013A098-CA5F-A92B-10C3-E6DD7614B986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95880" y="180292"/>
                  <a:ext cx="8719520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FR" sz="13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6D0B8788-CC1A-A112-6526-1B40637EC622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MA" sz="13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DEA6562E-F05C-00F7-13C2-2F5E359BE3F5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741786" y="779888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9926730-19A1-3596-B730-AE339E499EB9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274975" y="687484"/>
            <a:ext cx="12076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Bonjour les enfants. Nous allons commencer une nouvelle leçon de français.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E388BA8-E9EE-DE41-DCA3-773498CEA85C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3059771" y="2695098"/>
            <a:ext cx="7596461" cy="623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4466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FE8049-5033-D1AE-50FE-3CEB4EF2C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8">
            <a:extLst>
              <a:ext uri="{FF2B5EF4-FFF2-40B4-BE49-F238E27FC236}">
                <a16:creationId xmlns:a16="http://schemas.microsoft.com/office/drawing/2014/main" id="{5F535EE7-1904-E12B-7AF8-DB8E119529A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57062" y="773546"/>
            <a:ext cx="465218" cy="327295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" name="ZoneTexte 2">
            <a:extLst>
              <a:ext uri="{FF2B5EF4-FFF2-40B4-BE49-F238E27FC236}">
                <a16:creationId xmlns:a16="http://schemas.microsoft.com/office/drawing/2014/main" id="{CE625457-CC88-C482-6411-EC59DC889B4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29542" y="716394"/>
            <a:ext cx="11529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574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148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006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64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286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Observez bien. C’est la lettre « j ».</a:t>
            </a:r>
          </a:p>
        </p:txBody>
      </p:sp>
      <p:pic>
        <p:nvPicPr>
          <p:cNvPr id="4" name="Image 3" descr="Une image contenant dessin humoristique, dessin, illustration, croquis&#10;&#10;Description générée automatiquement">
            <a:extLst>
              <a:ext uri="{FF2B5EF4-FFF2-40B4-BE49-F238E27FC236}">
                <a16:creationId xmlns:a16="http://schemas.microsoft.com/office/drawing/2014/main" id="{E9B19D76-D731-5043-20B9-DF5C4B618BCF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72472" y="545263"/>
            <a:ext cx="1250264" cy="1512774"/>
          </a:xfrm>
          <a:prstGeom prst="rect">
            <a:avLst/>
          </a:prstGeom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3C812351-58E9-DE57-98FB-DDEB9DC317C2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465413995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dirty="0">
                          <a:latin typeface="Dosis" pitchFamily="2" charset="0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7" name="ZoneTexte 6">
            <a:extLst>
              <a:ext uri="{FF2B5EF4-FFF2-40B4-BE49-F238E27FC236}">
                <a16:creationId xmlns:a16="http://schemas.microsoft.com/office/drawing/2014/main" id="{35BC2B0D-D8C7-75DE-6751-75DE9B664EE9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71475" y="3258368"/>
            <a:ext cx="12973049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fr-FR"/>
            </a:defPPr>
            <a:lvl1pPr marL="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574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148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006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64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MA" sz="23900" b="1" dirty="0">
                <a:solidFill>
                  <a:srgbClr val="106585"/>
                </a:solidFill>
                <a:latin typeface="+mj-lt"/>
              </a:rPr>
              <a:t>j</a:t>
            </a:r>
            <a:r>
              <a:rPr kumimoji="0" lang="fr-MA" sz="23900" b="0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  <a:endParaRPr kumimoji="0" lang="fr-MA" sz="23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03400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8252A3-5679-18F9-D7E9-933597243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8">
            <a:extLst>
              <a:ext uri="{FF2B5EF4-FFF2-40B4-BE49-F238E27FC236}">
                <a16:creationId xmlns:a16="http://schemas.microsoft.com/office/drawing/2014/main" id="{01A3A5BA-98A0-BB4F-5B4D-54BC7FAD781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57062" y="773546"/>
            <a:ext cx="465218" cy="327295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" name="ZoneTexte 2">
            <a:extLst>
              <a:ext uri="{FF2B5EF4-FFF2-40B4-BE49-F238E27FC236}">
                <a16:creationId xmlns:a16="http://schemas.microsoft.com/office/drawing/2014/main" id="{4BB3096F-7673-6BFF-2D74-05AD8519ED0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29542" y="716394"/>
            <a:ext cx="11529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574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148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006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64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286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Observez bien. C’est « 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ou ».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Image 3" descr="Une image contenant dessin humoristique, dessin, illustration, croquis&#10;&#10;Description générée automatiquement">
            <a:extLst>
              <a:ext uri="{FF2B5EF4-FFF2-40B4-BE49-F238E27FC236}">
                <a16:creationId xmlns:a16="http://schemas.microsoft.com/office/drawing/2014/main" id="{4D84F29A-7D72-F795-A109-826014325E9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72472" y="545263"/>
            <a:ext cx="1250264" cy="1512774"/>
          </a:xfrm>
          <a:prstGeom prst="rect">
            <a:avLst/>
          </a:prstGeom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BB40B2F8-F00F-B750-6514-E90EA4D48E51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532403195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dirty="0">
                          <a:latin typeface="Dosis" pitchFamily="2" charset="0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3" name="ZoneTexte 2">
            <a:extLst>
              <a:ext uri="{FF2B5EF4-FFF2-40B4-BE49-F238E27FC236}">
                <a16:creationId xmlns:a16="http://schemas.microsoft.com/office/drawing/2014/main" id="{63A8B8EF-0486-54D8-EE4D-CE3B76200245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71475" y="3258368"/>
            <a:ext cx="12973049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fr-FR"/>
            </a:defPPr>
            <a:lvl1pPr marL="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574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2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290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148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006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86400" algn="l" defTabSz="1371600" rtl="0" eaLnBrk="1" latinLnBrk="0" hangingPunct="1"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MA" sz="23900" b="1" dirty="0">
                <a:solidFill>
                  <a:srgbClr val="106585"/>
                </a:solidFill>
                <a:latin typeface="+mj-lt"/>
              </a:rPr>
              <a:t>ou</a:t>
            </a:r>
            <a:r>
              <a:rPr kumimoji="0" lang="fr-MA" sz="239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426679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80979" y="802046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FCE2818-BE99-1687-1E2F-E68CB9A97D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20698" y="593647"/>
            <a:ext cx="10723654" cy="546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25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Prenez vos ardoises et écrivez </a:t>
            </a:r>
            <a:r>
              <a:rPr lang="fr-FR" sz="2250" b="1" dirty="0">
                <a:solidFill>
                  <a:prstClr val="white">
                    <a:lumMod val="65000"/>
                  </a:prstClr>
                </a:solidFill>
                <a:latin typeface="Dosis" pitchFamily="2" charset="0"/>
              </a:rPr>
              <a:t>« </a:t>
            </a:r>
            <a:r>
              <a:rPr lang="fr-FR" sz="2250" b="1" dirty="0" err="1">
                <a:solidFill>
                  <a:prstClr val="white">
                    <a:lumMod val="65000"/>
                  </a:prstClr>
                </a:solidFill>
                <a:latin typeface="Dosis" pitchFamily="2" charset="0"/>
              </a:rPr>
              <a:t>jou</a:t>
            </a:r>
            <a:r>
              <a:rPr lang="fr-FR" sz="2250" b="1" dirty="0">
                <a:solidFill>
                  <a:prstClr val="white">
                    <a:lumMod val="65000"/>
                  </a:prstClr>
                </a:solidFill>
                <a:latin typeface="Dosis" pitchFamily="2" charset="0"/>
              </a:rPr>
              <a:t> </a:t>
            </a:r>
            <a:r>
              <a:rPr kumimoji="0" lang="fr-FR" sz="225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».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5159D94-A626-2CE2-DE46-4CACB11C5F12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57974" y="2842863"/>
            <a:ext cx="7186176" cy="5555891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59F9451A-C328-68B1-01A7-EF1B84CCF246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75020" y="720508"/>
            <a:ext cx="1938664" cy="1074576"/>
          </a:xfrm>
          <a:prstGeom prst="rect">
            <a:avLst/>
          </a:prstGeom>
        </p:spPr>
      </p:pic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A9397E9F-1F6C-A08A-675B-08B12E09445A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10765710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dirty="0">
                          <a:latin typeface="Dosis" pitchFamily="2" charset="0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3879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8F089-889B-87B6-0591-F191D3929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A7D2E1EB-858E-624C-2EC8-85E65843AF9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0745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85A5FFF-67CC-9194-C423-276684496A4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01074" y="764132"/>
            <a:ext cx="9608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6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Levez les ardoises.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953CD38-042A-AF75-E4CB-57ECC495590E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939605" y="2961707"/>
            <a:ext cx="6089298" cy="4363587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975AA039-4B23-AAC1-698D-19799EEC2989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655191971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dirty="0">
                          <a:latin typeface="Dosis" pitchFamily="2" charset="0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42638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E90529-2832-6D13-61EE-4DD4FCB31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332544AD-299F-858D-6169-FCE8AE1FCD2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80979" y="802046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3864E135-C802-43D0-D2C6-87EFFE217EE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20698" y="593647"/>
            <a:ext cx="10723654" cy="546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25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Écrivez le mot </a:t>
            </a:r>
            <a:r>
              <a:rPr lang="fr-FR" sz="2250" b="1" dirty="0">
                <a:solidFill>
                  <a:prstClr val="white">
                    <a:lumMod val="65000"/>
                  </a:prstClr>
                </a:solidFill>
                <a:latin typeface="Dosis" pitchFamily="2" charset="0"/>
              </a:rPr>
              <a:t>« jour » </a:t>
            </a:r>
            <a:r>
              <a:rPr kumimoji="0" lang="fr-FR" sz="225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4B89177-506F-74BB-2D43-BFA8ED98EAF5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57974" y="2842863"/>
            <a:ext cx="7186176" cy="5555891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43ED2BD-955A-5C52-1D12-E45EB51F3FC0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75020" y="720508"/>
            <a:ext cx="1938664" cy="1074576"/>
          </a:xfrm>
          <a:prstGeom prst="rect">
            <a:avLst/>
          </a:prstGeom>
        </p:spPr>
      </p:pic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09D229E4-3347-971B-3F6B-445BC41D129E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3759345017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dirty="0">
                          <a:latin typeface="Dosis" pitchFamily="2" charset="0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48704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791DDE-782C-2DD0-3F36-415C64629D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5956850F-C5ED-C414-4D6D-5F6CF47FA4C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0745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BE2B53D-1A85-E919-963B-20003522D84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01074" y="764132"/>
            <a:ext cx="9608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6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Levez les ardoises.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BFBFBD6-CD3C-5DDA-839B-E6C6D81536A6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3939605" y="2961707"/>
            <a:ext cx="6089298" cy="4363587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2A4D5856-1510-BB0C-9D49-08CA0E3215C6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577613487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dirty="0">
                          <a:latin typeface="Dosis" pitchFamily="2" charset="0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90396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673770-7557-EE41-6962-F923854EC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FF036B05-BF35-4399-05A1-0CB508A3114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865911" y="676406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5F54D3D2-56CF-5834-25D0-486AD78D5EC6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73641" y="589043"/>
            <a:ext cx="100448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Nous avons vu ces mots la séance précédente.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 </a:t>
            </a:r>
          </a:p>
          <a:p>
            <a:pPr marL="0" marR="0" lvl="0" indent="0" algn="l" defTabSz="1028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Quel est ce mot ?  </a:t>
            </a:r>
          </a:p>
        </p:txBody>
      </p:sp>
      <p:pic>
        <p:nvPicPr>
          <p:cNvPr id="28" name="Image 27">
            <a:extLst>
              <a:ext uri="{FF2B5EF4-FFF2-40B4-BE49-F238E27FC236}">
                <a16:creationId xmlns:a16="http://schemas.microsoft.com/office/drawing/2014/main" id="{1911A681-FEBD-9874-DA8E-1426EDB90D63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00" t="15392" r="7546" b="7116"/>
          <a:stretch/>
        </p:blipFill>
        <p:spPr>
          <a:xfrm>
            <a:off x="11412611" y="464582"/>
            <a:ext cx="1894143" cy="1263383"/>
          </a:xfrm>
          <a:prstGeom prst="rect">
            <a:avLst/>
          </a:prstGeom>
        </p:spPr>
      </p:pic>
      <p:graphicFrame>
        <p:nvGraphicFramePr>
          <p:cNvPr id="16" name="Tableau 15">
            <a:extLst>
              <a:ext uri="{FF2B5EF4-FFF2-40B4-BE49-F238E27FC236}">
                <a16:creationId xmlns:a16="http://schemas.microsoft.com/office/drawing/2014/main" id="{425D4465-1671-D0BF-69CA-F173901CB2D2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610998230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dirty="0">
                          <a:latin typeface="Dosis" pitchFamily="2" charset="0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5" name="Image 4">
            <a:extLst>
              <a:ext uri="{FF2B5EF4-FFF2-40B4-BE49-F238E27FC236}">
                <a16:creationId xmlns:a16="http://schemas.microsoft.com/office/drawing/2014/main" id="{C1BBADB6-CE78-40ED-C5F1-8BA8EFFBD82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03893" y="4079841"/>
            <a:ext cx="3026372" cy="213326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6D4521E-7F41-9464-F547-A362CF82DA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04247" y="4070586"/>
            <a:ext cx="3007862" cy="214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5537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83156C-01BE-EBBC-F398-29BEA8730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2EEA2586-C23E-7A7A-7EBA-3E5C3B20B7C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68866" y="853210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C4437A5-43DA-D354-7C37-49DED96A0DBC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92328" y="771385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7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Je vais dire les mots. Répétez après moi. </a:t>
            </a: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C10B17E6-3E89-C31F-D050-8E0DD7089B35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588093" y="529841"/>
            <a:ext cx="1530246" cy="1284596"/>
          </a:xfrm>
          <a:prstGeom prst="rect">
            <a:avLst/>
          </a:prstGeom>
        </p:spPr>
      </p:pic>
      <p:graphicFrame>
        <p:nvGraphicFramePr>
          <p:cNvPr id="17" name="Tableau 16">
            <a:extLst>
              <a:ext uri="{FF2B5EF4-FFF2-40B4-BE49-F238E27FC236}">
                <a16:creationId xmlns:a16="http://schemas.microsoft.com/office/drawing/2014/main" id="{11FAE8A1-BCEC-7063-5A89-CDC8818DBD12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dirty="0">
                          <a:latin typeface="Dosis" pitchFamily="2" charset="0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10" name="ZoneTexte 9">
            <a:extLst>
              <a:ext uri="{FF2B5EF4-FFF2-40B4-BE49-F238E27FC236}">
                <a16:creationId xmlns:a16="http://schemas.microsoft.com/office/drawing/2014/main" id="{B90B298E-FF25-2ACA-D8B6-819B66C5B6F8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503893" y="6121342"/>
            <a:ext cx="3026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3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L’après-midi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F2FADD92-A92C-3A4B-D77B-F877D12FA3D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03893" y="3651213"/>
            <a:ext cx="3026372" cy="2133268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EF1582B7-17CD-8535-02C9-8C1249AE007B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204247" y="6121342"/>
            <a:ext cx="3007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FR" sz="36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</a:rPr>
              <a:t>midi </a:t>
            </a:r>
            <a:endParaRPr lang="fr-FR" sz="4000" b="1" dirty="0">
              <a:solidFill>
                <a:schemeClr val="bg1">
                  <a:lumMod val="65000"/>
                </a:schemeClr>
              </a:solidFill>
              <a:latin typeface="Dosis" pitchFamily="2" charset="0"/>
            </a:endParaRP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8FF51185-CC02-A7A4-BAA6-51837DB09C1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04247" y="3641958"/>
            <a:ext cx="3007862" cy="214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7864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F49EBF-02E7-DF35-C8D5-D69727A042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55A9E35D-598B-2412-5921-A19D1976CD2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5442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3A92671D-ECD8-96EC-A86E-94F4CCF99BAB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012633" y="2857500"/>
            <a:ext cx="10416929" cy="46397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1.  Rituel </a:t>
            </a:r>
          </a:p>
          <a:p>
            <a:pPr defTabSz="914445">
              <a:lnSpc>
                <a:spcPct val="150000"/>
              </a:lnSpc>
              <a:spcAft>
                <a:spcPts val="900"/>
              </a:spcAft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Révision des lettres - révision du vocabulaire.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  <a:cs typeface="Calibri" panose="020F0502020204030204" pitchFamily="34" charset="0"/>
              </a:rPr>
              <a:t>2. Acte de parole </a:t>
            </a:r>
          </a:p>
          <a:p>
            <a:pPr defTabSz="914445">
              <a:defRPr/>
            </a:pPr>
            <a:r>
              <a:rPr lang="fr-FR" sz="3000" b="1" dirty="0">
                <a:solidFill>
                  <a:srgbClr val="5C9ED1"/>
                </a:solidFill>
                <a:latin typeface="Dosis" pitchFamily="2" charset="0"/>
                <a:cs typeface="Calibri" panose="020F0502020204030204" pitchFamily="34" charset="0"/>
              </a:rPr>
              <a:t>Qu’est-ce que tu fais à midi ?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3. Écriture </a:t>
            </a:r>
            <a:endParaRPr lang="fr-FR" sz="4200" b="1" dirty="0">
              <a:solidFill>
                <a:schemeClr val="bg1">
                  <a:lumMod val="65000"/>
                </a:schemeClr>
              </a:solidFill>
              <a:latin typeface="Dosis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914445"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Écrire la lettre f en minuscule et en majuscule.</a:t>
            </a: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65A2F269-8203-AE2A-2593-DD963AF1666A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D23EFBED-2F38-6CF5-0E88-370C2E0786A9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83439FE-AC15-5FD8-D1B6-4B9C89ECCE8E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77895" y="4764764"/>
            <a:ext cx="1497114" cy="762000"/>
          </a:xfrm>
          <a:prstGeom prst="rect">
            <a:avLst/>
          </a:prstGeom>
        </p:spPr>
      </p:pic>
      <p:sp>
        <p:nvSpPr>
          <p:cNvPr id="5" name="TextBox 9">
            <a:extLst>
              <a:ext uri="{FF2B5EF4-FFF2-40B4-BE49-F238E27FC236}">
                <a16:creationId xmlns:a16="http://schemas.microsoft.com/office/drawing/2014/main" id="{3855B124-D0A7-4F85-61DC-C9828EBEBB04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-32131" y="1140774"/>
            <a:ext cx="13716001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85835">
              <a:lnSpc>
                <a:spcPts val="4199"/>
              </a:lnSpc>
              <a:defRPr/>
            </a:pPr>
            <a:endParaRPr lang="fr-FR" sz="6000" b="1" dirty="0">
              <a:solidFill>
                <a:srgbClr val="215968"/>
              </a:solidFill>
              <a:latin typeface="Dosis" pitchFamily="2" charset="0"/>
            </a:endParaRPr>
          </a:p>
          <a:p>
            <a:pPr algn="ctr" defTabSz="685835">
              <a:lnSpc>
                <a:spcPts val="4199"/>
              </a:lnSpc>
              <a:defRPr/>
            </a:pPr>
            <a:r>
              <a:rPr lang="fr-FR" sz="6000" b="1" dirty="0">
                <a:solidFill>
                  <a:srgbClr val="215968"/>
                </a:solidFill>
                <a:latin typeface="Dosis" pitchFamily="2" charset="0"/>
              </a:rPr>
              <a:t>Séance 3</a:t>
            </a:r>
          </a:p>
        </p:txBody>
      </p:sp>
    </p:spTree>
    <p:extLst>
      <p:ext uri="{BB962C8B-B14F-4D97-AF65-F5344CB8AC3E}">
        <p14:creationId xmlns:p14="http://schemas.microsoft.com/office/powerpoint/2010/main" val="21496695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38100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t="-5555" b="-5555"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grpSp>
        <p:nvGrpSpPr>
          <p:cNvPr id="3" name="Group 3"/>
          <p:cNvGrpSpPr/>
          <p:nvPr>
            <p:custDataLst>
              <p:tags r:id="rId2"/>
            </p:custDataLst>
          </p:nvPr>
        </p:nvGrpSpPr>
        <p:grpSpPr>
          <a:xfrm>
            <a:off x="381000" y="733455"/>
            <a:ext cx="12954000" cy="8765811"/>
            <a:chOff x="0" y="0"/>
            <a:chExt cx="3895412" cy="255517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algn="just" defTabSz="685835">
                <a:defRPr/>
              </a:pPr>
              <a:endParaRPr lang="fr-MA"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algn="just" defTabSz="685835">
                <a:lnSpc>
                  <a:spcPts val="2408"/>
                </a:lnSpc>
                <a:defRPr/>
              </a:pPr>
              <a:endParaRPr sz="135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sp>
        <p:nvSpPr>
          <p:cNvPr id="7" name="Freeform 7"/>
          <p:cNvSpPr/>
          <p:nvPr>
            <p:custDataLst>
              <p:tags r:id="rId3"/>
            </p:custDataLst>
          </p:nvPr>
        </p:nvSpPr>
        <p:spPr>
          <a:xfrm>
            <a:off x="596222" y="136251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algn="just" defTabSz="68583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9" name="TextBox 9"/>
          <p:cNvSpPr txBox="1"/>
          <p:nvPr>
            <p:custDataLst>
              <p:tags r:id="rId4"/>
            </p:custDataLst>
          </p:nvPr>
        </p:nvSpPr>
        <p:spPr>
          <a:xfrm>
            <a:off x="4747428" y="1822448"/>
            <a:ext cx="5029200" cy="5123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85835">
              <a:lnSpc>
                <a:spcPts val="4199"/>
              </a:lnSpc>
              <a:defRPr/>
            </a:pPr>
            <a:r>
              <a:rPr lang="fr-FR" sz="3200" dirty="0">
                <a:solidFill>
                  <a:srgbClr val="106585"/>
                </a:solidFill>
                <a:latin typeface="Carelia"/>
              </a:rPr>
              <a:t>Objectifs de l’activité </a:t>
            </a:r>
          </a:p>
        </p:txBody>
      </p: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7C03ED0A-C5B0-D998-5D5C-0C9D119281B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981638" y="3335592"/>
            <a:ext cx="11752727" cy="4200876"/>
            <a:chOff x="1021947" y="3100970"/>
            <a:chExt cx="11752727" cy="3654320"/>
          </a:xfrm>
        </p:grpSpPr>
        <p:sp>
          <p:nvSpPr>
            <p:cNvPr id="12" name="Freeform 17">
              <a:extLst>
                <a:ext uri="{FF2B5EF4-FFF2-40B4-BE49-F238E27FC236}">
                  <a16:creationId xmlns:a16="http://schemas.microsoft.com/office/drawing/2014/main" id="{C1D261BA-3ABE-2DE1-E789-F4046D0C8328}"/>
                </a:ext>
              </a:extLst>
            </p:cNvPr>
            <p:cNvSpPr/>
            <p:nvPr/>
          </p:nvSpPr>
          <p:spPr>
            <a:xfrm rot="10800000" flipH="1">
              <a:off x="1021947" y="3100970"/>
              <a:ext cx="11752727" cy="3654320"/>
            </a:xfrm>
            <a:custGeom>
              <a:avLst/>
              <a:gdLst/>
              <a:ahLst/>
              <a:cxnLst/>
              <a:rect l="l" t="t" r="r" b="b"/>
              <a:pathLst>
                <a:path w="3062465" h="1213150">
                  <a:moveTo>
                    <a:pt x="0" y="0"/>
                  </a:moveTo>
                  <a:lnTo>
                    <a:pt x="3062465" y="0"/>
                  </a:lnTo>
                  <a:lnTo>
                    <a:pt x="3062465" y="1213150"/>
                  </a:lnTo>
                  <a:lnTo>
                    <a:pt x="0" y="1213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defTabSz="914445">
                <a:defRPr/>
              </a:pPr>
              <a:endParaRPr lang="fr-MA" sz="90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395C32B6-3F71-2033-BA88-FCA970C59DCF}"/>
                </a:ext>
              </a:extLst>
            </p:cNvPr>
            <p:cNvSpPr/>
            <p:nvPr/>
          </p:nvSpPr>
          <p:spPr>
            <a:xfrm>
              <a:off x="1255693" y="3189998"/>
              <a:ext cx="706508" cy="3565292"/>
            </a:xfrm>
            <a:custGeom>
              <a:avLst/>
              <a:gdLst/>
              <a:ahLst/>
              <a:cxnLst/>
              <a:rect l="l" t="t" r="r" b="b"/>
              <a:pathLst>
                <a:path w="3062465" h="1213150">
                  <a:moveTo>
                    <a:pt x="0" y="0"/>
                  </a:moveTo>
                  <a:lnTo>
                    <a:pt x="3062465" y="0"/>
                  </a:lnTo>
                  <a:lnTo>
                    <a:pt x="3062465" y="1213150"/>
                  </a:lnTo>
                  <a:lnTo>
                    <a:pt x="0" y="1213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 l="-109199" t="-6937" r="-896458" b="-829367"/>
              </a:stretch>
            </a:blipFill>
          </p:spPr>
          <p:txBody>
            <a:bodyPr/>
            <a:lstStyle/>
            <a:p>
              <a:pPr defTabSz="914445">
                <a:defRPr/>
              </a:pPr>
              <a:endParaRPr lang="fr-MA" sz="900" dirty="0">
                <a:solidFill>
                  <a:prstClr val="black"/>
                </a:solidFill>
                <a:latin typeface="Dosis" pitchFamily="2" charset="0"/>
              </a:endParaRPr>
            </a:p>
          </p:txBody>
        </p:sp>
      </p:grpSp>
      <p:pic>
        <p:nvPicPr>
          <p:cNvPr id="19" name="Image 18">
            <a:extLst>
              <a:ext uri="{FF2B5EF4-FFF2-40B4-BE49-F238E27FC236}">
                <a16:creationId xmlns:a16="http://schemas.microsoft.com/office/drawing/2014/main" id="{CCC5F9BE-BCEA-3D50-20D4-F48CE3775C75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1480252" y="3962089"/>
            <a:ext cx="504425" cy="54906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050696-8E39-F1CF-ABF8-86FF935959D5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749151" y="333345"/>
            <a:ext cx="6643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45">
              <a:defRPr/>
            </a:pPr>
            <a:r>
              <a:rPr lang="fr-MA" sz="2000" i="1" dirty="0">
                <a:solidFill>
                  <a:prstClr val="black">
                    <a:lumMod val="75000"/>
                    <a:lumOff val="25000"/>
                  </a:prstClr>
                </a:solidFill>
                <a:latin typeface="Dosis"/>
              </a:rPr>
              <a:t>Pour l’enseignant</a:t>
            </a: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6D1AA5F5-9721-BDFB-5D84-C9B03241E66C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2507530" y="4010714"/>
            <a:ext cx="9875000" cy="544830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685835">
              <a:defRPr/>
            </a:pPr>
            <a:r>
              <a:rPr lang="fr-FR" sz="3200" b="1" dirty="0">
                <a:solidFill>
                  <a:srgbClr val="4F81BD">
                    <a:lumMod val="50000"/>
                  </a:srgbClr>
                </a:solidFill>
                <a:latin typeface="Dosis" pitchFamily="2" charset="0"/>
              </a:rPr>
              <a:t>S’approprier des actes de parole : </a:t>
            </a:r>
          </a:p>
        </p:txBody>
      </p:sp>
      <p:sp>
        <p:nvSpPr>
          <p:cNvPr id="8" name="TextBox 10">
            <a:extLst>
              <a:ext uri="{FF2B5EF4-FFF2-40B4-BE49-F238E27FC236}">
                <a16:creationId xmlns:a16="http://schemas.microsoft.com/office/drawing/2014/main" id="{6D1AA5F5-9721-BDFB-5D84-C9B03241E66C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2928938" y="4670448"/>
            <a:ext cx="8257254" cy="544830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90">
              <a:defRPr/>
            </a:pPr>
            <a:r>
              <a:rPr lang="fr-FR" sz="3200" kern="100" dirty="0">
                <a:solidFill>
                  <a:srgbClr val="106585"/>
                </a:solidFill>
                <a:latin typeface="Dosis" pitchFamily="2" charset="0"/>
                <a:cs typeface="Arial" panose="020B0604020202020204" pitchFamily="34" charset="0"/>
              </a:rPr>
              <a:t>Qu’est-ce que tu fais à midi ?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A7C75934-EA09-FAF7-A0F8-3A93E9B0AD9D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1525597" y="5880388"/>
            <a:ext cx="504425" cy="549068"/>
          </a:xfrm>
          <a:prstGeom prst="rect">
            <a:avLst/>
          </a:prstGeom>
        </p:spPr>
      </p:pic>
      <p:sp>
        <p:nvSpPr>
          <p:cNvPr id="15" name="TextBox 10">
            <a:extLst>
              <a:ext uri="{FF2B5EF4-FFF2-40B4-BE49-F238E27FC236}">
                <a16:creationId xmlns:a16="http://schemas.microsoft.com/office/drawing/2014/main" id="{940A627E-03E1-78D4-52F2-DAEFE422D83B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2552875" y="5886149"/>
            <a:ext cx="9875000" cy="544830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685835">
              <a:defRPr/>
            </a:pPr>
            <a:r>
              <a:rPr lang="fr-FR" sz="3200" b="1" dirty="0">
                <a:solidFill>
                  <a:srgbClr val="4F81BD">
                    <a:lumMod val="50000"/>
                  </a:srgbClr>
                </a:solidFill>
                <a:latin typeface="Dosis" pitchFamily="2" charset="0"/>
              </a:rPr>
              <a:t>Utiliser des outils de langue : </a:t>
            </a:r>
          </a:p>
        </p:txBody>
      </p:sp>
      <p:sp>
        <p:nvSpPr>
          <p:cNvPr id="16" name="TextBox 10">
            <a:extLst>
              <a:ext uri="{FF2B5EF4-FFF2-40B4-BE49-F238E27FC236}">
                <a16:creationId xmlns:a16="http://schemas.microsoft.com/office/drawing/2014/main" id="{2DA6B2EC-A123-8022-FC7A-ECF860402227}"/>
              </a:ext>
            </a:extLst>
          </p:cNvPr>
          <p:cNvSpPr txBox="1"/>
          <p:nvPr>
            <p:custDataLst>
              <p:tags r:id="rId12"/>
            </p:custDataLst>
          </p:nvPr>
        </p:nvSpPr>
        <p:spPr>
          <a:xfrm>
            <a:off x="2928938" y="6561413"/>
            <a:ext cx="8915400" cy="544830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90">
              <a:defRPr/>
            </a:pPr>
            <a:r>
              <a:rPr lang="fr-FR" sz="3200" kern="100" dirty="0">
                <a:solidFill>
                  <a:srgbClr val="106585"/>
                </a:solidFill>
                <a:latin typeface="Dosis" pitchFamily="2" charset="0"/>
                <a:cs typeface="Arial" panose="020B0604020202020204" pitchFamily="34" charset="0"/>
              </a:rPr>
              <a:t>A midi, je … . </a:t>
            </a:r>
          </a:p>
        </p:txBody>
      </p:sp>
    </p:spTree>
    <p:extLst>
      <p:ext uri="{BB962C8B-B14F-4D97-AF65-F5344CB8AC3E}">
        <p14:creationId xmlns:p14="http://schemas.microsoft.com/office/powerpoint/2010/main" val="11153597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7090A0-7D28-47D0-1F6A-F1A39FB743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FB101090-FFFF-110A-367C-B3258319D3F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12880" y="797224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4DD41D1-CBD3-A388-722D-730911CECCD7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328572" y="736196"/>
            <a:ext cx="966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Nous allons réécouter le dialogue entre 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</a:rPr>
              <a:t>Rita et Karim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. 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EF862B41-83E7-A96B-363F-062037AA7192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798559" y="543874"/>
            <a:ext cx="1427019" cy="1575467"/>
          </a:xfrm>
          <a:prstGeom prst="rect">
            <a:avLst/>
          </a:prstGeom>
        </p:spPr>
      </p:pic>
      <p:pic>
        <p:nvPicPr>
          <p:cNvPr id="12" name="Image 11" descr="Une image contenant illustration, clipart, Animation, Dessin animé&#10;&#10;Description générée automatiquement">
            <a:extLst>
              <a:ext uri="{FF2B5EF4-FFF2-40B4-BE49-F238E27FC236}">
                <a16:creationId xmlns:a16="http://schemas.microsoft.com/office/drawing/2014/main" id="{0774F60C-B678-845F-F9E1-85247DD8308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335" y="3321180"/>
            <a:ext cx="2988006" cy="5054384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3525AF10-8DB1-D0FE-46A5-431087BE851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81126" y="3773294"/>
            <a:ext cx="2988006" cy="4150156"/>
          </a:xfrm>
          <a:prstGeom prst="rect">
            <a:avLst/>
          </a:prstGeom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F4CB5DB5-64EB-1847-8B1C-B0BFD85ADFE6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1962560780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35038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7D1722-C290-4661-6AD5-91378327A3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>
            <a:extLst>
              <a:ext uri="{FF2B5EF4-FFF2-40B4-BE49-F238E27FC236}">
                <a16:creationId xmlns:a16="http://schemas.microsoft.com/office/drawing/2014/main" id="{511AE82C-208F-6491-6223-DD244B737BD8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19677" y="749000"/>
            <a:ext cx="9267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i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Première écoute (diffusion automatique).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69A0AAA-BCE5-3E93-CD8D-671C2DEE0279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742933" y="456293"/>
            <a:ext cx="1427019" cy="1575467"/>
          </a:xfrm>
          <a:prstGeom prst="rect">
            <a:avLst/>
          </a:prstGeom>
        </p:spPr>
      </p:pic>
      <p:sp>
        <p:nvSpPr>
          <p:cNvPr id="16" name="Bulle narrative : ronde 15">
            <a:extLst>
              <a:ext uri="{FF2B5EF4-FFF2-40B4-BE49-F238E27FC236}">
                <a16:creationId xmlns:a16="http://schemas.microsoft.com/office/drawing/2014/main" id="{66BE2145-F78E-BD47-4954-0DDEBCC069BD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175638" y="2524792"/>
            <a:ext cx="2228282" cy="1569923"/>
          </a:xfrm>
          <a:prstGeom prst="wedgeEllipseCallout">
            <a:avLst>
              <a:gd name="adj1" fmla="val 41240"/>
              <a:gd name="adj2" fmla="val 74684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68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Bulle narrative : ronde 19">
            <a:extLst>
              <a:ext uri="{FF2B5EF4-FFF2-40B4-BE49-F238E27FC236}">
                <a16:creationId xmlns:a16="http://schemas.microsoft.com/office/drawing/2014/main" id="{494F8938-6466-7461-9E52-79F95CD1C7E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9186118" y="2544527"/>
            <a:ext cx="2228282" cy="1569923"/>
          </a:xfrm>
          <a:prstGeom prst="wedgeEllipseCallout">
            <a:avLst>
              <a:gd name="adj1" fmla="val -43465"/>
              <a:gd name="adj2" fmla="val 69012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68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" name="Image 1" descr="Une image contenant illustration, clipart, Animation, Dessin animé&#10;&#10;Description générée automatiquement">
            <a:extLst>
              <a:ext uri="{FF2B5EF4-FFF2-40B4-BE49-F238E27FC236}">
                <a16:creationId xmlns:a16="http://schemas.microsoft.com/office/drawing/2014/main" id="{53DAF97D-8616-F1D4-471D-A2C5DA0BDD0F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973" y="4521663"/>
            <a:ext cx="2988006" cy="505438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A03FF5E-CEAA-11B0-E7B5-009C5FB6411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46764" y="4973777"/>
            <a:ext cx="2988006" cy="4150156"/>
          </a:xfrm>
          <a:prstGeom prst="rect">
            <a:avLst/>
          </a:prstGeom>
        </p:spPr>
      </p:pic>
      <p:pic>
        <p:nvPicPr>
          <p:cNvPr id="5" name="Parcours_1_Pd4_S2_Dialogue">
            <a:hlinkClick r:id="" action="ppaction://media"/>
            <a:extLst>
              <a:ext uri="{FF2B5EF4-FFF2-40B4-BE49-F238E27FC236}">
                <a16:creationId xmlns:a16="http://schemas.microsoft.com/office/drawing/2014/main" id="{D62FD234-922E-1AD3-5374-71F1453C3A33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87547" y="806153"/>
            <a:ext cx="487363" cy="487363"/>
          </a:xfrm>
          <a:prstGeom prst="rect">
            <a:avLst/>
          </a:prstGeom>
        </p:spPr>
      </p:pic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08467260-64B8-FAA1-44B5-70415BD41A2E}"/>
              </a:ext>
            </a:extLst>
          </p:cNvPr>
          <p:cNvGraphicFramePr>
            <a:graphicFrameLocks noGrp="1"/>
          </p:cNvGraphicFramePr>
          <p:nvPr>
            <p:custDataLst>
              <p:tags r:id="rId8"/>
            </p:custData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755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mph" presetSubtype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7" presetClass="emph" presetSubtype="1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6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6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mph" presetSubtype="1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14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mph" presetSubtype="1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7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mph" presetSubtype="1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7" presetClass="emph" presetSubtype="1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3" dur="4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4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1411D-AB82-CD69-C19B-64D5996D92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0F08B29D-CBF2-D3A4-2118-B69C6D7A2D2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712880" y="797224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316A457-0875-5003-0735-2C503C88F46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328572" y="736196"/>
            <a:ext cx="10905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Je vais diffuser le dialogue une deuxième fois. Écoutez attentivement. </a:t>
            </a:r>
          </a:p>
        </p:txBody>
      </p:sp>
      <p:pic>
        <p:nvPicPr>
          <p:cNvPr id="13" name="Image 12" descr="Une image contenant clipart, dessin, illustration, dessin humoristique&#10;&#10;Description générée automatiquement">
            <a:extLst>
              <a:ext uri="{FF2B5EF4-FFF2-40B4-BE49-F238E27FC236}">
                <a16:creationId xmlns:a16="http://schemas.microsoft.com/office/drawing/2014/main" id="{BF74A406-552F-902E-71AD-3F309E37B3A2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082" y="2965052"/>
            <a:ext cx="4368191" cy="4356896"/>
          </a:xfrm>
          <a:prstGeom prst="rect">
            <a:avLst/>
          </a:prstGeom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AEF74FAF-1DF7-49B9-CFF0-3D9ECB64194A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618791055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34850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7D1722-C290-4661-6AD5-91378327A3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>
            <a:extLst>
              <a:ext uri="{FF2B5EF4-FFF2-40B4-BE49-F238E27FC236}">
                <a16:creationId xmlns:a16="http://schemas.microsoft.com/office/drawing/2014/main" id="{511AE82C-208F-6491-6223-DD244B737BD8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619677" y="749000"/>
            <a:ext cx="9267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i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Deuxième écoute (diffusion automatique).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69A0AAA-BCE5-3E93-CD8D-671C2DEE0279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742933" y="456293"/>
            <a:ext cx="1427019" cy="1575467"/>
          </a:xfrm>
          <a:prstGeom prst="rect">
            <a:avLst/>
          </a:prstGeom>
        </p:spPr>
      </p:pic>
      <p:sp>
        <p:nvSpPr>
          <p:cNvPr id="16" name="Bulle narrative : ronde 15">
            <a:extLst>
              <a:ext uri="{FF2B5EF4-FFF2-40B4-BE49-F238E27FC236}">
                <a16:creationId xmlns:a16="http://schemas.microsoft.com/office/drawing/2014/main" id="{66BE2145-F78E-BD47-4954-0DDEBCC069BD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2175638" y="2524792"/>
            <a:ext cx="2228282" cy="1569923"/>
          </a:xfrm>
          <a:prstGeom prst="wedgeEllipseCallout">
            <a:avLst>
              <a:gd name="adj1" fmla="val 41240"/>
              <a:gd name="adj2" fmla="val 74684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68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0" name="Bulle narrative : ronde 19">
            <a:extLst>
              <a:ext uri="{FF2B5EF4-FFF2-40B4-BE49-F238E27FC236}">
                <a16:creationId xmlns:a16="http://schemas.microsoft.com/office/drawing/2014/main" id="{494F8938-6466-7461-9E52-79F95CD1C7E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9186118" y="2544527"/>
            <a:ext cx="2228282" cy="1569923"/>
          </a:xfrm>
          <a:prstGeom prst="wedgeEllipseCallout">
            <a:avLst>
              <a:gd name="adj1" fmla="val -43465"/>
              <a:gd name="adj2" fmla="val 69012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371668">
              <a:defRPr/>
            </a:pPr>
            <a:endParaRPr lang="fr-FR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2" name="Image 1" descr="Une image contenant illustration, clipart, Animation, Dessin animé&#10;&#10;Description générée automatiquement">
            <a:extLst>
              <a:ext uri="{FF2B5EF4-FFF2-40B4-BE49-F238E27FC236}">
                <a16:creationId xmlns:a16="http://schemas.microsoft.com/office/drawing/2014/main" id="{53DAF97D-8616-F1D4-471D-A2C5DA0BDD0F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973" y="4521663"/>
            <a:ext cx="2988006" cy="5054384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A03FF5E-CEAA-11B0-E7B5-009C5FB6411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46764" y="4973777"/>
            <a:ext cx="2988006" cy="4150156"/>
          </a:xfrm>
          <a:prstGeom prst="rect">
            <a:avLst/>
          </a:prstGeom>
        </p:spPr>
      </p:pic>
      <p:pic>
        <p:nvPicPr>
          <p:cNvPr id="5" name="Parcours_1_Pd4_S2_Dialogue">
            <a:hlinkClick r:id="" action="ppaction://media"/>
            <a:extLst>
              <a:ext uri="{FF2B5EF4-FFF2-40B4-BE49-F238E27FC236}">
                <a16:creationId xmlns:a16="http://schemas.microsoft.com/office/drawing/2014/main" id="{D62FD234-922E-1AD3-5374-71F1453C3A33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887547" y="806153"/>
            <a:ext cx="487363" cy="487363"/>
          </a:xfrm>
          <a:prstGeom prst="rect">
            <a:avLst/>
          </a:prstGeom>
        </p:spPr>
      </p:pic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08467260-64B8-FAA1-44B5-70415BD41A2E}"/>
              </a:ext>
            </a:extLst>
          </p:cNvPr>
          <p:cNvGraphicFramePr>
            <a:graphicFrameLocks noGrp="1"/>
          </p:cNvGraphicFramePr>
          <p:nvPr>
            <p:custDataLst>
              <p:tags r:id="rId8"/>
            </p:custData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040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mph" presetSubtype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7" presetClass="emph" presetSubtype="1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" dur="6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6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mph" presetSubtype="1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14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mph" presetSubtype="1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7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mph" presetSubtype="1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7" presetClass="emph" presetSubtype="1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23" dur="4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4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2AA99E-C1B6-B0FD-3F86-1AC6CF98A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2EB2A864-D8C2-2469-D8AE-4C9B34EF41B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840720" y="662501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F1AF39B-7314-5A01-87F5-7A5BBFE788D5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21546" y="546574"/>
            <a:ext cx="10001865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90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Rita dit « Qu’est-ce que tu fais à midi ?» </a:t>
            </a:r>
          </a:p>
          <a:p>
            <a:pPr defTabSz="914490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 ?  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29329675-BE0F-6900-D888-84EA68F58349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90106" y="431413"/>
            <a:ext cx="1224453" cy="1351829"/>
          </a:xfrm>
          <a:prstGeom prst="rect">
            <a:avLst/>
          </a:prstGeom>
        </p:spPr>
      </p:pic>
      <p:sp>
        <p:nvSpPr>
          <p:cNvPr id="12" name="Bulle narrative : ronde 11">
            <a:extLst>
              <a:ext uri="{FF2B5EF4-FFF2-40B4-BE49-F238E27FC236}">
                <a16:creationId xmlns:a16="http://schemas.microsoft.com/office/drawing/2014/main" id="{0467F3FF-210D-8056-FDF9-B269A1DA097D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857376" y="2228851"/>
            <a:ext cx="4338724" cy="1657350"/>
          </a:xfrm>
          <a:prstGeom prst="wedgeEllipseCallout">
            <a:avLst>
              <a:gd name="adj1" fmla="val 1708"/>
              <a:gd name="adj2" fmla="val 76864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90">
              <a:defRPr/>
            </a:pPr>
            <a:endParaRPr lang="fr-FR" sz="3200" b="1" dirty="0">
              <a:solidFill>
                <a:srgbClr val="215968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6" name="Tableau 15">
            <a:extLst>
              <a:ext uri="{FF2B5EF4-FFF2-40B4-BE49-F238E27FC236}">
                <a16:creationId xmlns:a16="http://schemas.microsoft.com/office/drawing/2014/main" id="{2ED6F769-05D5-A05A-C43C-A692E0857862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1699804622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8" name="ZoneTexte 7">
            <a:extLst>
              <a:ext uri="{FF2B5EF4-FFF2-40B4-BE49-F238E27FC236}">
                <a16:creationId xmlns:a16="http://schemas.microsoft.com/office/drawing/2014/main" id="{63C0028B-41B1-85AA-7E71-31DDD1BE04E8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2163570" y="2547682"/>
            <a:ext cx="3737564" cy="1122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Qu’est-ce que tu fais à midi ?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EDD316CD-84F5-424E-6027-1B833B5B5C39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62114" y="4834763"/>
            <a:ext cx="2524023" cy="3938439"/>
          </a:xfrm>
          <a:prstGeom prst="rect">
            <a:avLst/>
          </a:prstGeom>
        </p:spPr>
      </p:pic>
      <p:pic>
        <p:nvPicPr>
          <p:cNvPr id="17" name="Image 16" descr="Une image contenant illustration, clipart, Animation, Dessin animé&#10;&#10;Description générée automatiquement">
            <a:extLst>
              <a:ext uri="{FF2B5EF4-FFF2-40B4-BE49-F238E27FC236}">
                <a16:creationId xmlns:a16="http://schemas.microsoft.com/office/drawing/2014/main" id="{3A658EB7-630B-76E1-1D4C-83B005501990}"/>
              </a:ext>
            </a:extLst>
          </p:cNvPr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099" y="4450030"/>
            <a:ext cx="2997493" cy="4707907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ED2BCA04-343A-4E49-8C1B-CD451E1EBD0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606582" y="5433421"/>
            <a:ext cx="2725499" cy="194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0735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F97326-6CA8-AEAA-400B-7917145CBD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7B18F22C-C3BD-9D26-ED62-4EB9E266749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840720" y="793127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FAD8E52B-7CD0-4EE9-D07E-132B46F25403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5984" y="697808"/>
            <a:ext cx="10001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90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Que signifie « Qu’est-ce que tu fais à midi ?» 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</a:rPr>
              <a:t>en arabe ? 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E9C9F219-9BE8-4CB0-6882-4EE073CAB3A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099197" y="574565"/>
            <a:ext cx="1828959" cy="1268078"/>
          </a:xfrm>
          <a:prstGeom prst="rect">
            <a:avLst/>
          </a:prstGeom>
        </p:spPr>
      </p:pic>
      <p:graphicFrame>
        <p:nvGraphicFramePr>
          <p:cNvPr id="22" name="Tableau 21">
            <a:extLst>
              <a:ext uri="{FF2B5EF4-FFF2-40B4-BE49-F238E27FC236}">
                <a16:creationId xmlns:a16="http://schemas.microsoft.com/office/drawing/2014/main" id="{D628B75E-CAD3-56E9-3943-8A4EF50EE217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067621022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8" name="Image 7">
            <a:extLst>
              <a:ext uri="{FF2B5EF4-FFF2-40B4-BE49-F238E27FC236}">
                <a16:creationId xmlns:a16="http://schemas.microsoft.com/office/drawing/2014/main" id="{99F50FA1-B1B1-4BED-0EFD-C74CA7C0CE0A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62114" y="4834763"/>
            <a:ext cx="2524023" cy="3938439"/>
          </a:xfrm>
          <a:prstGeom prst="rect">
            <a:avLst/>
          </a:prstGeom>
        </p:spPr>
      </p:pic>
      <p:pic>
        <p:nvPicPr>
          <p:cNvPr id="10" name="Image 9" descr="Une image contenant illustration, clipart, Animation, Dessin animé&#10;&#10;Description générée automatiquement">
            <a:extLst>
              <a:ext uri="{FF2B5EF4-FFF2-40B4-BE49-F238E27FC236}">
                <a16:creationId xmlns:a16="http://schemas.microsoft.com/office/drawing/2014/main" id="{DD48C689-E339-6943-B38F-072D8BFA8710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099" y="4450030"/>
            <a:ext cx="2997493" cy="4707907"/>
          </a:xfrm>
          <a:prstGeom prst="rect">
            <a:avLst/>
          </a:prstGeom>
        </p:spPr>
      </p:pic>
      <p:sp>
        <p:nvSpPr>
          <p:cNvPr id="3" name="Bulle narrative : ronde 2">
            <a:extLst>
              <a:ext uri="{FF2B5EF4-FFF2-40B4-BE49-F238E27FC236}">
                <a16:creationId xmlns:a16="http://schemas.microsoft.com/office/drawing/2014/main" id="{2CE70EC4-4739-31FD-7E3D-2D55118ECE88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1857376" y="2228851"/>
            <a:ext cx="4338724" cy="1657350"/>
          </a:xfrm>
          <a:prstGeom prst="wedgeEllipseCallout">
            <a:avLst>
              <a:gd name="adj1" fmla="val 1708"/>
              <a:gd name="adj2" fmla="val 76864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90">
              <a:defRPr/>
            </a:pPr>
            <a:endParaRPr lang="fr-FR" sz="3200" b="1" dirty="0">
              <a:solidFill>
                <a:srgbClr val="215968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0B5D106-7508-00F7-7848-5E6F3185FC99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2163570" y="2547682"/>
            <a:ext cx="3737564" cy="1122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Qu’est-ce que tu fais à midi ?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EEEA660-5406-C68E-E6E7-D940969C5F9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606582" y="5433421"/>
            <a:ext cx="2725499" cy="194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286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4C6C4D-14A1-5E15-2E19-0B21A07B9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ECAF493D-E7B0-E1FD-509B-7764FAC0F76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840720" y="662501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7868C6A-AD2D-FDF9-8250-035E4FD5787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21546" y="546574"/>
            <a:ext cx="10001865" cy="8951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90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Karim dit « A midi, je prends mon déjeuner.». </a:t>
            </a:r>
          </a:p>
          <a:p>
            <a:pPr defTabSz="914490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Qui veut répéter ?  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7561AF2-5A7A-FD75-B06B-E3568236999A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90106" y="431413"/>
            <a:ext cx="1224453" cy="1351829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C0E882B1-6E9D-6A23-630C-0641D6E1178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21896" y="4903674"/>
            <a:ext cx="2964241" cy="3941355"/>
          </a:xfrm>
          <a:prstGeom prst="rect">
            <a:avLst/>
          </a:prstGeom>
        </p:spPr>
      </p:pic>
      <p:graphicFrame>
        <p:nvGraphicFramePr>
          <p:cNvPr id="19" name="Tableau 18">
            <a:extLst>
              <a:ext uri="{FF2B5EF4-FFF2-40B4-BE49-F238E27FC236}">
                <a16:creationId xmlns:a16="http://schemas.microsoft.com/office/drawing/2014/main" id="{1186F65C-BC33-7E1E-29DD-68498C0BF2EB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500466893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3" name="Bulle narrative : ronde 2">
            <a:extLst>
              <a:ext uri="{FF2B5EF4-FFF2-40B4-BE49-F238E27FC236}">
                <a16:creationId xmlns:a16="http://schemas.microsoft.com/office/drawing/2014/main" id="{18ED40A6-9C81-16C2-6E87-606BBEB0E8B0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4872224" y="2158652"/>
            <a:ext cx="4543238" cy="1541811"/>
          </a:xfrm>
          <a:prstGeom prst="wedgeEllipseCallout">
            <a:avLst>
              <a:gd name="adj1" fmla="val 9313"/>
              <a:gd name="adj2" fmla="val 69405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90">
              <a:defRPr/>
            </a:pPr>
            <a:endParaRPr lang="fr-FR" sz="3200" b="1" dirty="0">
              <a:solidFill>
                <a:srgbClr val="215968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DFD3195-81E1-4E8D-413C-6735D227C84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5159368" y="2433870"/>
            <a:ext cx="4026101" cy="1122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midi, je prends mon déjeuner</a:t>
            </a:r>
            <a:r>
              <a:rPr kumimoji="0" lang="fr-MA" sz="3200" b="1" i="0" u="none" strike="noStrike" kern="120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1" name="Image 10" descr="Une image contenant chaussures, garçon, habits, personne&#10;&#10;Description générée automatiquement">
            <a:extLst>
              <a:ext uri="{FF2B5EF4-FFF2-40B4-BE49-F238E27FC236}">
                <a16:creationId xmlns:a16="http://schemas.microsoft.com/office/drawing/2014/main" id="{36AB9FCB-8DD2-958F-E950-78383EE59DF8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110" t="50812" r="67028" b="3274"/>
          <a:stretch/>
        </p:blipFill>
        <p:spPr>
          <a:xfrm>
            <a:off x="4332592" y="4313288"/>
            <a:ext cx="5512732" cy="4570870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2E5D6E80-6D52-DC7E-A219-838BE67CDEB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06581" y="5433421"/>
            <a:ext cx="2816051" cy="194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0308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6F28EF-5358-EEE4-6C87-36CADF336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DA65DAB2-BEFA-4372-E87C-E7D251AED744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840720" y="793127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9E537174-CB61-2E03-6249-2F186D981665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55984" y="697808"/>
            <a:ext cx="10001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90">
              <a:spcAft>
                <a:spcPts val="45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Que signifie « A midi, je prends mon déjeuner.» 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</a:rPr>
              <a:t>en arabe ? </a:t>
            </a:r>
            <a:endParaRPr lang="fr-FR" sz="2400" b="1" dirty="0">
              <a:solidFill>
                <a:prstClr val="white">
                  <a:lumMod val="65000"/>
                </a:prstClr>
              </a:solidFill>
              <a:latin typeface="Calibri"/>
            </a:endParaRPr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0A0367FC-E8CF-246E-8AFB-A38ACDD877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99197" y="574565"/>
            <a:ext cx="1828959" cy="1268078"/>
          </a:xfrm>
          <a:prstGeom prst="rect">
            <a:avLst/>
          </a:prstGeom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878DDABB-C862-1223-2853-C2434BE2C3EB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2571826217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9EDA0A74-6131-F997-9415-4665456B670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21896" y="4903674"/>
            <a:ext cx="2964241" cy="3941355"/>
          </a:xfrm>
          <a:prstGeom prst="rect">
            <a:avLst/>
          </a:prstGeom>
        </p:spPr>
      </p:pic>
      <p:pic>
        <p:nvPicPr>
          <p:cNvPr id="10" name="Image 9" descr="Une image contenant chaussures, garçon, habits, personne&#10;&#10;Description générée automatiquement">
            <a:extLst>
              <a:ext uri="{FF2B5EF4-FFF2-40B4-BE49-F238E27FC236}">
                <a16:creationId xmlns:a16="http://schemas.microsoft.com/office/drawing/2014/main" id="{44D7BEC6-CDA8-A88D-1B32-3849EC6C99E1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110" t="50812" r="67028" b="3274"/>
          <a:stretch/>
        </p:blipFill>
        <p:spPr>
          <a:xfrm>
            <a:off x="4332592" y="4313288"/>
            <a:ext cx="5512732" cy="4570870"/>
          </a:xfrm>
          <a:prstGeom prst="rect">
            <a:avLst/>
          </a:prstGeom>
        </p:spPr>
      </p:pic>
      <p:sp>
        <p:nvSpPr>
          <p:cNvPr id="3" name="Bulle narrative : ronde 2">
            <a:extLst>
              <a:ext uri="{FF2B5EF4-FFF2-40B4-BE49-F238E27FC236}">
                <a16:creationId xmlns:a16="http://schemas.microsoft.com/office/drawing/2014/main" id="{D387D2C4-2334-9659-BC26-D458444115B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872224" y="2158652"/>
            <a:ext cx="4543238" cy="1541811"/>
          </a:xfrm>
          <a:prstGeom prst="wedgeEllipseCallout">
            <a:avLst>
              <a:gd name="adj1" fmla="val 9313"/>
              <a:gd name="adj2" fmla="val 69405"/>
            </a:avLst>
          </a:prstGeom>
          <a:solidFill>
            <a:schemeClr val="bg1">
              <a:lumMod val="95000"/>
            </a:schemeClr>
          </a:solidFill>
          <a:ln w="381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90">
              <a:defRPr/>
            </a:pPr>
            <a:endParaRPr lang="fr-FR" sz="3200" b="1" dirty="0">
              <a:solidFill>
                <a:srgbClr val="215968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9A138F0-7035-1149-3568-A92CCD4CA32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159368" y="2433870"/>
            <a:ext cx="4026101" cy="1122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midi, je prends mon déjeuner</a:t>
            </a:r>
            <a:r>
              <a:rPr kumimoji="0" lang="fr-MA" sz="3200" b="1" i="0" u="none" strike="noStrike" kern="120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3E906181-F85B-490D-4855-E41E619A7F9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06581" y="5433421"/>
            <a:ext cx="2816051" cy="194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8633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AC7FB-3A1A-E1EC-BAC2-423EE0794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>
            <a:extLst>
              <a:ext uri="{FF2B5EF4-FFF2-40B4-BE49-F238E27FC236}">
                <a16:creationId xmlns:a16="http://schemas.microsoft.com/office/drawing/2014/main" id="{9C3B2046-CA53-8514-616B-6A5F814C7D1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38184" y="81605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FABAF63-6006-02C6-A006-D0E55369A0E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58651" y="658958"/>
            <a:ext cx="12139061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Qui veut passer au tableau pour jouer le dialogue ? </a:t>
            </a:r>
          </a:p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Dis ce que tu fais à midi.</a:t>
            </a: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B48B2302-BCBB-63D5-AED2-B7CF5EBD3660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095384" y="3889782"/>
            <a:ext cx="3876666" cy="2507433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7B324B6E-3637-8CFF-B169-426F55C08723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600699" y="4527946"/>
            <a:ext cx="7148503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7188" marR="0" lvl="0" indent="-357188" algn="l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fr-FR" sz="3200" b="1" kern="100" spc="425" dirty="0">
                <a:solidFill>
                  <a:srgbClr val="4F81BD">
                    <a:lumMod val="50000"/>
                  </a:srgbClr>
                </a:solidFill>
                <a:latin typeface="Dosis" pitchFamily="2" charset="0"/>
              </a:rPr>
              <a:t>- Qu’est-ce que tu fais à midi ?</a:t>
            </a:r>
          </a:p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00" cap="none" spc="425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- </a:t>
            </a:r>
            <a:r>
              <a:rPr lang="fr-FR" sz="3200" b="1" kern="100" spc="425" dirty="0">
                <a:solidFill>
                  <a:srgbClr val="F79646">
                    <a:lumMod val="75000"/>
                  </a:srgbClr>
                </a:solidFill>
                <a:latin typeface="Dosis" pitchFamily="2" charset="0"/>
              </a:rPr>
              <a:t>A midi, je … </a:t>
            </a:r>
            <a:r>
              <a:rPr kumimoji="0" lang="fr-FR" sz="3200" b="1" i="0" u="none" strike="noStrike" kern="100" cap="none" spc="425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1747449-33E8-7188-E1DE-02D22FB80F0F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6973016" y="6791641"/>
            <a:ext cx="4612994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700" b="0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&gt; les élèves échangent les rôles.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4544CFA7-5A41-3116-5116-FA98615DA9ED}"/>
              </a:ext>
            </a:extLst>
          </p:cNvPr>
          <p:cNvGraphicFramePr>
            <a:graphicFrameLocks noGrp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4076643762"/>
              </p:ext>
            </p:extLst>
          </p:nvPr>
        </p:nvGraphicFramePr>
        <p:xfrm>
          <a:off x="685799" y="-22122"/>
          <a:ext cx="1235937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9791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119791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21618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C2245-F486-D1D7-E3D4-9FA95ED79C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60A7A3D6-D4D4-CC8A-BA9B-80C35DFABE8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-5442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5555" b="-5555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344E9FFE-8356-1D18-B264-436E99C28CF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3343275" y="2857500"/>
            <a:ext cx="10086287" cy="51013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1.  Rituel </a:t>
            </a:r>
          </a:p>
          <a:p>
            <a:pPr defTabSz="914445">
              <a:lnSpc>
                <a:spcPct val="150000"/>
              </a:lnSpc>
              <a:spcAft>
                <a:spcPts val="900"/>
              </a:spcAft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Révision des lettres - révision du vocabulaire.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2. Acte de parole </a:t>
            </a:r>
          </a:p>
          <a:p>
            <a:pPr defTabSz="914445"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Qu’est-ce que tu fais à midi ?</a:t>
            </a:r>
          </a:p>
          <a:p>
            <a:pPr defTabSz="914445">
              <a:defRPr/>
            </a:pPr>
            <a:r>
              <a:rPr lang="fr-FR" sz="3000" dirty="0">
                <a:solidFill>
                  <a:schemeClr val="bg1">
                    <a:lumMod val="65000"/>
                  </a:schemeClr>
                </a:solidFill>
                <a:latin typeface="Dosis" pitchFamily="2" charset="0"/>
                <a:cs typeface="Calibri" panose="020F0502020204030204" pitchFamily="34" charset="0"/>
              </a:rPr>
              <a:t> </a:t>
            </a:r>
          </a:p>
          <a:p>
            <a:pPr defTabSz="914445">
              <a:lnSpc>
                <a:spcPct val="150000"/>
              </a:lnSpc>
              <a:defRPr/>
            </a:pPr>
            <a:r>
              <a:rPr lang="fr-FR" sz="4200" b="1" dirty="0">
                <a:solidFill>
                  <a:srgbClr val="4BACC6">
                    <a:lumMod val="50000"/>
                  </a:srgbClr>
                </a:solidFill>
                <a:latin typeface="Dosis" pitchFamily="2" charset="0"/>
                <a:cs typeface="Calibri" panose="020F0502020204030204" pitchFamily="34" charset="0"/>
              </a:rPr>
              <a:t>3. Écriture </a:t>
            </a:r>
          </a:p>
          <a:p>
            <a:pPr defTabSz="914445">
              <a:defRPr/>
            </a:pPr>
            <a:r>
              <a:rPr lang="fr-FR" sz="3000" b="1" dirty="0">
                <a:solidFill>
                  <a:srgbClr val="5C9ED1"/>
                </a:solidFill>
                <a:latin typeface="Dosis" pitchFamily="2" charset="0"/>
                <a:cs typeface="Calibri" panose="020F0502020204030204" pitchFamily="34" charset="0"/>
              </a:rPr>
              <a:t>Écrire la lettre f en minuscule et en majuscule.</a:t>
            </a:r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9C1D849F-3B5F-61B1-897E-E1FF716F33F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" y="7658100"/>
            <a:ext cx="1977638" cy="2625450"/>
          </a:xfrm>
          <a:custGeom>
            <a:avLst/>
            <a:gdLst/>
            <a:ahLst/>
            <a:cxnLst/>
            <a:rect l="l" t="t" r="r" b="b"/>
            <a:pathLst>
              <a:path w="2684349" h="3327606">
                <a:moveTo>
                  <a:pt x="0" y="0"/>
                </a:moveTo>
                <a:lnTo>
                  <a:pt x="2684349" y="0"/>
                </a:lnTo>
                <a:lnTo>
                  <a:pt x="2684349" y="3327606"/>
                </a:lnTo>
                <a:lnTo>
                  <a:pt x="0" y="332760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570" t="-6438" b="-44673"/>
            </a:stretch>
          </a:blipFill>
          <a:ln>
            <a:noFill/>
          </a:ln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DFC15F88-B596-9CA2-3025-B9427E06151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1125200" y="7429500"/>
            <a:ext cx="2558670" cy="2854050"/>
          </a:xfrm>
          <a:custGeom>
            <a:avLst/>
            <a:gdLst/>
            <a:ahLst/>
            <a:cxnLst/>
            <a:rect l="l" t="t" r="r" b="b"/>
            <a:pathLst>
              <a:path w="3556432" h="3755858">
                <a:moveTo>
                  <a:pt x="0" y="0"/>
                </a:moveTo>
                <a:lnTo>
                  <a:pt x="3556432" y="0"/>
                </a:lnTo>
                <a:lnTo>
                  <a:pt x="3556432" y="3755858"/>
                </a:lnTo>
                <a:lnTo>
                  <a:pt x="0" y="375585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4351" t="-332" r="-93446" b="-41558"/>
            </a:stretch>
          </a:blipFill>
        </p:spPr>
        <p:txBody>
          <a:bodyPr/>
          <a:lstStyle/>
          <a:p>
            <a:pPr defTabSz="914445">
              <a:defRPr/>
            </a:pPr>
            <a:endParaRPr lang="fr-MA" sz="642" dirty="0">
              <a:solidFill>
                <a:prstClr val="black"/>
              </a:solidFill>
              <a:latin typeface="Dosis" pitchFamily="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739DBF0-417B-F941-918F-006125B83B58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77895" y="6664994"/>
            <a:ext cx="1497114" cy="762000"/>
          </a:xfrm>
          <a:prstGeom prst="rect">
            <a:avLst/>
          </a:prstGeom>
        </p:spPr>
      </p:pic>
      <p:sp>
        <p:nvSpPr>
          <p:cNvPr id="5" name="TextBox 9">
            <a:extLst>
              <a:ext uri="{FF2B5EF4-FFF2-40B4-BE49-F238E27FC236}">
                <a16:creationId xmlns:a16="http://schemas.microsoft.com/office/drawing/2014/main" id="{0D684207-5370-B0B9-4E7D-2DCF37AFFC76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-32131" y="1140774"/>
            <a:ext cx="13716001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 defTabSz="685835">
              <a:lnSpc>
                <a:spcPts val="4199"/>
              </a:lnSpc>
              <a:defRPr/>
            </a:pPr>
            <a:r>
              <a:rPr lang="fr-FR" sz="6000" b="1" dirty="0">
                <a:solidFill>
                  <a:srgbClr val="215968"/>
                </a:solidFill>
                <a:latin typeface="Dosis" pitchFamily="2" charset="0"/>
              </a:rPr>
              <a:t> </a:t>
            </a:r>
          </a:p>
          <a:p>
            <a:pPr algn="ctr" defTabSz="685835">
              <a:lnSpc>
                <a:spcPts val="4199"/>
              </a:lnSpc>
              <a:defRPr/>
            </a:pPr>
            <a:r>
              <a:rPr lang="fr-FR" sz="6000" b="1" dirty="0">
                <a:solidFill>
                  <a:srgbClr val="215968"/>
                </a:solidFill>
                <a:latin typeface="Dosis" pitchFamily="2" charset="0"/>
              </a:rPr>
              <a:t>Séance 3 </a:t>
            </a:r>
          </a:p>
        </p:txBody>
      </p:sp>
    </p:spTree>
    <p:extLst>
      <p:ext uri="{BB962C8B-B14F-4D97-AF65-F5344CB8AC3E}">
        <p14:creationId xmlns:p14="http://schemas.microsoft.com/office/powerpoint/2010/main" val="7309719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>
            <p:custDataLst>
              <p:tags r:id="rId1"/>
            </p:custDataLst>
          </p:nvPr>
        </p:nvSpPr>
        <p:spPr>
          <a:xfrm>
            <a:off x="0" y="-8015"/>
            <a:ext cx="13716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5555" b="-5555"/>
            </a:stretch>
          </a:blipFill>
        </p:spPr>
        <p:txBody>
          <a:bodyPr/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>
            <p:custDataLst>
              <p:tags r:id="rId2"/>
            </p:custDataLst>
          </p:nvPr>
        </p:nvGrpSpPr>
        <p:grpSpPr>
          <a:xfrm>
            <a:off x="381000" y="1274939"/>
            <a:ext cx="12954000" cy="8394366"/>
            <a:chOff x="0" y="0"/>
            <a:chExt cx="3895412" cy="255517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>
              <a:solidFill>
                <a:srgbClr val="000000"/>
              </a:solidFill>
            </a:ln>
          </p:spPr>
          <p:txBody>
            <a:bodyPr/>
            <a:lstStyle/>
            <a:p>
              <a:pPr marL="0" marR="0" lvl="0" indent="0" algn="just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</p:spPr>
          <p:txBody>
            <a:bodyPr lIns="38100" tIns="38100" rIns="38100" bIns="38100" rtlCol="0" anchor="ctr"/>
            <a:lstStyle/>
            <a:p>
              <a:pPr marL="0" marR="0" lvl="0" indent="0" algn="just" defTabSz="685800" rtl="0" eaLnBrk="1" fontAlgn="auto" latinLnBrk="0" hangingPunct="1">
                <a:lnSpc>
                  <a:spcPts val="240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>
            <p:custDataLst>
              <p:tags r:id="rId3"/>
            </p:custDataLst>
          </p:nvPr>
        </p:nvSpPr>
        <p:spPr>
          <a:xfrm>
            <a:off x="594625" y="441300"/>
            <a:ext cx="929375" cy="892200"/>
          </a:xfrm>
          <a:custGeom>
            <a:avLst/>
            <a:gdLst/>
            <a:ahLst/>
            <a:cxnLst/>
            <a:rect l="l" t="t" r="r" b="b"/>
            <a:pathLst>
              <a:path w="1239167" h="118960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>
            <p:custDataLst>
              <p:tags r:id="rId4"/>
            </p:custDataLst>
          </p:nvPr>
        </p:nvSpPr>
        <p:spPr>
          <a:xfrm>
            <a:off x="4971621" y="2167870"/>
            <a:ext cx="5029200" cy="4973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ts val="41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>
                <a:ln>
                  <a:noFill/>
                </a:ln>
                <a:solidFill>
                  <a:srgbClr val="106585"/>
                </a:solidFill>
                <a:effectLst/>
                <a:uLnTx/>
                <a:uFillTx/>
                <a:latin typeface="Carelia"/>
                <a:ea typeface="+mn-ea"/>
                <a:cs typeface="+mn-cs"/>
              </a:rPr>
              <a:t>Objectif de l’activité </a:t>
            </a:r>
          </a:p>
        </p:txBody>
      </p:sp>
      <p:sp>
        <p:nvSpPr>
          <p:cNvPr id="12" name="Freeform 17">
            <a:extLst>
              <a:ext uri="{FF2B5EF4-FFF2-40B4-BE49-F238E27FC236}">
                <a16:creationId xmlns:a16="http://schemas.microsoft.com/office/drawing/2014/main" id="{C1D261BA-3ABE-2DE1-E789-F4046D0C832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 rot="10800000" flipH="1">
            <a:off x="1381346" y="3467100"/>
            <a:ext cx="11039254" cy="3304116"/>
          </a:xfrm>
          <a:custGeom>
            <a:avLst/>
            <a:gdLst/>
            <a:ahLst/>
            <a:cxnLst/>
            <a:rect l="l" t="t" r="r" b="b"/>
            <a:pathLst>
              <a:path w="3062465" h="1213150">
                <a:moveTo>
                  <a:pt x="0" y="0"/>
                </a:moveTo>
                <a:lnTo>
                  <a:pt x="3062465" y="0"/>
                </a:lnTo>
                <a:lnTo>
                  <a:pt x="3062465" y="1213150"/>
                </a:lnTo>
                <a:lnTo>
                  <a:pt x="0" y="12131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395C32B6-3F71-2033-BA88-FCA970C59DCF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1615091" y="3556128"/>
            <a:ext cx="706508" cy="3166298"/>
          </a:xfrm>
          <a:custGeom>
            <a:avLst/>
            <a:gdLst/>
            <a:ahLst/>
            <a:cxnLst/>
            <a:rect l="l" t="t" r="r" b="b"/>
            <a:pathLst>
              <a:path w="3062465" h="1213150">
                <a:moveTo>
                  <a:pt x="0" y="0"/>
                </a:moveTo>
                <a:lnTo>
                  <a:pt x="3062465" y="0"/>
                </a:lnTo>
                <a:lnTo>
                  <a:pt x="3062465" y="1213150"/>
                </a:lnTo>
                <a:lnTo>
                  <a:pt x="0" y="121315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-109199" t="-6937" r="-896458" b="-829367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3B066AEB-6B71-642E-1C2E-E7CACD2CBDBD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1767488" y="4418770"/>
            <a:ext cx="504425" cy="54906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050696-8E39-F1CF-ABF8-86FF935959D5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86236" y="441300"/>
            <a:ext cx="6643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MA" sz="20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Pour l’enseignant</a:t>
            </a: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6D1AA5F5-9721-BDFB-5D84-C9B03241E66C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2817759" y="4518787"/>
            <a:ext cx="9130753" cy="425648"/>
          </a:xfrm>
          <a:prstGeom prst="round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ts val="3026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Écrire la lettre « f »</a:t>
            </a:r>
            <a:r>
              <a:rPr lang="fr-FR" sz="2800" b="1" dirty="0">
                <a:solidFill>
                  <a:srgbClr val="4F81BD">
                    <a:lumMod val="50000"/>
                  </a:srgbClr>
                </a:solidFill>
                <a:latin typeface="Dosis" pitchFamily="2" charset="0"/>
              </a:rPr>
              <a:t> 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4F81BD">
                    <a:lumMod val="50000"/>
                  </a:srgb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en minuscule et en majuscule.</a:t>
            </a:r>
          </a:p>
        </p:txBody>
      </p:sp>
    </p:spTree>
    <p:extLst>
      <p:ext uri="{BB962C8B-B14F-4D97-AF65-F5344CB8AC3E}">
        <p14:creationId xmlns:p14="http://schemas.microsoft.com/office/powerpoint/2010/main" val="40045610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10385" y="810186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FCE2818-BE99-1687-1E2F-E68CB9A97D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45166" y="594285"/>
            <a:ext cx="10715250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1" indent="0" algn="l" defTabSz="685834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Aujourd’hui, nous allons apprendre à écrire la lettre f.</a:t>
            </a:r>
          </a:p>
        </p:txBody>
      </p:sp>
      <p:graphicFrame>
        <p:nvGraphicFramePr>
          <p:cNvPr id="16" name="Tableau 15">
            <a:extLst>
              <a:ext uri="{FF2B5EF4-FFF2-40B4-BE49-F238E27FC236}">
                <a16:creationId xmlns:a16="http://schemas.microsoft.com/office/drawing/2014/main" id="{3C397133-3B63-D0EF-FD33-E67E00514849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EEAEF4CB-2D3D-E65E-2E2D-A7EA0C5F639F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415" y="394853"/>
            <a:ext cx="1446339" cy="14426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8BA30D5-F842-8174-EEA4-123688E6F2BA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42900" y="2404288"/>
            <a:ext cx="13030200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5000" dirty="0">
                <a:solidFill>
                  <a:srgbClr val="106584"/>
                </a:solidFill>
                <a:latin typeface="KG Primary Penmanship Alt" panose="02000506000000020003" pitchFamily="2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endParaRPr kumimoji="0" lang="fr-FR" sz="35000" i="0" u="none" strike="noStrike" kern="1200" cap="none" spc="0" normalizeH="0" baseline="0" noProof="0" dirty="0">
              <a:ln>
                <a:noFill/>
              </a:ln>
              <a:solidFill>
                <a:srgbClr val="106584"/>
              </a:solidFill>
              <a:effectLst/>
              <a:uLnTx/>
              <a:uFillTx/>
              <a:latin typeface="KG Primary Penmanship Alt" panose="02000506000000020003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08551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847069" y="686877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FCE2818-BE99-1687-1E2F-E68CB9A97D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385899" y="534339"/>
            <a:ext cx="11529396" cy="8694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C’est la lettre f. Elle fait le son «f».</a:t>
            </a:r>
          </a:p>
          <a:p>
            <a:pPr marL="0" marR="0" lvl="0" indent="0" algn="l" defTabSz="10286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Qui veut répéter « f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? </a:t>
            </a:r>
          </a:p>
        </p:txBody>
      </p:sp>
      <p:graphicFrame>
        <p:nvGraphicFramePr>
          <p:cNvPr id="23" name="Tableau 22">
            <a:extLst>
              <a:ext uri="{FF2B5EF4-FFF2-40B4-BE49-F238E27FC236}">
                <a16:creationId xmlns:a16="http://schemas.microsoft.com/office/drawing/2014/main" id="{0FFEF522-D194-32CD-5357-D4DA01C3DABB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300"/>
                        </a:spcAft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4" name="Image 3">
            <a:extLst>
              <a:ext uri="{FF2B5EF4-FFF2-40B4-BE49-F238E27FC236}">
                <a16:creationId xmlns:a16="http://schemas.microsoft.com/office/drawing/2014/main" id="{09242A7C-F3FB-76D9-E671-71EF41D77A98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415" y="394853"/>
            <a:ext cx="1446339" cy="14426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F67F1E4-E707-DF21-6101-B1B3D6754F7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42900" y="1865679"/>
            <a:ext cx="13030200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42000" i="0" u="none" strike="noStrike" kern="1200" cap="none" spc="0" normalizeH="0" baseline="0" noProof="0" dirty="0">
              <a:ln>
                <a:noFill/>
              </a:ln>
              <a:solidFill>
                <a:srgbClr val="106584"/>
              </a:solidFill>
              <a:effectLst/>
              <a:uLnTx/>
              <a:uFillTx/>
              <a:latin typeface="KG Primary Penmanship Alt" panose="02000506000000020003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9E37C7C-CB89-181F-B454-57AF7073E516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42900" y="2404288"/>
            <a:ext cx="13030200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5000" dirty="0">
                <a:solidFill>
                  <a:srgbClr val="106584"/>
                </a:solidFill>
                <a:latin typeface="KG Primary Penmanship Alt" panose="02000506000000020003" pitchFamily="2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endParaRPr kumimoji="0" lang="fr-FR" sz="35000" i="0" u="none" strike="noStrike" kern="1200" cap="none" spc="0" normalizeH="0" baseline="0" noProof="0" dirty="0">
              <a:ln>
                <a:noFill/>
              </a:ln>
              <a:solidFill>
                <a:srgbClr val="106584"/>
              </a:solidFill>
              <a:effectLst/>
              <a:uLnTx/>
              <a:uFillTx/>
              <a:latin typeface="KG Primary Penmanship Alt" panose="02000506000000020003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776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67983" y="794389"/>
            <a:ext cx="345516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FCE2818-BE99-1687-1E2F-E68CB9A97D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71588" y="616270"/>
            <a:ext cx="1063298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 vais écrire la lettre f sur le tableau. Regardez comment je fais.</a:t>
            </a:r>
          </a:p>
        </p:txBody>
      </p:sp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0AA8F882-86C9-058D-06A8-240185C8A99F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18" name="Image 17">
            <a:extLst>
              <a:ext uri="{FF2B5EF4-FFF2-40B4-BE49-F238E27FC236}">
                <a16:creationId xmlns:a16="http://schemas.microsoft.com/office/drawing/2014/main" id="{18DE32DE-2055-3762-8F39-4BD22514AF8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/>
          <a:srcRect t="-1" r="20017" b="6507"/>
          <a:stretch/>
        </p:blipFill>
        <p:spPr>
          <a:xfrm>
            <a:off x="11904571" y="646795"/>
            <a:ext cx="1301897" cy="1238825"/>
          </a:xfrm>
          <a:prstGeom prst="ellipse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C47F108-00B1-E16B-E35F-B11BA2404F2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6810" y="3604126"/>
            <a:ext cx="1822380" cy="353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850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85852" y="878841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FCE2818-BE99-1687-1E2F-E68CB9A97D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22408" y="621209"/>
            <a:ext cx="12227935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1" indent="0" algn="l" defTabSz="685834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Levez le doigt</a:t>
            </a:r>
            <a:endParaRPr kumimoji="0" lang="fr-FR" sz="2200" b="0" i="1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5CDCAB31-A21D-CCF8-FB9D-037DB6EC96C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flipV="1">
            <a:off x="6476999" y="4152899"/>
            <a:ext cx="152400" cy="15239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3C87C69E-F24F-42A2-E36B-A4C25096BAF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7086600" y="4229100"/>
            <a:ext cx="152400" cy="1524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7" name="Tableau 16">
            <a:extLst>
              <a:ext uri="{FF2B5EF4-FFF2-40B4-BE49-F238E27FC236}">
                <a16:creationId xmlns:a16="http://schemas.microsoft.com/office/drawing/2014/main" id="{964E9903-F4C0-C95C-1E37-DAB9FB818802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8" name="Image 7">
            <a:extLst>
              <a:ext uri="{FF2B5EF4-FFF2-40B4-BE49-F238E27FC236}">
                <a16:creationId xmlns:a16="http://schemas.microsoft.com/office/drawing/2014/main" id="{CB51ECA7-A790-0642-DAEB-4B995D1E74F6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415" y="394853"/>
            <a:ext cx="1446339" cy="14426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9023DB6-2940-965F-5079-403ADAC1458D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5144650" y="2878242"/>
            <a:ext cx="3383728" cy="453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7398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26906" y="825015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FCE2818-BE99-1687-1E2F-E68CB9A97D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85863" y="604451"/>
            <a:ext cx="12120891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1" indent="0" algn="l" defTabSz="685834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Maintenant, tracez la lettre f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 </a:t>
            </a: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 l’air avec le doigt.  </a:t>
            </a:r>
          </a:p>
        </p:txBody>
      </p:sp>
      <p:graphicFrame>
        <p:nvGraphicFramePr>
          <p:cNvPr id="12" name="Tableau 11">
            <a:extLst>
              <a:ext uri="{FF2B5EF4-FFF2-40B4-BE49-F238E27FC236}">
                <a16:creationId xmlns:a16="http://schemas.microsoft.com/office/drawing/2014/main" id="{BC34AFF0-2DB3-AD0D-0A55-847357D971E1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26BA8C27-2AD6-E69C-034B-31925AD391D8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750" b="94375" l="3975" r="89854">
                        <a14:foregroundMark x1="17155" y1="3828" x2="17155" y2="18359"/>
                        <a14:foregroundMark x1="11192" y1="13906" x2="4079" y2="16484"/>
                        <a14:foregroundMark x1="20084" y1="48281" x2="15063" y2="59375"/>
                        <a14:foregroundMark x1="15063" y1="59375" x2="15063" y2="59688"/>
                        <a14:foregroundMark x1="18828" y1="60938" x2="31067" y2="71563"/>
                        <a14:foregroundMark x1="31067" y1="71563" x2="41423" y2="88594"/>
                        <a14:foregroundMark x1="41423" y1="88594" x2="34414" y2="943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625080" y="575875"/>
            <a:ext cx="1333683" cy="1785685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10AC68B-FAE1-9846-2E9F-39FC9D3907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6810" y="3604126"/>
            <a:ext cx="1822380" cy="353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1386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18223" y="805363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FCE2818-BE99-1687-1E2F-E68CB9A97D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328849" y="717737"/>
            <a:ext cx="12023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Prenez vos ardoises.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166ED6EF-AFFD-DF1E-A521-AC8DEF56AD72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86735" y="2445399"/>
            <a:ext cx="6057078" cy="4682945"/>
          </a:xfrm>
          <a:prstGeom prst="rect">
            <a:avLst/>
          </a:prstGeom>
        </p:spPr>
      </p:pic>
      <p:graphicFrame>
        <p:nvGraphicFramePr>
          <p:cNvPr id="21" name="Tableau 20">
            <a:extLst>
              <a:ext uri="{FF2B5EF4-FFF2-40B4-BE49-F238E27FC236}">
                <a16:creationId xmlns:a16="http://schemas.microsoft.com/office/drawing/2014/main" id="{1235AB2B-3D73-F1B1-C598-5EAB077DE5FD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7F2BFFC0-6AB5-DD6B-ECA0-FB9E9EFD9D3E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9863" y="684420"/>
            <a:ext cx="1306999" cy="1136829"/>
          </a:xfrm>
          <a:prstGeom prst="rect">
            <a:avLst/>
          </a:prstGeom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376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23710" y="832063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FCE2818-BE99-1687-1E2F-E68CB9A97D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09864" y="571087"/>
            <a:ext cx="11296271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Écrivez la lettre f.</a:t>
            </a:r>
          </a:p>
        </p:txBody>
      </p:sp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9DD199E0-E065-2581-4631-B9E400B51206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4" name="Image 3">
            <a:extLst>
              <a:ext uri="{FF2B5EF4-FFF2-40B4-BE49-F238E27FC236}">
                <a16:creationId xmlns:a16="http://schemas.microsoft.com/office/drawing/2014/main" id="{4B33BED6-6C5D-CBDF-B5B4-2334A6860848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558040" y="795025"/>
            <a:ext cx="1658224" cy="919132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1C69643-2B95-112B-0EA7-225F4AF81C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6810" y="3604126"/>
            <a:ext cx="1822380" cy="353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80095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96B78A-CF6D-7092-0124-373FADEC03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D00BA6A3-E15D-CEA4-0A6B-9A7062C625D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0400B04A-CC1E-622E-29FF-85BD4D0B650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C6DF2B3-0108-33A6-EF2D-EBD7245F1EDF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7EEC15A9-19DD-2727-61CF-86D6107B5725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07A9E8EA-3A9B-CC96-CE59-55A82A40D17E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MA" sz="135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osis" pitchFamily="2" charset="0"/>
                  <a:ea typeface="+mn-ea"/>
                  <a:cs typeface="+mn-cs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A9E93467-CA91-BF87-0283-6674C68671BC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AF28B5DC-6B70-1C93-652D-0F60ADA5F435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FR" sz="13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D595A592-E71B-4180-D5AB-8DC2B2F052FF}"/>
                    </a:ext>
                  </a:extLst>
                </p:cNvPr>
                <p:cNvSpPr/>
                <p:nvPr>
                  <p:custDataLst>
                    <p:tags r:id="rId10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MA" sz="13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E00D6B6D-F83D-1605-B384-4EF561800366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60745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23C8FB0-0D65-BD9F-B9D9-87482D9BE1FC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201074" y="764132"/>
            <a:ext cx="9608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6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Levez les ardoises.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A3D1797-2ABA-3417-45E3-3D739B1851AD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3939605" y="2961707"/>
            <a:ext cx="6089298" cy="4363587"/>
          </a:xfrm>
          <a:prstGeom prst="rect">
            <a:avLst/>
          </a:prstGeom>
        </p:spPr>
      </p:pic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600A0AA0-BF0C-0373-B1D3-F4C2934EB276}"/>
              </a:ext>
            </a:extLst>
          </p:cNvPr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44400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77782" y="840984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FCE2818-BE99-1687-1E2F-E68CB9A97D4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31227" y="746209"/>
            <a:ext cx="11529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C’est la lettre f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majuscule. Elle fait le son « f ». </a:t>
            </a:r>
          </a:p>
        </p:txBody>
      </p:sp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491FB1A5-8B7A-72AC-3F1C-98F91D9A987E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5" name="Image 4">
            <a:extLst>
              <a:ext uri="{FF2B5EF4-FFF2-40B4-BE49-F238E27FC236}">
                <a16:creationId xmlns:a16="http://schemas.microsoft.com/office/drawing/2014/main" id="{3F391647-629C-6B7D-A486-691573E07C9C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0415" y="394853"/>
            <a:ext cx="1446339" cy="14426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8C61027-A5E5-552A-C4CF-3CDE0C01C60A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42900" y="2404288"/>
            <a:ext cx="13030200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5000" i="0" u="none" strike="noStrike" kern="1200" cap="none" spc="0" normalizeH="0" baseline="0" noProof="0" dirty="0">
                <a:ln>
                  <a:noFill/>
                </a:ln>
                <a:solidFill>
                  <a:srgbClr val="106584"/>
                </a:solidFill>
                <a:effectLst/>
                <a:uLnTx/>
                <a:uFillTx/>
                <a:latin typeface="KG Primary Penmanship Alt" panose="02000506000000020003" pitchFamily="2" charset="0"/>
                <a:ea typeface="Calibri" panose="020F0502020204030204" pitchFamily="34" charset="0"/>
                <a:cs typeface="Calibri" panose="020F0502020204030204" pitchFamily="34" charset="0"/>
              </a:rPr>
              <a:t>F  </a:t>
            </a:r>
            <a:endParaRPr kumimoji="0" lang="fr-FR" sz="35000" i="0" u="none" strike="noStrike" kern="1200" cap="none" spc="0" normalizeH="0" baseline="0" noProof="0" dirty="0">
              <a:ln>
                <a:noFill/>
              </a:ln>
              <a:solidFill>
                <a:srgbClr val="106584"/>
              </a:solidFill>
              <a:effectLst/>
              <a:uLnTx/>
              <a:uFillTx/>
              <a:latin typeface="KG Primary Penmanship Alt" panose="02000506000000020003" pitchFamily="2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96673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38120" y="840012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A5BBB0D-2CC7-F3B2-E206-A3F130E62D3C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56409" y="763323"/>
            <a:ext cx="10187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 vais écrire la lettre f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majuscule au tableau. Regardez comment je fais.</a:t>
            </a:r>
          </a:p>
        </p:txBody>
      </p:sp>
      <p:graphicFrame>
        <p:nvGraphicFramePr>
          <p:cNvPr id="15" name="Tableau 14">
            <a:extLst>
              <a:ext uri="{FF2B5EF4-FFF2-40B4-BE49-F238E27FC236}">
                <a16:creationId xmlns:a16="http://schemas.microsoft.com/office/drawing/2014/main" id="{058CD46E-CED5-5AA6-4A37-498A5FB4F0B9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19" name="Image 18">
            <a:extLst>
              <a:ext uri="{FF2B5EF4-FFF2-40B4-BE49-F238E27FC236}">
                <a16:creationId xmlns:a16="http://schemas.microsoft.com/office/drawing/2014/main" id="{2BA4CE40-7740-59D1-4903-51EA704438CD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/>
          <a:srcRect t="-1" r="20017" b="6507"/>
          <a:stretch/>
        </p:blipFill>
        <p:spPr>
          <a:xfrm>
            <a:off x="11904571" y="646795"/>
            <a:ext cx="1301897" cy="1238825"/>
          </a:xfrm>
          <a:prstGeom prst="ellipse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A3AB932-D9D4-0C8E-3C69-C5CCE881B0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55730" y="3343275"/>
            <a:ext cx="2604539" cy="418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77635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C9A4AD-B9B7-0992-706A-32541C3FC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8A524720-D28C-BD90-E516-607FF07518A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97775" y="802230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C0D508E9-C65D-4274-E415-27AB8FD75D85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34331" y="544598"/>
            <a:ext cx="12227935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1" indent="0" algn="l" defTabSz="685834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Levez le doigt</a:t>
            </a:r>
            <a:endParaRPr kumimoji="0" lang="fr-FR" sz="2200" b="0" i="1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4A44FC88-0D63-65DF-C65D-7B2C4F65C63E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flipV="1">
            <a:off x="6476999" y="4152899"/>
            <a:ext cx="152400" cy="152399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2B1F5938-7DB9-6181-587E-2523FC0A674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7086600" y="4229100"/>
            <a:ext cx="152400" cy="1524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7" name="Tableau 16">
            <a:extLst>
              <a:ext uri="{FF2B5EF4-FFF2-40B4-BE49-F238E27FC236}">
                <a16:creationId xmlns:a16="http://schemas.microsoft.com/office/drawing/2014/main" id="{63B3E6AD-307F-9ED9-F825-B4E27D2313B4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62F63EB9-509F-1A07-F9D5-D6128326FB1C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144650" y="2878242"/>
            <a:ext cx="3383728" cy="453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95094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539FD-409A-2F78-E371-C53EFB493E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8">
            <a:extLst>
              <a:ext uri="{FF2B5EF4-FFF2-40B4-BE49-F238E27FC236}">
                <a16:creationId xmlns:a16="http://schemas.microsoft.com/office/drawing/2014/main" id="{A6076EB3-277A-02EA-4817-E4BD1731EB9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26906" y="796439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D226640-FE2A-DA40-BFFA-96B4B75914F2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243013" y="575875"/>
            <a:ext cx="12063741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1" indent="0" algn="l" defTabSz="685834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Maintenant, tracez la lettre f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 </a:t>
            </a: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majuscule en l’air avec le doigt.  </a:t>
            </a:r>
          </a:p>
        </p:txBody>
      </p:sp>
      <p:graphicFrame>
        <p:nvGraphicFramePr>
          <p:cNvPr id="12" name="Tableau 11">
            <a:extLst>
              <a:ext uri="{FF2B5EF4-FFF2-40B4-BE49-F238E27FC236}">
                <a16:creationId xmlns:a16="http://schemas.microsoft.com/office/drawing/2014/main" id="{F16D72B0-2E76-E485-910C-5BFC422E9FFD}"/>
              </a:ext>
            </a:extLst>
          </p:cNvPr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EBCE9DA8-2D66-CDCB-1698-3EEA2439F6C1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750" b="94375" l="3975" r="89854">
                        <a14:foregroundMark x1="17155" y1="3828" x2="17155" y2="18359"/>
                        <a14:foregroundMark x1="11192" y1="13906" x2="4079" y2="16484"/>
                        <a14:foregroundMark x1="20084" y1="48281" x2="15063" y2="59375"/>
                        <a14:foregroundMark x1="15063" y1="59375" x2="15063" y2="59688"/>
                        <a14:foregroundMark x1="18828" y1="60938" x2="31067" y2="71563"/>
                        <a14:foregroundMark x1="31067" y1="71563" x2="41423" y2="88594"/>
                        <a14:foregroundMark x1="41423" y1="88594" x2="34414" y2="943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625080" y="575875"/>
            <a:ext cx="1333683" cy="1785685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BFE6E72E-4898-E3F9-EA48-8F20A616E40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55730" y="3343275"/>
            <a:ext cx="2604539" cy="418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818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263EB4A4-3A46-952B-7425-A46965B3E72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0" y="1485901"/>
            <a:ext cx="13030201" cy="7179961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14" name="Freeform 8">
            <a:extLst>
              <a:ext uri="{FF2B5EF4-FFF2-40B4-BE49-F238E27FC236}">
                <a16:creationId xmlns:a16="http://schemas.microsoft.com/office/drawing/2014/main" id="{F5D87277-E5EA-C0A4-8119-DDB47AEE168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80979" y="802046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FCE2818-BE99-1687-1E2F-E68CB9A97D4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20698" y="593647"/>
            <a:ext cx="10723654" cy="546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25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Prenez vos ardoises.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5159D94-A626-2CE2-DE46-4CACB11C5F12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57974" y="2842863"/>
            <a:ext cx="7186176" cy="5555891"/>
          </a:xfrm>
          <a:prstGeom prst="rect">
            <a:avLst/>
          </a:prstGeom>
        </p:spPr>
      </p:pic>
      <p:graphicFrame>
        <p:nvGraphicFramePr>
          <p:cNvPr id="12" name="Tableau 11">
            <a:extLst>
              <a:ext uri="{FF2B5EF4-FFF2-40B4-BE49-F238E27FC236}">
                <a16:creationId xmlns:a16="http://schemas.microsoft.com/office/drawing/2014/main" id="{D9BA79AA-1088-1A5B-BBFE-A5CDEE33A5BC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59F9451A-C328-68B1-01A7-EF1B84CCF246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75020" y="720508"/>
            <a:ext cx="1938664" cy="107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6227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46822C-7735-6877-E99F-A5F656C65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4940E085-7FD0-3A89-0AC6-1C72704F2CC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0" y="1485901"/>
            <a:ext cx="13030201" cy="7179961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14" name="Freeform 8">
            <a:extLst>
              <a:ext uri="{FF2B5EF4-FFF2-40B4-BE49-F238E27FC236}">
                <a16:creationId xmlns:a16="http://schemas.microsoft.com/office/drawing/2014/main" id="{1DDE02AC-8C66-D227-29CD-52880A1E99C6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80979" y="802046"/>
            <a:ext cx="415519" cy="28641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68CA379A-2363-73BD-16A4-5AC8707AA9D3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20698" y="593647"/>
            <a:ext cx="10723654" cy="546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25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Écrivez la lettre f en majuscule.</a:t>
            </a:r>
          </a:p>
        </p:txBody>
      </p:sp>
      <p:graphicFrame>
        <p:nvGraphicFramePr>
          <p:cNvPr id="12" name="Tableau 11">
            <a:extLst>
              <a:ext uri="{FF2B5EF4-FFF2-40B4-BE49-F238E27FC236}">
                <a16:creationId xmlns:a16="http://schemas.microsoft.com/office/drawing/2014/main" id="{A7495815-8341-F308-352C-7884BECD1D26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2" name="Image 1">
            <a:extLst>
              <a:ext uri="{FF2B5EF4-FFF2-40B4-BE49-F238E27FC236}">
                <a16:creationId xmlns:a16="http://schemas.microsoft.com/office/drawing/2014/main" id="{F73A3B6F-5A21-DC1D-70D1-E64A30C0ED7A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75020" y="720508"/>
            <a:ext cx="1938664" cy="1074576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C3AF238-7F63-57DE-4FB8-E4290016CF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55730" y="3343275"/>
            <a:ext cx="2604539" cy="418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99730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8F089-889B-87B6-0591-F191D3929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843A89D7-053F-03D1-408B-C62601A628B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2F6F31AA-D977-8209-1045-ED74E7F93E9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4D27285-988E-2EF8-885E-8ACBC7D1BB6B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3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529BB99A-6A9F-00DE-A9FF-E6F0C6FE1EED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C7453B1F-2478-3590-2C72-F0C1A1F07249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3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MA" sz="135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osis" pitchFamily="2" charset="0"/>
                  <a:ea typeface="+mn-ea"/>
                  <a:cs typeface="+mn-cs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CA6B0082-8F6D-4DF7-8826-C417E9BA43AC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C28123A8-346C-D79E-0F4F-D7ED369ED4E7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FR" sz="13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9AD4DC20-95C4-8F8C-65A3-E06F8D2E968E}"/>
                    </a:ext>
                  </a:extLst>
                </p:cNvPr>
                <p:cNvSpPr/>
                <p:nvPr>
                  <p:custDataLst>
                    <p:tags r:id="rId10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685835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MA" sz="135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4" name="Freeform 8">
            <a:extLst>
              <a:ext uri="{FF2B5EF4-FFF2-40B4-BE49-F238E27FC236}">
                <a16:creationId xmlns:a16="http://schemas.microsoft.com/office/drawing/2014/main" id="{A7D2E1EB-858E-624C-2EC8-85E65843AF9A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607451" y="858583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85A5FFF-67CC-9194-C423-276684496A4D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201074" y="764132"/>
            <a:ext cx="96080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6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Levez les ardoises.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953CD38-042A-AF75-E4CB-57ECC495590E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3939605" y="2961707"/>
            <a:ext cx="6089298" cy="4363587"/>
          </a:xfrm>
          <a:prstGeom prst="rect">
            <a:avLst/>
          </a:prstGeom>
        </p:spPr>
      </p:pic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EBB3A263-5CB7-95D8-DFCB-941352D9EAD2}"/>
              </a:ext>
            </a:extLst>
          </p:cNvPr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32346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CF20E-FF45-A43A-6F3A-99B7D48DB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8">
            <a:extLst>
              <a:ext uri="{FF2B5EF4-FFF2-40B4-BE49-F238E27FC236}">
                <a16:creationId xmlns:a16="http://schemas.microsoft.com/office/drawing/2014/main" id="{01032046-D188-65BB-F18E-E78D3BE3000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705597" y="722301"/>
            <a:ext cx="465218" cy="327295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8DF5453-4153-358A-36D5-F86A47E71BEC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446424" y="634508"/>
            <a:ext cx="12557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Calibri "/>
                <a:ea typeface="+mn-ea"/>
                <a:cs typeface="+mn-cs"/>
              </a:rPr>
              <a:t>Prenez vos livrets et un crayon. </a:t>
            </a:r>
          </a:p>
        </p:txBody>
      </p:sp>
      <p:pic>
        <p:nvPicPr>
          <p:cNvPr id="4" name="Image 3" descr="Une image contenant dessin, croquis, briquet, illustration&#10;&#10;Description générée automatiquement">
            <a:extLst>
              <a:ext uri="{FF2B5EF4-FFF2-40B4-BE49-F238E27FC236}">
                <a16:creationId xmlns:a16="http://schemas.microsoft.com/office/drawing/2014/main" id="{6ED62753-EA9F-94B6-0569-6B6CE03A9D39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5992" y="4190466"/>
            <a:ext cx="2010942" cy="247259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9577B13-6923-0D00-948F-1DE0691CD30C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938206" y="1111691"/>
            <a:ext cx="124973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osis"/>
                <a:ea typeface="+mn-ea"/>
                <a:cs typeface="+mn-cs"/>
              </a:rPr>
              <a:t>&gt;  </a:t>
            </a:r>
            <a:r>
              <a:rPr kumimoji="0" lang="fr-FR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osis"/>
                <a:ea typeface="+mn-ea"/>
                <a:cs typeface="+mn-cs"/>
              </a:rPr>
              <a:t>Si  les élèves ne disposent pas de livret,  l’activité doit </a:t>
            </a:r>
            <a:r>
              <a:rPr kumimoji="0" lang="fr-FR" sz="2000" b="1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osis"/>
                <a:ea typeface="+mn-ea"/>
                <a:cs typeface="+mn-cs"/>
              </a:rPr>
              <a:t>être réalisée sur </a:t>
            </a:r>
            <a:r>
              <a:rPr kumimoji="0" lang="fr-FR" sz="20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Dosis"/>
                <a:ea typeface="+mn-ea"/>
                <a:cs typeface="+mn-cs"/>
              </a:rPr>
              <a:t>les cahiers à partir du modèle affiché à l’écran. </a:t>
            </a:r>
            <a:endParaRPr kumimoji="0" lang="fr-FR" sz="14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Dosis"/>
              <a:ea typeface="+mn-ea"/>
              <a:cs typeface="+mn-cs"/>
            </a:endParaRPr>
          </a:p>
        </p:txBody>
      </p:sp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BC5ABFAF-6C55-9CF0-5692-6EAC7F3D0B93}"/>
              </a:ext>
            </a:extLst>
          </p:cNvPr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1222280" y="-28576"/>
          <a:ext cx="11164983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1661">
                  <a:extLst>
                    <a:ext uri="{9D8B030D-6E8A-4147-A177-3AD203B41FA5}">
                      <a16:colId xmlns:a16="http://schemas.microsoft.com/office/drawing/2014/main" val="2671328085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3721661">
                  <a:extLst>
                    <a:ext uri="{9D8B030D-6E8A-4147-A177-3AD203B41FA5}">
                      <a16:colId xmlns:a16="http://schemas.microsoft.com/office/drawing/2014/main" val="1915038765"/>
                    </a:ext>
                  </a:extLst>
                </a:gridCol>
              </a:tblGrid>
              <a:tr h="389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Rituels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</a:t>
                      </a:r>
                      <a:r>
                        <a:rPr lang="fr-FR" sz="1800" b="1" kern="1200" dirty="0">
                          <a:solidFill>
                            <a:schemeClr val="bg1"/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Écriture </a:t>
                      </a:r>
                      <a:endParaRPr lang="fr-FR" sz="1800" dirty="0">
                        <a:solidFill>
                          <a:schemeClr val="bg1"/>
                        </a:solidFill>
                        <a:latin typeface="Dosis" pitchFamily="2" charset="0"/>
                      </a:endParaRP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8" name="Image 7">
            <a:extLst>
              <a:ext uri="{FF2B5EF4-FFF2-40B4-BE49-F238E27FC236}">
                <a16:creationId xmlns:a16="http://schemas.microsoft.com/office/drawing/2014/main" id="{478B4DBC-37EF-A79F-29A1-ECE75F0E2A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69066" y="2744292"/>
            <a:ext cx="3779848" cy="536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039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5EE3C-0552-3C9A-85D5-A5225BBA6F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AC79DBE-BB6F-7B8F-08FE-E5A2AEA579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1840" y="1693201"/>
            <a:ext cx="5648187" cy="8013668"/>
          </a:xfrm>
          <a:prstGeom prst="rect">
            <a:avLst/>
          </a:prstGeom>
        </p:spPr>
      </p:pic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4EDD629C-DEB6-EF56-BE04-277E91383D89}"/>
              </a:ext>
            </a:extLst>
          </p:cNvPr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sp>
        <p:nvSpPr>
          <p:cNvPr id="20" name="Freeform 8">
            <a:extLst>
              <a:ext uri="{FF2B5EF4-FFF2-40B4-BE49-F238E27FC236}">
                <a16:creationId xmlns:a16="http://schemas.microsoft.com/office/drawing/2014/main" id="{1A6C8F40-046A-D562-4E97-F761077A29E8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rot="10800000" flipH="1">
            <a:off x="712019" y="790333"/>
            <a:ext cx="364161" cy="318571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9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02C822F5-D118-EF17-441A-34FD6190E26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57300" y="710527"/>
            <a:ext cx="6558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Allez à la page 28.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90AA06D1-2946-1283-742C-17523ECD0570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4350" y="577671"/>
            <a:ext cx="1282512" cy="1115530"/>
          </a:xfrm>
          <a:prstGeom prst="rect">
            <a:avLst/>
          </a:prstGeom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8EFDA06A-2F7B-BC3B-F054-EFA04E03B3CB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4001845" y="2743197"/>
            <a:ext cx="5718183" cy="16144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476386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A3279-11C3-B735-0761-431161D0AD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A61601A7-CF3C-5F6B-F41F-13EBFF875834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0" y="1"/>
            <a:ext cx="13716000" cy="10286999"/>
            <a:chOff x="0" y="1"/>
            <a:chExt cx="9144000" cy="6857999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B577C40-E5BF-5A33-3633-D8D1A4F8A196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2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fr-MA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endParaRPr>
            </a:p>
          </p:txBody>
        </p:sp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1403637C-6DF6-53A0-9A1A-B3E95913B068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7" name="Rectangle : coins arrondis 6">
                <a:extLst>
                  <a:ext uri="{FF2B5EF4-FFF2-40B4-BE49-F238E27FC236}">
                    <a16:creationId xmlns:a16="http://schemas.microsoft.com/office/drawing/2014/main" id="{10BCFF06-2F5A-50AB-3E33-E432165034B0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23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fr-MA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Dosis" pitchFamily="2" charset="0"/>
                  <a:ea typeface="+mn-ea"/>
                  <a:cs typeface="+mn-cs"/>
                </a:endParaRPr>
              </a:p>
            </p:txBody>
          </p:sp>
          <p:grpSp>
            <p:nvGrpSpPr>
              <p:cNvPr id="11" name="Groupe 10">
                <a:extLst>
                  <a:ext uri="{FF2B5EF4-FFF2-40B4-BE49-F238E27FC236}">
                    <a16:creationId xmlns:a16="http://schemas.microsoft.com/office/drawing/2014/main" id="{EA6AABD4-0512-68D0-3E8E-B956D434FF9F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12" name="Rectangle : coins arrondis 11">
                  <a:extLst>
                    <a:ext uri="{FF2B5EF4-FFF2-40B4-BE49-F238E27FC236}">
                      <a16:creationId xmlns:a16="http://schemas.microsoft.com/office/drawing/2014/main" id="{04EEBC8A-224D-8270-3EFC-7CA45C7BCC3E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FR" sz="9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  <p:sp>
              <p:nvSpPr>
                <p:cNvPr id="13" name="Rectangle 12">
                  <a:extLst>
                    <a:ext uri="{FF2B5EF4-FFF2-40B4-BE49-F238E27FC236}">
                      <a16:creationId xmlns:a16="http://schemas.microsoft.com/office/drawing/2014/main" id="{3DD4D321-6EBF-93E9-FD39-E2AEB82143C0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457223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fr-MA" sz="9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Dosis" pitchFamily="2" charset="0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16" name="Freeform 8">
            <a:extLst>
              <a:ext uri="{FF2B5EF4-FFF2-40B4-BE49-F238E27FC236}">
                <a16:creationId xmlns:a16="http://schemas.microsoft.com/office/drawing/2014/main" id="{A7E40AAE-A75E-3F1E-C316-DA2D02306E19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28662" y="630538"/>
            <a:ext cx="415520" cy="286412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9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0FAC788-4730-067C-885A-FEBFBBC9C46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411358" y="539065"/>
            <a:ext cx="11529396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0286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5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 "/>
                <a:ea typeface="+mn-ea"/>
                <a:cs typeface="+mn-cs"/>
              </a:rPr>
              <a:t>Activité 1. J’écris la lettre f en minuscule et en majuscule.</a:t>
            </a:r>
            <a:endParaRPr kumimoji="0" lang="ar-MA" sz="24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 "/>
              <a:ea typeface="+mn-ea"/>
              <a:cs typeface="Arial" panose="020B0604020202020204" pitchFamily="34" charset="0"/>
            </a:endParaRPr>
          </a:p>
          <a:p>
            <a:pPr marL="0" marR="0" lvl="0" indent="0" algn="l" defTabSz="10286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5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 "/>
                <a:ea typeface="+mn-ea"/>
                <a:cs typeface="+mn-cs"/>
              </a:rPr>
              <a:t>Je vais circuler entre les rangs pour vous aider.</a:t>
            </a:r>
          </a:p>
        </p:txBody>
      </p:sp>
      <p:graphicFrame>
        <p:nvGraphicFramePr>
          <p:cNvPr id="14" name="Tableau 13">
            <a:extLst>
              <a:ext uri="{FF2B5EF4-FFF2-40B4-BE49-F238E27FC236}">
                <a16:creationId xmlns:a16="http://schemas.microsoft.com/office/drawing/2014/main" id="{9ADD39F4-D318-87F7-0B8B-F1807E993B94}"/>
              </a:ext>
            </a:extLst>
          </p:cNvPr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28574" y="-36410"/>
          <a:ext cx="13687425" cy="41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62475">
                  <a:extLst>
                    <a:ext uri="{9D8B030D-6E8A-4147-A177-3AD203B41FA5}">
                      <a16:colId xmlns:a16="http://schemas.microsoft.com/office/drawing/2014/main" val="327897965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1026576551"/>
                    </a:ext>
                  </a:extLst>
                </a:gridCol>
                <a:gridCol w="4562475">
                  <a:extLst>
                    <a:ext uri="{9D8B030D-6E8A-4147-A177-3AD203B41FA5}">
                      <a16:colId xmlns:a16="http://schemas.microsoft.com/office/drawing/2014/main" val="4012923916"/>
                    </a:ext>
                  </a:extLst>
                </a:gridCol>
              </a:tblGrid>
              <a:tr h="322424">
                <a:tc>
                  <a:txBody>
                    <a:bodyPr/>
                    <a:lstStyle/>
                    <a:p>
                      <a:pPr marL="0" indent="0" algn="ctr" defTabSz="685783" rtl="0" eaLnBrk="1" latinLnBrk="0" hangingPunct="1">
                        <a:buFont typeface="+mj-lt"/>
                        <a:buNone/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1. Rituel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  <a:tabLst>
                          <a:tab pos="1695450" algn="l"/>
                        </a:tabLst>
                      </a:pPr>
                      <a:r>
                        <a:rPr lang="fr-FR" sz="1800" b="1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Dosis" pitchFamily="2" charset="0"/>
                          <a:ea typeface="+mn-ea"/>
                          <a:cs typeface="+mn-cs"/>
                        </a:rPr>
                        <a:t>2. Acte de parole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>
                          <a:solidFill>
                            <a:schemeClr val="bg1"/>
                          </a:solidFill>
                          <a:latin typeface="Dosis" pitchFamily="2" charset="0"/>
                        </a:rPr>
                        <a:t>3. Écriture  </a:t>
                      </a:r>
                    </a:p>
                  </a:txBody>
                  <a:tcPr marL="137160" marR="137160" marT="68580" marB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065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5557774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7FCD3040-7B6A-3E2C-B036-8DB72764C7D8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3924" y="824665"/>
            <a:ext cx="1733762" cy="121264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614C5AA-6DF0-23E5-43EE-6BC5E19C15B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7162" y="3245955"/>
            <a:ext cx="12421676" cy="379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03187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557D75E-34B8-6D08-8F73-C8894F1BE51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224601" y="548413"/>
            <a:ext cx="12181673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C’est le moment de l’étoile</a:t>
            </a: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 !</a:t>
            </a:r>
            <a:endParaRPr kumimoji="0" lang="fr-FR" sz="24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 gagnant de l’étoile est : [nom de l’élève]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009A303-6D9C-7702-0466-447FDE2DFFBA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646" y="3462101"/>
            <a:ext cx="8007737" cy="6005802"/>
          </a:xfrm>
          <a:prstGeom prst="rect">
            <a:avLst/>
          </a:prstGeom>
        </p:spPr>
      </p:pic>
      <p:pic>
        <p:nvPicPr>
          <p:cNvPr id="4" name="goodresult-82807">
            <a:hlinkClick r:id="" action="ppaction://media"/>
            <a:extLst>
              <a:ext uri="{FF2B5EF4-FFF2-40B4-BE49-F238E27FC236}">
                <a16:creationId xmlns:a16="http://schemas.microsoft.com/office/drawing/2014/main" id="{01360A0C-738B-70AF-3B98-F09175FAD604}"/>
              </a:ext>
            </a:extLst>
          </p:cNvPr>
          <p:cNvPicPr>
            <a:picLocks noChangeAspect="1"/>
          </p:cNvPicPr>
          <p:nvPr>
            <a:audioFile r:link="rId4"/>
            <p:custDataLst>
              <p:tags r:id="rId5"/>
            </p:custDataLst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627789" y="676802"/>
            <a:ext cx="731045" cy="73104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BF6599C-569A-BF44-7F14-82BA88AEC82F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4401711" y="2584939"/>
            <a:ext cx="47820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1" i="0" u="none" strike="noStrike" kern="1200" cap="none" spc="0" normalizeH="0" baseline="0" noProof="0" dirty="0">
                <a:ln>
                  <a:noFill/>
                </a:ln>
                <a:solidFill>
                  <a:srgbClr val="215968"/>
                </a:solidFill>
                <a:effectLst/>
                <a:uLnTx/>
                <a:uFillTx/>
                <a:latin typeface="Dosis" pitchFamily="2" charset="0"/>
                <a:ea typeface="+mn-ea"/>
                <a:cs typeface="+mn-cs"/>
              </a:rPr>
              <a:t>Moment de l’étoile</a:t>
            </a:r>
          </a:p>
        </p:txBody>
      </p:sp>
      <p:sp>
        <p:nvSpPr>
          <p:cNvPr id="6" name="Freeform 8">
            <a:extLst>
              <a:ext uri="{FF2B5EF4-FFF2-40B4-BE49-F238E27FC236}">
                <a16:creationId xmlns:a16="http://schemas.microsoft.com/office/drawing/2014/main" id="{C6D25A24-7A69-0520-4DEF-D518C18F4484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 rot="10800000" flipH="1">
            <a:off x="763011" y="672430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9919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>
            <a:extLst>
              <a:ext uri="{FF2B5EF4-FFF2-40B4-BE49-F238E27FC236}">
                <a16:creationId xmlns:a16="http://schemas.microsoft.com/office/drawing/2014/main" id="{AE68790A-C24D-0752-F2E5-ABDAB46CB30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 rot="10800000" flipH="1">
            <a:off x="679034" y="854380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MA" sz="135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Dosis" pitchFamily="2" charset="0"/>
              <a:ea typeface="+mn-ea"/>
              <a:cs typeface="+mn-cs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B7698C9-EAE2-243D-A2EB-6815B0A66243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91428" y="755605"/>
            <a:ext cx="12181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Qui peut me dire pourquoi [prénom] a obtenu l’étoile ? </a:t>
            </a:r>
          </a:p>
        </p:txBody>
      </p:sp>
      <p:pic>
        <p:nvPicPr>
          <p:cNvPr id="4" name="Image 3" descr="Une image contenant dessin humoristique, dessin, illustration, Dessin animé&#10;&#10;Description générée automatiquement">
            <a:extLst>
              <a:ext uri="{FF2B5EF4-FFF2-40B4-BE49-F238E27FC236}">
                <a16:creationId xmlns:a16="http://schemas.microsoft.com/office/drawing/2014/main" id="{46908B26-A7C8-3F3D-5114-72CB39CF0EC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26" r="50000" b="19885"/>
          <a:stretch/>
        </p:blipFill>
        <p:spPr>
          <a:xfrm>
            <a:off x="4954556" y="2048287"/>
            <a:ext cx="4387476" cy="3824222"/>
          </a:xfrm>
          <a:prstGeom prst="rect">
            <a:avLst/>
          </a:prstGeom>
        </p:spPr>
      </p:pic>
      <p:pic>
        <p:nvPicPr>
          <p:cNvPr id="5" name="Picture 2" descr="12,300+ Right Wrong Stock Illustrations, Royalty-Free Vector ...">
            <a:extLst>
              <a:ext uri="{FF2B5EF4-FFF2-40B4-BE49-F238E27FC236}">
                <a16:creationId xmlns:a16="http://schemas.microsoft.com/office/drawing/2014/main" id="{F5673CDC-8C8F-BC98-4208-11A227320114}"/>
              </a:ext>
            </a:extLst>
          </p:cNvPr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0164560" y="3186112"/>
            <a:ext cx="1666068" cy="206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97312AA-0A54-3438-5874-FFD7FE466015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634" y="2674828"/>
            <a:ext cx="2390028" cy="271473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9D98A1C-AD3B-D986-CF2B-B4CFC3915A46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73040"/>
          <a:stretch/>
        </p:blipFill>
        <p:spPr>
          <a:xfrm>
            <a:off x="907633" y="5208703"/>
            <a:ext cx="11641322" cy="85304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0466F9F-AB2D-552F-CDEF-065074FDEAA5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5151195" y="6349561"/>
            <a:ext cx="3042222" cy="293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1014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5A159-DB48-9BA9-C5B0-5E337AAB4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242C1FBB-1CD9-2106-0A0B-D4CE048292E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42901" y="1485902"/>
            <a:ext cx="13030202" cy="7179962"/>
          </a:xfrm>
          <a:prstGeom prst="roundRect">
            <a:avLst>
              <a:gd name="adj" fmla="val 9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35">
              <a:defRPr/>
            </a:pPr>
            <a:endParaRPr lang="fr-MA" sz="1350" dirty="0">
              <a:solidFill>
                <a:prstClr val="white"/>
              </a:solidFill>
              <a:latin typeface="Dosis" pitchFamily="2" charset="0"/>
            </a:endParaRPr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56428922-DA23-7D63-9667-947520F87F7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0" y="2"/>
            <a:ext cx="13716000" cy="10286999"/>
            <a:chOff x="0" y="1"/>
            <a:chExt cx="9144000" cy="685799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775BF59-3F8D-9B5C-D1ED-F735B20CA707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0" y="1"/>
              <a:ext cx="9144000" cy="6857999"/>
            </a:xfrm>
            <a:prstGeom prst="rect">
              <a:avLst/>
            </a:prstGeom>
            <a:solidFill>
              <a:srgbClr val="10658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35">
                <a:defRPr/>
              </a:pPr>
              <a:endParaRPr lang="fr-MA" sz="1350" dirty="0">
                <a:solidFill>
                  <a:prstClr val="white"/>
                </a:solidFill>
                <a:latin typeface="Dosis" pitchFamily="2" charset="0"/>
              </a:endParaRPr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F508E3EA-9EE0-5287-329A-9D0072439D0C}"/>
                </a:ext>
              </a:extLst>
            </p:cNvPr>
            <p:cNvGrpSpPr/>
            <p:nvPr/>
          </p:nvGrpSpPr>
          <p:grpSpPr>
            <a:xfrm>
              <a:off x="228600" y="259752"/>
              <a:ext cx="8692119" cy="6338496"/>
              <a:chOff x="183903" y="177800"/>
              <a:chExt cx="8781569" cy="6499909"/>
            </a:xfrm>
          </p:grpSpPr>
          <p:sp>
            <p:nvSpPr>
              <p:cNvPr id="8" name="Rectangle : coins arrondis 7">
                <a:extLst>
                  <a:ext uri="{FF2B5EF4-FFF2-40B4-BE49-F238E27FC236}">
                    <a16:creationId xmlns:a16="http://schemas.microsoft.com/office/drawing/2014/main" id="{F5E4F832-9B09-AF3F-2863-C16F1D533072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>
                <a:off x="183903" y="177800"/>
                <a:ext cx="8776195" cy="6499909"/>
              </a:xfrm>
              <a:prstGeom prst="roundRect">
                <a:avLst>
                  <a:gd name="adj" fmla="val 2225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35">
                  <a:defRPr/>
                </a:pPr>
                <a:endParaRPr lang="fr-MA" sz="1350" dirty="0">
                  <a:solidFill>
                    <a:prstClr val="white"/>
                  </a:solidFill>
                  <a:latin typeface="Dosis" pitchFamily="2" charset="0"/>
                </a:endParaRPr>
              </a:p>
            </p:txBody>
          </p:sp>
          <p:grpSp>
            <p:nvGrpSpPr>
              <p:cNvPr id="2" name="Groupe 1">
                <a:extLst>
                  <a:ext uri="{FF2B5EF4-FFF2-40B4-BE49-F238E27FC236}">
                    <a16:creationId xmlns:a16="http://schemas.microsoft.com/office/drawing/2014/main" id="{E515C95D-8C64-C416-29AB-6970CCFB983E}"/>
                  </a:ext>
                </a:extLst>
              </p:cNvPr>
              <p:cNvGrpSpPr/>
              <p:nvPr/>
            </p:nvGrpSpPr>
            <p:grpSpPr>
              <a:xfrm>
                <a:off x="198802" y="180292"/>
                <a:ext cx="8766670" cy="810309"/>
                <a:chOff x="195880" y="180292"/>
                <a:chExt cx="8769597" cy="810309"/>
              </a:xfrm>
            </p:grpSpPr>
            <p:sp>
              <p:nvSpPr>
                <p:cNvPr id="23" name="Rectangle : coins arrondis 22">
                  <a:extLst>
                    <a:ext uri="{FF2B5EF4-FFF2-40B4-BE49-F238E27FC236}">
                      <a16:creationId xmlns:a16="http://schemas.microsoft.com/office/drawing/2014/main" id="{56F2E216-AD23-A509-095D-B8ACC75615E5}"/>
                    </a:ext>
                  </a:extLst>
                </p:cNvPr>
                <p:cNvSpPr/>
                <p:nvPr>
                  <p:custDataLst>
                    <p:tags r:id="rId8"/>
                  </p:custDataLst>
                </p:nvPr>
              </p:nvSpPr>
              <p:spPr>
                <a:xfrm>
                  <a:off x="195880" y="180292"/>
                  <a:ext cx="8769597" cy="597245"/>
                </a:xfrm>
                <a:prstGeom prst="roundRect">
                  <a:avLst>
                    <a:gd name="adj" fmla="val 14434"/>
                  </a:avLst>
                </a:prstGeom>
                <a:solidFill>
                  <a:schemeClr val="bg1">
                    <a:lumMod val="95000"/>
                  </a:schemeClr>
                </a:solidFill>
                <a:ln w="0"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FR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D427134C-F818-8C64-86C7-D9873BFEFDF9}"/>
                    </a:ext>
                  </a:extLst>
                </p:cNvPr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196725" y="737687"/>
                  <a:ext cx="8718675" cy="252914"/>
                </a:xfrm>
                <a:prstGeom prst="rect">
                  <a:avLst/>
                </a:prstGeom>
                <a:solidFill>
                  <a:srgbClr val="F2F2F2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35">
                    <a:defRPr/>
                  </a:pPr>
                  <a:endParaRPr lang="fr-MA" sz="1350" dirty="0">
                    <a:solidFill>
                      <a:prstClr val="white"/>
                    </a:solidFill>
                    <a:latin typeface="Dosis" pitchFamily="2" charset="0"/>
                  </a:endParaRPr>
                </a:p>
              </p:txBody>
            </p:sp>
          </p:grpSp>
        </p:grpSp>
      </p:grpSp>
      <p:sp>
        <p:nvSpPr>
          <p:cNvPr id="19" name="Freeform 8">
            <a:extLst>
              <a:ext uri="{FF2B5EF4-FFF2-40B4-BE49-F238E27FC236}">
                <a16:creationId xmlns:a16="http://schemas.microsoft.com/office/drawing/2014/main" id="{6DC4A37A-0359-4A44-D3EE-8AF3AFFA9F2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 rot="10800000" flipH="1">
            <a:off x="712880" y="797224"/>
            <a:ext cx="457200" cy="318929"/>
          </a:xfrm>
          <a:custGeom>
            <a:avLst/>
            <a:gdLst/>
            <a:ahLst/>
            <a:cxnLst/>
            <a:rect l="l" t="t" r="r" b="b"/>
            <a:pathLst>
              <a:path w="771785" h="671453">
                <a:moveTo>
                  <a:pt x="0" y="0"/>
                </a:moveTo>
                <a:lnTo>
                  <a:pt x="771785" y="0"/>
                </a:lnTo>
                <a:lnTo>
                  <a:pt x="771785" y="671453"/>
                </a:lnTo>
                <a:lnTo>
                  <a:pt x="0" y="67145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defTabSz="914445">
              <a:defRPr/>
            </a:pPr>
            <a:endParaRPr lang="fr-MA" sz="1350" b="1" dirty="0">
              <a:solidFill>
                <a:prstClr val="white">
                  <a:lumMod val="50000"/>
                </a:prstClr>
              </a:solidFill>
              <a:latin typeface="Dosis" pitchFamily="2" charset="0"/>
            </a:endParaRP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062D5AFA-9333-F74B-ECE0-BCDA41DD36D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328573" y="736196"/>
            <a:ext cx="9267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45">
              <a:spcAft>
                <a:spcPts val="600"/>
              </a:spcAft>
              <a:defRPr/>
            </a:pPr>
            <a:r>
              <a:rPr lang="fr-FR" sz="2400" b="1" dirty="0">
                <a:solidFill>
                  <a:prstClr val="white">
                    <a:lumMod val="65000"/>
                  </a:prstClr>
                </a:solidFill>
                <a:latin typeface="Calibri"/>
              </a:rPr>
              <a:t>La séance d’aujourd’hui est terminée. À demain !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6F8A514-48C9-75D9-E3BC-64145D5D657D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3059771" y="2695098"/>
            <a:ext cx="7596461" cy="623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62600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8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9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6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7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8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9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0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2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4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5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6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7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8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9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4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4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4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4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4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4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4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21960</TotalTime>
  <Words>1527</Words>
  <PresentationFormat>Personnalisé</PresentationFormat>
  <Paragraphs>303</Paragraphs>
  <Slides>60</Slides>
  <Notes>0</Notes>
  <HiddenSlides>0</HiddenSlides>
  <MMClips>3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60</vt:i4>
      </vt:variant>
    </vt:vector>
  </HeadingPairs>
  <TitlesOfParts>
    <vt:vector size="70" baseType="lpstr">
      <vt:lpstr>Dosis</vt:lpstr>
      <vt:lpstr>Calibri </vt:lpstr>
      <vt:lpstr>Dosis Bold</vt:lpstr>
      <vt:lpstr>Arial</vt:lpstr>
      <vt:lpstr>Carelia</vt:lpstr>
      <vt:lpstr>KG Primary Penmanship Alt</vt:lpstr>
      <vt:lpstr>Calibri</vt:lpstr>
      <vt:lpstr>Cambria</vt:lpstr>
      <vt:lpstr>1_Office Theme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2023-09-22T04:26:48Z</dcterms:created>
  <dcterms:modified xsi:type="dcterms:W3CDTF">2025-07-31T11:37:24Z</dcterms:modified>
</cp:coreProperties>
</file>