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3" orient="horz"/>
        <p:guide pos="2237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0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1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2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1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3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1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4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1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5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1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6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1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7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p1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8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1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9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p2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0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2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1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3" name="Google Shape;823;p2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22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p2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23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6" name="Google Shape;916;p2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24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2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25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8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9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Only">
  <p:cSld name="OBJECT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328560" y="659329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mbria"/>
              <a:buNone/>
            </a:pPr>
            <a:r>
              <a:rPr b="0" i="0" lang="tr-TR" sz="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b="0" i="0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82" name="Google Shape;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5" y="6350"/>
            <a:ext cx="12212955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/>
          <p:nvPr/>
        </p:nvSpPr>
        <p:spPr>
          <a:xfrm>
            <a:off x="3124283" y="3234134"/>
            <a:ext cx="594279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tr-TR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Powerpoint Presentation</a:t>
            </a:r>
            <a:endParaRPr b="0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2" id="84" name="Google Shape;8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6935" y="6350"/>
            <a:ext cx="6796405" cy="31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>
            <a:off x="2234732" y="1528548"/>
            <a:ext cx="768697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tr-TR" sz="8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Horoscope </a:t>
            </a:r>
            <a:endParaRPr b="1" i="0" sz="8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3" id="86" name="Google Shape;8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795" y="4801870"/>
            <a:ext cx="12178030" cy="202819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/>
          <p:nvPr/>
        </p:nvSpPr>
        <p:spPr>
          <a:xfrm>
            <a:off x="3964517" y="5154851"/>
            <a:ext cx="4262898" cy="20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5"/>
              <a:buFont typeface="Arial"/>
              <a:buNone/>
            </a:pPr>
            <a:r>
              <a:rPr b="0" i="0" lang="tr-TR" sz="1325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www.freepptbackgrounds.net</a:t>
            </a:r>
            <a:endParaRPr b="0" i="0" sz="1325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75" name="Google Shape;375;p21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6" name="Google Shape;376;p21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7" name="Google Shape;377;p21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78" name="Google Shape;378;p21"/>
          <p:cNvCxnSpPr>
            <a:endCxn id="377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9" name="Google Shape;379;p21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380" name="Google Shape;380;p21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Web Design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1" name="Google Shape;381;p21"/>
          <p:cNvGrpSpPr/>
          <p:nvPr/>
        </p:nvGrpSpPr>
        <p:grpSpPr>
          <a:xfrm>
            <a:off x="1463378" y="2424730"/>
            <a:ext cx="4273240" cy="788764"/>
            <a:chOff x="2713211" y="755113"/>
            <a:chExt cx="4273932" cy="788892"/>
          </a:xfrm>
        </p:grpSpPr>
        <p:sp>
          <p:nvSpPr>
            <p:cNvPr id="382" name="Google Shape;382;p21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>
                <a:gd fmla="val 25000" name="adj"/>
              </a:avLst>
            </a:prstGeom>
            <a:gradFill>
              <a:gsLst>
                <a:gs pos="0">
                  <a:srgbClr val="000000">
                    <a:alpha val="26666"/>
                  </a:srgbClr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solidFill>
              <a:srgbClr val="F1D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fmla="val 96749" name="adj"/>
              </a:avLst>
            </a:prstGeom>
            <a:solidFill>
              <a:srgbClr val="F1D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85" name="Google Shape;385;p21"/>
          <p:cNvSpPr txBox="1"/>
          <p:nvPr/>
        </p:nvSpPr>
        <p:spPr>
          <a:xfrm>
            <a:off x="4562195" y="2019144"/>
            <a:ext cx="10583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Mission 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6" name="Google Shape;386;p21"/>
          <p:cNvSpPr txBox="1"/>
          <p:nvPr/>
        </p:nvSpPr>
        <p:spPr>
          <a:xfrm>
            <a:off x="9784554" y="1979753"/>
            <a:ext cx="849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Vision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4770649" y="4267732"/>
            <a:ext cx="849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Vision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Google Shape;388;p21"/>
          <p:cNvSpPr txBox="1"/>
          <p:nvPr/>
        </p:nvSpPr>
        <p:spPr>
          <a:xfrm>
            <a:off x="9576100" y="4283636"/>
            <a:ext cx="10583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Mission 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1486013" y="2768356"/>
            <a:ext cx="4295473" cy="5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 torn jacket is soon mended; but hard words bruise the heart of a child.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6552740" y="2768356"/>
            <a:ext cx="4295473" cy="5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 torn jacket is soon mended; but hard words bruise the heart of a child.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1486013" y="5035817"/>
            <a:ext cx="4295473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 large income is the best recipe for happiness I ever heard of.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21"/>
          <p:cNvSpPr txBox="1"/>
          <p:nvPr/>
        </p:nvSpPr>
        <p:spPr>
          <a:xfrm>
            <a:off x="6552740" y="5035817"/>
            <a:ext cx="4295473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 large income is the best recipe for happiness I ever heard of.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3" name="Google Shape;393;p21"/>
          <p:cNvGrpSpPr/>
          <p:nvPr/>
        </p:nvGrpSpPr>
        <p:grpSpPr>
          <a:xfrm>
            <a:off x="6431126" y="2421534"/>
            <a:ext cx="4273240" cy="788764"/>
            <a:chOff x="2713211" y="755113"/>
            <a:chExt cx="4273932" cy="788892"/>
          </a:xfrm>
        </p:grpSpPr>
        <p:sp>
          <p:nvSpPr>
            <p:cNvPr id="394" name="Google Shape;394;p21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>
                <a:gd fmla="val 25000" name="adj"/>
              </a:avLst>
            </a:prstGeom>
            <a:gradFill>
              <a:gsLst>
                <a:gs pos="0">
                  <a:srgbClr val="000000">
                    <a:alpha val="26666"/>
                  </a:srgbClr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solidFill>
              <a:srgbClr val="F1D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fmla="val 96749" name="adj"/>
              </a:avLst>
            </a:prstGeom>
            <a:solidFill>
              <a:srgbClr val="F1D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97" name="Google Shape;397;p21"/>
          <p:cNvGrpSpPr/>
          <p:nvPr/>
        </p:nvGrpSpPr>
        <p:grpSpPr>
          <a:xfrm>
            <a:off x="6456581" y="4672295"/>
            <a:ext cx="4273240" cy="788764"/>
            <a:chOff x="2713211" y="755113"/>
            <a:chExt cx="4273932" cy="788892"/>
          </a:xfrm>
        </p:grpSpPr>
        <p:sp>
          <p:nvSpPr>
            <p:cNvPr id="398" name="Google Shape;398;p21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>
                <a:gd fmla="val 25000" name="adj"/>
              </a:avLst>
            </a:prstGeom>
            <a:gradFill>
              <a:gsLst>
                <a:gs pos="0">
                  <a:srgbClr val="000000">
                    <a:alpha val="26666"/>
                  </a:srgbClr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solidFill>
              <a:srgbClr val="F1D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fmla="val 96749" name="adj"/>
              </a:avLst>
            </a:prstGeom>
            <a:solidFill>
              <a:srgbClr val="F1D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01" name="Google Shape;401;p21"/>
          <p:cNvGrpSpPr/>
          <p:nvPr/>
        </p:nvGrpSpPr>
        <p:grpSpPr>
          <a:xfrm>
            <a:off x="1463378" y="4672295"/>
            <a:ext cx="4273240" cy="788764"/>
            <a:chOff x="2713211" y="755113"/>
            <a:chExt cx="4273932" cy="788892"/>
          </a:xfrm>
        </p:grpSpPr>
        <p:sp>
          <p:nvSpPr>
            <p:cNvPr id="402" name="Google Shape;402;p21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>
                <a:gd fmla="val 25000" name="adj"/>
              </a:avLst>
            </a:prstGeom>
            <a:gradFill>
              <a:gsLst>
                <a:gs pos="0">
                  <a:srgbClr val="000000">
                    <a:alpha val="26666"/>
                  </a:srgbClr>
                </a:gs>
                <a:gs pos="8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solidFill>
              <a:srgbClr val="F1D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fmla="val 96749" name="adj"/>
              </a:avLst>
            </a:prstGeom>
            <a:solidFill>
              <a:srgbClr val="F1D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5" name="Google Shape;405;p21"/>
          <p:cNvSpPr/>
          <p:nvPr/>
        </p:nvSpPr>
        <p:spPr>
          <a:xfrm>
            <a:off x="1696405" y="3969499"/>
            <a:ext cx="819233" cy="755435"/>
          </a:xfrm>
          <a:custGeom>
            <a:rect b="b" l="l" r="r" t="t"/>
            <a:pathLst>
              <a:path extrusionOk="0" h="473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6" name="Google Shape;406;p21"/>
          <p:cNvGrpSpPr/>
          <p:nvPr/>
        </p:nvGrpSpPr>
        <p:grpSpPr>
          <a:xfrm>
            <a:off x="1686302" y="1629091"/>
            <a:ext cx="953574" cy="837600"/>
            <a:chOff x="7545388" y="1652587"/>
            <a:chExt cx="822325" cy="722313"/>
          </a:xfrm>
        </p:grpSpPr>
        <p:sp>
          <p:nvSpPr>
            <p:cNvPr id="407" name="Google Shape;407;p21"/>
            <p:cNvSpPr/>
            <p:nvPr/>
          </p:nvSpPr>
          <p:spPr>
            <a:xfrm>
              <a:off x="7773988" y="2282825"/>
              <a:ext cx="365125" cy="92075"/>
            </a:xfrm>
            <a:custGeom>
              <a:rect b="b" l="l" r="r" t="t"/>
              <a:pathLst>
                <a:path extrusionOk="0" h="30" w="12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7545388" y="1652587"/>
              <a:ext cx="822325" cy="612775"/>
            </a:xfrm>
            <a:custGeom>
              <a:rect b="b" l="l" r="r" t="t"/>
              <a:pathLst>
                <a:path extrusionOk="0" h="201" w="270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7834313" y="1828800"/>
              <a:ext cx="244475" cy="115888"/>
            </a:xfrm>
            <a:custGeom>
              <a:rect b="b" l="l" r="r" t="t"/>
              <a:pathLst>
                <a:path extrusionOk="0" h="38" w="80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7761288" y="1744662"/>
              <a:ext cx="390525" cy="127000"/>
            </a:xfrm>
            <a:custGeom>
              <a:rect b="b" l="l" r="r" t="t"/>
              <a:pathLst>
                <a:path extrusionOk="0" h="42" w="128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7907338" y="1954212"/>
              <a:ext cx="104775" cy="100013"/>
            </a:xfrm>
            <a:custGeom>
              <a:rect b="b" l="l" r="r" t="t"/>
              <a:pathLst>
                <a:path extrusionOk="0" h="33" w="34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2" name="Google Shape;412;p21"/>
          <p:cNvSpPr/>
          <p:nvPr/>
        </p:nvSpPr>
        <p:spPr>
          <a:xfrm>
            <a:off x="6729407" y="1624456"/>
            <a:ext cx="805276" cy="814006"/>
          </a:xfrm>
          <a:custGeom>
            <a:rect b="b" l="l" r="r" t="t"/>
            <a:pathLst>
              <a:path extrusionOk="0" h="145" w="134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>
            <a:off x="6715754" y="3784346"/>
            <a:ext cx="892770" cy="896440"/>
            <a:chOff x="10382126" y="407580"/>
            <a:chExt cx="362393" cy="363883"/>
          </a:xfrm>
        </p:grpSpPr>
        <p:sp>
          <p:nvSpPr>
            <p:cNvPr id="414" name="Google Shape;414;p21"/>
            <p:cNvSpPr/>
            <p:nvPr/>
          </p:nvSpPr>
          <p:spPr>
            <a:xfrm>
              <a:off x="10517837" y="511973"/>
              <a:ext cx="73075" cy="105884"/>
            </a:xfrm>
            <a:custGeom>
              <a:rect b="b" l="l" r="r" t="t"/>
              <a:pathLst>
                <a:path extrusionOk="0" h="49" w="34">
                  <a:moveTo>
                    <a:pt x="21" y="22"/>
                  </a:moveTo>
                  <a:cubicBezTo>
                    <a:pt x="20" y="23"/>
                    <a:pt x="18" y="24"/>
                    <a:pt x="16" y="26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9" y="32"/>
                    <a:pt x="6" y="35"/>
                    <a:pt x="3" y="38"/>
                  </a:cubicBezTo>
                  <a:cubicBezTo>
                    <a:pt x="2" y="38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8"/>
                    <a:pt x="4" y="49"/>
                    <a:pt x="6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3" y="48"/>
                    <a:pt x="33" y="48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3" y="42"/>
                  </a:cubicBezTo>
                  <a:cubicBezTo>
                    <a:pt x="32" y="41"/>
                    <a:pt x="31" y="41"/>
                    <a:pt x="2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3" y="39"/>
                    <a:pt x="13" y="39"/>
                  </a:cubicBezTo>
                  <a:cubicBezTo>
                    <a:pt x="15" y="37"/>
                    <a:pt x="17" y="35"/>
                    <a:pt x="20" y="32"/>
                  </a:cubicBezTo>
                  <a:cubicBezTo>
                    <a:pt x="24" y="30"/>
                    <a:pt x="26" y="28"/>
                    <a:pt x="27" y="26"/>
                  </a:cubicBezTo>
                  <a:cubicBezTo>
                    <a:pt x="29" y="25"/>
                    <a:pt x="30" y="23"/>
                    <a:pt x="32" y="21"/>
                  </a:cubicBezTo>
                  <a:cubicBezTo>
                    <a:pt x="33" y="19"/>
                    <a:pt x="34" y="16"/>
                    <a:pt x="34" y="14"/>
                  </a:cubicBezTo>
                  <a:cubicBezTo>
                    <a:pt x="34" y="12"/>
                    <a:pt x="33" y="10"/>
                    <a:pt x="33" y="8"/>
                  </a:cubicBezTo>
                  <a:cubicBezTo>
                    <a:pt x="32" y="7"/>
                    <a:pt x="31" y="5"/>
                    <a:pt x="30" y="4"/>
                  </a:cubicBezTo>
                  <a:cubicBezTo>
                    <a:pt x="29" y="3"/>
                    <a:pt x="27" y="2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2" y="8"/>
                    <a:pt x="14" y="6"/>
                    <a:pt x="17" y="6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5"/>
                    <a:pt x="24" y="16"/>
                    <a:pt x="23" y="18"/>
                  </a:cubicBezTo>
                  <a:cubicBezTo>
                    <a:pt x="23" y="19"/>
                    <a:pt x="22" y="20"/>
                    <a:pt x="21" y="22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10599860" y="508990"/>
              <a:ext cx="82023" cy="108867"/>
            </a:xfrm>
            <a:custGeom>
              <a:rect b="b" l="l" r="r" t="t"/>
              <a:pathLst>
                <a:path extrusionOk="0" h="50" w="38">
                  <a:moveTo>
                    <a:pt x="26" y="0"/>
                  </a:moveTo>
                  <a:cubicBezTo>
                    <a:pt x="25" y="0"/>
                    <a:pt x="24" y="1"/>
                    <a:pt x="23" y="1"/>
                  </a:cubicBezTo>
                  <a:cubicBezTo>
                    <a:pt x="23" y="2"/>
                    <a:pt x="22" y="3"/>
                    <a:pt x="21" y="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8"/>
                    <a:pt x="24" y="49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48"/>
                    <a:pt x="31" y="47"/>
                    <a:pt x="31" y="4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6" y="32"/>
                    <a:pt x="34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2"/>
                    <a:pt x="29" y="0"/>
                    <a:pt x="26" y="0"/>
                  </a:cubicBezTo>
                  <a:close/>
                  <a:moveTo>
                    <a:pt x="23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32"/>
                  </a:ln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10464150" y="407580"/>
              <a:ext cx="280369" cy="298265"/>
            </a:xfrm>
            <a:custGeom>
              <a:rect b="b" l="l" r="r" t="t"/>
              <a:pathLst>
                <a:path extrusionOk="0" h="138" w="130">
                  <a:moveTo>
                    <a:pt x="50" y="0"/>
                  </a:moveTo>
                  <a:cubicBezTo>
                    <a:pt x="33" y="0"/>
                    <a:pt x="18" y="5"/>
                    <a:pt x="4" y="14"/>
                  </a:cubicBezTo>
                  <a:cubicBezTo>
                    <a:pt x="1" y="17"/>
                    <a:pt x="0" y="21"/>
                    <a:pt x="2" y="25"/>
                  </a:cubicBezTo>
                  <a:cubicBezTo>
                    <a:pt x="5" y="28"/>
                    <a:pt x="9" y="29"/>
                    <a:pt x="13" y="27"/>
                  </a:cubicBezTo>
                  <a:cubicBezTo>
                    <a:pt x="24" y="19"/>
                    <a:pt x="36" y="15"/>
                    <a:pt x="50" y="15"/>
                  </a:cubicBezTo>
                  <a:cubicBezTo>
                    <a:pt x="86" y="15"/>
                    <a:pt x="115" y="45"/>
                    <a:pt x="115" y="81"/>
                  </a:cubicBezTo>
                  <a:cubicBezTo>
                    <a:pt x="115" y="97"/>
                    <a:pt x="109" y="113"/>
                    <a:pt x="97" y="125"/>
                  </a:cubicBezTo>
                  <a:cubicBezTo>
                    <a:pt x="95" y="128"/>
                    <a:pt x="95" y="133"/>
                    <a:pt x="98" y="136"/>
                  </a:cubicBezTo>
                  <a:cubicBezTo>
                    <a:pt x="99" y="137"/>
                    <a:pt x="101" y="138"/>
                    <a:pt x="103" y="138"/>
                  </a:cubicBezTo>
                  <a:cubicBezTo>
                    <a:pt x="105" y="138"/>
                    <a:pt x="107" y="137"/>
                    <a:pt x="109" y="135"/>
                  </a:cubicBezTo>
                  <a:cubicBezTo>
                    <a:pt x="122" y="120"/>
                    <a:pt x="130" y="101"/>
                    <a:pt x="130" y="81"/>
                  </a:cubicBezTo>
                  <a:cubicBezTo>
                    <a:pt x="130" y="36"/>
                    <a:pt x="94" y="0"/>
                    <a:pt x="50" y="0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10382126" y="453811"/>
              <a:ext cx="298265" cy="317652"/>
            </a:xfrm>
            <a:custGeom>
              <a:rect b="b" l="l" r="r" t="t"/>
              <a:pathLst>
                <a:path extrusionOk="0" h="147" w="138">
                  <a:moveTo>
                    <a:pt x="85" y="94"/>
                  </a:moveTo>
                  <a:cubicBezTo>
                    <a:pt x="83" y="98"/>
                    <a:pt x="85" y="103"/>
                    <a:pt x="78" y="103"/>
                  </a:cubicBezTo>
                  <a:cubicBezTo>
                    <a:pt x="75" y="103"/>
                    <a:pt x="65" y="94"/>
                    <a:pt x="59" y="87"/>
                  </a:cubicBezTo>
                  <a:cubicBezTo>
                    <a:pt x="54" y="81"/>
                    <a:pt x="42" y="67"/>
                    <a:pt x="43" y="63"/>
                  </a:cubicBezTo>
                  <a:cubicBezTo>
                    <a:pt x="44" y="55"/>
                    <a:pt x="49" y="58"/>
                    <a:pt x="54" y="57"/>
                  </a:cubicBezTo>
                  <a:cubicBezTo>
                    <a:pt x="55" y="56"/>
                    <a:pt x="59" y="29"/>
                    <a:pt x="33" y="2"/>
                  </a:cubicBezTo>
                  <a:cubicBezTo>
                    <a:pt x="32" y="1"/>
                    <a:pt x="29" y="0"/>
                    <a:pt x="26" y="2"/>
                  </a:cubicBezTo>
                  <a:cubicBezTo>
                    <a:pt x="19" y="8"/>
                    <a:pt x="10" y="14"/>
                    <a:pt x="6" y="28"/>
                  </a:cubicBezTo>
                  <a:cubicBezTo>
                    <a:pt x="4" y="39"/>
                    <a:pt x="0" y="55"/>
                    <a:pt x="28" y="93"/>
                  </a:cubicBezTo>
                  <a:cubicBezTo>
                    <a:pt x="31" y="97"/>
                    <a:pt x="34" y="102"/>
                    <a:pt x="39" y="107"/>
                  </a:cubicBezTo>
                  <a:cubicBezTo>
                    <a:pt x="40" y="109"/>
                    <a:pt x="41" y="110"/>
                    <a:pt x="42" y="110"/>
                  </a:cubicBezTo>
                  <a:cubicBezTo>
                    <a:pt x="78" y="147"/>
                    <a:pt x="96" y="146"/>
                    <a:pt x="107" y="144"/>
                  </a:cubicBezTo>
                  <a:cubicBezTo>
                    <a:pt x="121" y="143"/>
                    <a:pt x="129" y="135"/>
                    <a:pt x="135" y="128"/>
                  </a:cubicBezTo>
                  <a:cubicBezTo>
                    <a:pt x="138" y="126"/>
                    <a:pt x="138" y="123"/>
                    <a:pt x="137" y="122"/>
                  </a:cubicBezTo>
                  <a:cubicBezTo>
                    <a:pt x="113" y="93"/>
                    <a:pt x="86" y="92"/>
                    <a:pt x="85" y="94"/>
                  </a:cubicBezTo>
                  <a:close/>
                  <a:moveTo>
                    <a:pt x="45" y="104"/>
                  </a:moveTo>
                  <a:cubicBezTo>
                    <a:pt x="44" y="103"/>
                    <a:pt x="43" y="103"/>
                    <a:pt x="43" y="102"/>
                  </a:cubicBezTo>
                  <a:cubicBezTo>
                    <a:pt x="38" y="97"/>
                    <a:pt x="35" y="93"/>
                    <a:pt x="33" y="90"/>
                  </a:cubicBezTo>
                  <a:cubicBezTo>
                    <a:pt x="7" y="59"/>
                    <a:pt x="10" y="45"/>
                    <a:pt x="12" y="36"/>
                  </a:cubicBezTo>
                  <a:cubicBezTo>
                    <a:pt x="14" y="24"/>
                    <a:pt x="21" y="19"/>
                    <a:pt x="28" y="14"/>
                  </a:cubicBezTo>
                  <a:cubicBezTo>
                    <a:pt x="30" y="12"/>
                    <a:pt x="32" y="12"/>
                    <a:pt x="33" y="13"/>
                  </a:cubicBezTo>
                  <a:cubicBezTo>
                    <a:pt x="34" y="14"/>
                    <a:pt x="36" y="15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0" y="22"/>
                    <a:pt x="22" y="27"/>
                    <a:pt x="19" y="39"/>
                  </a:cubicBezTo>
                  <a:cubicBezTo>
                    <a:pt x="17" y="48"/>
                    <a:pt x="14" y="62"/>
                    <a:pt x="37" y="94"/>
                  </a:cubicBezTo>
                  <a:cubicBezTo>
                    <a:pt x="39" y="97"/>
                    <a:pt x="42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5" y="104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24" name="Google Shape;424;p22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5" name="Google Shape;425;p22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22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27" name="Google Shape;427;p22"/>
          <p:cNvCxnSpPr>
            <a:endCxn id="426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22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429" name="Google Shape;429;p22"/>
          <p:cNvSpPr txBox="1"/>
          <p:nvPr/>
        </p:nvSpPr>
        <p:spPr>
          <a:xfrm>
            <a:off x="4141629" y="269748"/>
            <a:ext cx="38554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Web Design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0" name="Google Shape;430;p22"/>
          <p:cNvSpPr/>
          <p:nvPr/>
        </p:nvSpPr>
        <p:spPr>
          <a:xfrm>
            <a:off x="4587779" y="1845080"/>
            <a:ext cx="3018205" cy="3018204"/>
          </a:xfrm>
          <a:prstGeom prst="ellipse">
            <a:avLst/>
          </a:pr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1" name="Google Shape;431;p22"/>
          <p:cNvSpPr/>
          <p:nvPr/>
        </p:nvSpPr>
        <p:spPr>
          <a:xfrm>
            <a:off x="5348609" y="2605910"/>
            <a:ext cx="1497803" cy="149780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32" name="Google Shape;432;p22"/>
          <p:cNvGrpSpPr/>
          <p:nvPr/>
        </p:nvGrpSpPr>
        <p:grpSpPr>
          <a:xfrm>
            <a:off x="7098765" y="3654585"/>
            <a:ext cx="610169" cy="611425"/>
            <a:chOff x="7099916" y="4007017"/>
            <a:chExt cx="610268" cy="611524"/>
          </a:xfrm>
        </p:grpSpPr>
        <p:sp>
          <p:nvSpPr>
            <p:cNvPr id="433" name="Google Shape;433;p22"/>
            <p:cNvSpPr/>
            <p:nvPr/>
          </p:nvSpPr>
          <p:spPr>
            <a:xfrm>
              <a:off x="7099916" y="4007017"/>
              <a:ext cx="610268" cy="611524"/>
            </a:xfrm>
            <a:custGeom>
              <a:rect b="b" l="l" r="r" t="t"/>
              <a:pathLst>
                <a:path extrusionOk="0" h="772416" w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26700">
                  <a:srgbClr val="E6D38F"/>
                </a:gs>
                <a:gs pos="63717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7333475" y="4177792"/>
              <a:ext cx="144405" cy="269974"/>
            </a:xfrm>
            <a:custGeom>
              <a:rect b="b" l="l" r="r" t="t"/>
              <a:pathLst>
                <a:path extrusionOk="0" h="5511" w="2938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5" name="Google Shape;435;p22"/>
          <p:cNvGrpSpPr/>
          <p:nvPr/>
        </p:nvGrpSpPr>
        <p:grpSpPr>
          <a:xfrm>
            <a:off x="4484829" y="3654585"/>
            <a:ext cx="611425" cy="611425"/>
            <a:chOff x="4485555" y="4007017"/>
            <a:chExt cx="611524" cy="611524"/>
          </a:xfrm>
        </p:grpSpPr>
        <p:sp>
          <p:nvSpPr>
            <p:cNvPr id="436" name="Google Shape;436;p22"/>
            <p:cNvSpPr/>
            <p:nvPr/>
          </p:nvSpPr>
          <p:spPr>
            <a:xfrm>
              <a:off x="4485555" y="4007017"/>
              <a:ext cx="611524" cy="611524"/>
            </a:xfrm>
            <a:custGeom>
              <a:rect b="b" l="l" r="r" t="t"/>
              <a:pathLst>
                <a:path extrusionOk="0" h="772415" w="772417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26700">
                  <a:srgbClr val="E6D38F"/>
                </a:gs>
                <a:gs pos="63717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4621171" y="4212952"/>
              <a:ext cx="340293" cy="199655"/>
            </a:xfrm>
            <a:custGeom>
              <a:rect b="b" l="l" r="r" t="t"/>
              <a:pathLst>
                <a:path extrusionOk="0" h="3908" w="6649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38" name="Google Shape;438;p22"/>
          <p:cNvGrpSpPr/>
          <p:nvPr/>
        </p:nvGrpSpPr>
        <p:grpSpPr>
          <a:xfrm>
            <a:off x="5791798" y="4558201"/>
            <a:ext cx="610169" cy="611425"/>
            <a:chOff x="5792736" y="4761692"/>
            <a:chExt cx="610268" cy="611524"/>
          </a:xfrm>
        </p:grpSpPr>
        <p:sp>
          <p:nvSpPr>
            <p:cNvPr id="439" name="Google Shape;439;p22"/>
            <p:cNvSpPr/>
            <p:nvPr/>
          </p:nvSpPr>
          <p:spPr>
            <a:xfrm>
              <a:off x="5792736" y="4761692"/>
              <a:ext cx="610268" cy="611524"/>
            </a:xfrm>
            <a:custGeom>
              <a:rect b="b" l="l" r="r" t="t"/>
              <a:pathLst>
                <a:path extrusionOk="0" h="772415" w="772416">
                  <a:moveTo>
                    <a:pt x="413082" y="961"/>
                  </a:moveTo>
                  <a:cubicBezTo>
                    <a:pt x="536732" y="9699"/>
                    <a:pt x="653975" y="77704"/>
                    <a:pt x="720619" y="193135"/>
                  </a:cubicBezTo>
                  <a:cubicBezTo>
                    <a:pt x="827249" y="377825"/>
                    <a:pt x="763970" y="613987"/>
                    <a:pt x="579280" y="720618"/>
                  </a:cubicBezTo>
                  <a:cubicBezTo>
                    <a:pt x="394591" y="827248"/>
                    <a:pt x="158428" y="763969"/>
                    <a:pt x="51797" y="579279"/>
                  </a:cubicBezTo>
                  <a:cubicBezTo>
                    <a:pt x="-54833" y="394590"/>
                    <a:pt x="8446" y="158427"/>
                    <a:pt x="193136" y="51797"/>
                  </a:cubicBezTo>
                  <a:cubicBezTo>
                    <a:pt x="262395" y="11810"/>
                    <a:pt x="338892" y="-4283"/>
                    <a:pt x="413082" y="961"/>
                  </a:cubicBezTo>
                  <a:close/>
                </a:path>
              </a:pathLst>
            </a:custGeom>
            <a:solidFill>
              <a:srgbClr val="F1DF97"/>
            </a:solidFill>
            <a:ln cap="flat" cmpd="sng" w="12065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5962254" y="4932466"/>
              <a:ext cx="271230" cy="269975"/>
            </a:xfrm>
            <a:custGeom>
              <a:rect b="b" l="l" r="r" t="t"/>
              <a:pathLst>
                <a:path extrusionOk="0" h="792088" w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1" name="Google Shape;441;p22"/>
          <p:cNvGrpSpPr/>
          <p:nvPr/>
        </p:nvGrpSpPr>
        <p:grpSpPr>
          <a:xfrm>
            <a:off x="6865019" y="1921851"/>
            <a:ext cx="610169" cy="611425"/>
            <a:chOff x="7099916" y="2497671"/>
            <a:chExt cx="610268" cy="611524"/>
          </a:xfrm>
        </p:grpSpPr>
        <p:sp>
          <p:nvSpPr>
            <p:cNvPr id="442" name="Google Shape;442;p22"/>
            <p:cNvSpPr/>
            <p:nvPr/>
          </p:nvSpPr>
          <p:spPr>
            <a:xfrm>
              <a:off x="7099916" y="2497671"/>
              <a:ext cx="610268" cy="611524"/>
            </a:xfrm>
            <a:custGeom>
              <a:rect b="b" l="l" r="r" t="t"/>
              <a:pathLst>
                <a:path extrusionOk="0" h="772417" w="772416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26700">
                  <a:srgbClr val="E6D38F"/>
                </a:gs>
                <a:gs pos="63717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7300826" y="2658400"/>
              <a:ext cx="271230" cy="246116"/>
            </a:xfrm>
            <a:custGeom>
              <a:rect b="b" l="l" r="r" t="t"/>
              <a:pathLst>
                <a:path extrusionOk="0" h="2170112" w="2395538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4" name="Google Shape;444;p22"/>
          <p:cNvGrpSpPr/>
          <p:nvPr/>
        </p:nvGrpSpPr>
        <p:grpSpPr>
          <a:xfrm>
            <a:off x="4693215" y="1921851"/>
            <a:ext cx="611425" cy="611425"/>
            <a:chOff x="4485555" y="2497671"/>
            <a:chExt cx="611524" cy="611524"/>
          </a:xfrm>
        </p:grpSpPr>
        <p:sp>
          <p:nvSpPr>
            <p:cNvPr id="445" name="Google Shape;445;p22"/>
            <p:cNvSpPr/>
            <p:nvPr/>
          </p:nvSpPr>
          <p:spPr>
            <a:xfrm>
              <a:off x="4485555" y="2497671"/>
              <a:ext cx="611524" cy="611524"/>
            </a:xfrm>
            <a:custGeom>
              <a:rect b="b" l="l" r="r" t="t"/>
              <a:pathLst>
                <a:path extrusionOk="0"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26700">
                  <a:srgbClr val="E6D38F"/>
                </a:gs>
                <a:gs pos="63717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657585" y="2668446"/>
              <a:ext cx="266207" cy="269974"/>
            </a:xfrm>
            <a:custGeom>
              <a:rect b="b" l="l" r="r" t="t"/>
              <a:pathLst>
                <a:path extrusionOk="0" h="413075" w="405200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47" name="Google Shape;447;p22"/>
          <p:cNvSpPr/>
          <p:nvPr/>
        </p:nvSpPr>
        <p:spPr>
          <a:xfrm>
            <a:off x="5657072" y="2941749"/>
            <a:ext cx="907820" cy="851211"/>
          </a:xfrm>
          <a:custGeom>
            <a:rect b="b" l="l" r="r" t="t"/>
            <a:pathLst>
              <a:path extrusionOk="0" h="91" w="97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gradFill>
            <a:gsLst>
              <a:gs pos="0">
                <a:srgbClr val="C69135"/>
              </a:gs>
              <a:gs pos="45400">
                <a:srgbClr val="F1DF97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1941409" y="1708604"/>
            <a:ext cx="250594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Our Values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To see what is in front of one's nose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needs a constant struggle.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2482317" y="3508640"/>
            <a:ext cx="17221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About us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Woe be to him that reads but one book.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22"/>
          <p:cNvSpPr/>
          <p:nvPr/>
        </p:nvSpPr>
        <p:spPr>
          <a:xfrm>
            <a:off x="7746438" y="1708604"/>
            <a:ext cx="20715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Home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Woe be to him that reads but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one book.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7988780" y="3500996"/>
            <a:ext cx="1723549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Our Values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经验积累，革新技术提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Cambria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高效率，更好完成任务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2" name="Google Shape;452;p22"/>
          <p:cNvSpPr/>
          <p:nvPr/>
        </p:nvSpPr>
        <p:spPr>
          <a:xfrm>
            <a:off x="4464467" y="5249266"/>
            <a:ext cx="330045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Egg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 torn jacket is soon mended; but hard words 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bruise the heart of a child.。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55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55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55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55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55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59" name="Google Shape;459;p23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0" name="Google Shape;460;p23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23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62" name="Google Shape;462;p23"/>
          <p:cNvCxnSpPr>
            <a:endCxn id="461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3" name="Google Shape;463;p23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464" name="Google Shape;464;p23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Web Design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5" name="Google Shape;465;p23"/>
          <p:cNvSpPr/>
          <p:nvPr/>
        </p:nvSpPr>
        <p:spPr>
          <a:xfrm rot="9205952">
            <a:off x="4931188" y="3784174"/>
            <a:ext cx="2246704" cy="249779"/>
          </a:xfrm>
          <a:prstGeom prst="rect">
            <a:avLst/>
          </a:prstGeom>
          <a:gradFill>
            <a:gsLst>
              <a:gs pos="0">
                <a:srgbClr val="FCD860"/>
              </a:gs>
              <a:gs pos="1000">
                <a:srgbClr val="FCD860"/>
              </a:gs>
              <a:gs pos="31690">
                <a:srgbClr val="E6D38F"/>
              </a:gs>
              <a:gs pos="66665">
                <a:srgbClr val="C69135"/>
              </a:gs>
              <a:gs pos="100000">
                <a:srgbClr val="F1DF97"/>
              </a:gs>
            </a:gsLst>
            <a:lin ang="2400000" scaled="0"/>
          </a:gradFill>
          <a:ln cap="flat" cmpd="sng" w="127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23"/>
          <p:cNvSpPr/>
          <p:nvPr/>
        </p:nvSpPr>
        <p:spPr>
          <a:xfrm rot="2256138">
            <a:off x="4654273" y="4976878"/>
            <a:ext cx="2539460" cy="233954"/>
          </a:xfrm>
          <a:prstGeom prst="rect">
            <a:avLst/>
          </a:prstGeom>
          <a:gradFill>
            <a:gsLst>
              <a:gs pos="0">
                <a:srgbClr val="FCD860"/>
              </a:gs>
              <a:gs pos="1000">
                <a:srgbClr val="FCD860"/>
              </a:gs>
              <a:gs pos="31690">
                <a:srgbClr val="E6D38F"/>
              </a:gs>
              <a:gs pos="66665">
                <a:srgbClr val="C69135"/>
              </a:gs>
              <a:gs pos="100000">
                <a:srgbClr val="F1DF97"/>
              </a:gs>
            </a:gsLst>
            <a:lin ang="6600000" scaled="0"/>
          </a:gradFill>
          <a:ln cap="flat" cmpd="sng" w="127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23"/>
          <p:cNvSpPr/>
          <p:nvPr/>
        </p:nvSpPr>
        <p:spPr>
          <a:xfrm rot="2256138">
            <a:off x="4654273" y="2445705"/>
            <a:ext cx="2539460" cy="233954"/>
          </a:xfrm>
          <a:prstGeom prst="rect">
            <a:avLst/>
          </a:prstGeom>
          <a:gradFill>
            <a:gsLst>
              <a:gs pos="0">
                <a:srgbClr val="FCD860"/>
              </a:gs>
              <a:gs pos="1000">
                <a:srgbClr val="FCD860"/>
              </a:gs>
              <a:gs pos="31690">
                <a:srgbClr val="E6D38F"/>
              </a:gs>
              <a:gs pos="66665">
                <a:srgbClr val="C69135"/>
              </a:gs>
              <a:gs pos="100000">
                <a:srgbClr val="F1DF97"/>
              </a:gs>
            </a:gsLst>
            <a:lin ang="10800000" scaled="0"/>
          </a:gradFill>
          <a:ln cap="flat" cmpd="sng" w="127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8" name="Google Shape;468;p23"/>
          <p:cNvGrpSpPr/>
          <p:nvPr/>
        </p:nvGrpSpPr>
        <p:grpSpPr>
          <a:xfrm>
            <a:off x="4608967" y="1442579"/>
            <a:ext cx="769285" cy="769285"/>
            <a:chOff x="4609713" y="938201"/>
            <a:chExt cx="769410" cy="769410"/>
          </a:xfrm>
        </p:grpSpPr>
        <p:grpSp>
          <p:nvGrpSpPr>
            <p:cNvPr id="469" name="Google Shape;469;p23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470" name="Google Shape;470;p2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CD860"/>
                  </a:gs>
                  <a:gs pos="34200">
                    <a:srgbClr val="E6D38F"/>
                  </a:gs>
                  <a:gs pos="70851">
                    <a:srgbClr val="C69135"/>
                  </a:gs>
                  <a:gs pos="100000">
                    <a:srgbClr val="F1DF97"/>
                  </a:gs>
                </a:gsLst>
                <a:lin ang="8100000" scaled="0"/>
              </a:gradFill>
              <a:ln cap="flat" cmpd="sng" w="12700">
                <a:solidFill>
                  <a:srgbClr val="F1DF97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r" dir="8100000" dist="508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CD860"/>
                  </a:gs>
                  <a:gs pos="30400">
                    <a:srgbClr val="E6D38F"/>
                  </a:gs>
                  <a:gs pos="67914">
                    <a:srgbClr val="C69135"/>
                  </a:gs>
                  <a:gs pos="100000">
                    <a:srgbClr val="F1DF97"/>
                  </a:gs>
                </a:gsLst>
                <a:lin ang="81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r" dir="8100000" dist="508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472" name="Google Shape;472;p23"/>
            <p:cNvSpPr txBox="1"/>
            <p:nvPr/>
          </p:nvSpPr>
          <p:spPr>
            <a:xfrm>
              <a:off x="4708490" y="1058526"/>
              <a:ext cx="578742" cy="46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01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>
            <a:off x="1852145" y="2430496"/>
            <a:ext cx="3948414" cy="1206438"/>
            <a:chOff x="1852445" y="1926278"/>
            <a:chExt cx="3949053" cy="1206633"/>
          </a:xfrm>
        </p:grpSpPr>
        <p:sp>
          <p:nvSpPr>
            <p:cNvPr id="474" name="Google Shape;474;p23"/>
            <p:cNvSpPr/>
            <p:nvPr/>
          </p:nvSpPr>
          <p:spPr>
            <a:xfrm>
              <a:off x="1852445" y="1926278"/>
              <a:ext cx="3947477" cy="1170281"/>
            </a:xfrm>
            <a:custGeom>
              <a:rect b="b" l="l" r="r" t="t"/>
              <a:pathLst>
                <a:path extrusionOk="0"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665539" y="2996952"/>
              <a:ext cx="135959" cy="135959"/>
            </a:xfrm>
            <a:prstGeom prst="ellipse">
              <a:avLst/>
            </a:prstGeom>
            <a:solidFill>
              <a:srgbClr val="F1DF97"/>
            </a:solidFill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76" name="Google Shape;476;p23"/>
          <p:cNvGrpSpPr/>
          <p:nvPr/>
        </p:nvGrpSpPr>
        <p:grpSpPr>
          <a:xfrm>
            <a:off x="1852145" y="4952791"/>
            <a:ext cx="3985110" cy="1227436"/>
            <a:chOff x="1852445" y="4448982"/>
            <a:chExt cx="3985755" cy="1227635"/>
          </a:xfrm>
        </p:grpSpPr>
        <p:sp>
          <p:nvSpPr>
            <p:cNvPr id="477" name="Google Shape;477;p23"/>
            <p:cNvSpPr/>
            <p:nvPr/>
          </p:nvSpPr>
          <p:spPr>
            <a:xfrm>
              <a:off x="1852445" y="4448982"/>
              <a:ext cx="3947477" cy="1170281"/>
            </a:xfrm>
            <a:custGeom>
              <a:rect b="b" l="l" r="r" t="t"/>
              <a:pathLst>
                <a:path extrusionOk="0"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F1DF97"/>
            </a:solidFill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6242909" y="4176341"/>
            <a:ext cx="4245593" cy="1268842"/>
            <a:chOff x="6243920" y="3672406"/>
            <a:chExt cx="4246280" cy="1269047"/>
          </a:xfrm>
        </p:grpSpPr>
        <p:sp>
          <p:nvSpPr>
            <p:cNvPr id="480" name="Google Shape;480;p23"/>
            <p:cNvSpPr/>
            <p:nvPr/>
          </p:nvSpPr>
          <p:spPr>
            <a:xfrm flipH="1" rot="10800000">
              <a:off x="6286500" y="3734953"/>
              <a:ext cx="4203700" cy="1206500"/>
            </a:xfrm>
            <a:custGeom>
              <a:rect b="b" l="l" r="r" t="t"/>
              <a:pathLst>
                <a:path extrusionOk="0"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F1DF97"/>
            </a:solidFill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82" name="Google Shape;482;p23"/>
          <p:cNvGrpSpPr/>
          <p:nvPr/>
        </p:nvGrpSpPr>
        <p:grpSpPr>
          <a:xfrm>
            <a:off x="6242909" y="1610178"/>
            <a:ext cx="4245593" cy="1268842"/>
            <a:chOff x="6243920" y="1105827"/>
            <a:chExt cx="4246280" cy="1269047"/>
          </a:xfrm>
        </p:grpSpPr>
        <p:sp>
          <p:nvSpPr>
            <p:cNvPr id="483" name="Google Shape;483;p23"/>
            <p:cNvSpPr/>
            <p:nvPr/>
          </p:nvSpPr>
          <p:spPr>
            <a:xfrm flipH="1" rot="10800000">
              <a:off x="6286500" y="1168374"/>
              <a:ext cx="4203700" cy="1206500"/>
            </a:xfrm>
            <a:custGeom>
              <a:rect b="b" l="l" r="r" t="t"/>
              <a:pathLst>
                <a:path extrusionOk="0"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F1DF97"/>
            </a:solidFill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85" name="Google Shape;485;p23"/>
          <p:cNvSpPr txBox="1"/>
          <p:nvPr/>
        </p:nvSpPr>
        <p:spPr>
          <a:xfrm>
            <a:off x="8516604" y="2483757"/>
            <a:ext cx="635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Two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23"/>
          <p:cNvSpPr/>
          <p:nvPr/>
        </p:nvSpPr>
        <p:spPr>
          <a:xfrm>
            <a:off x="8539700" y="2880028"/>
            <a:ext cx="2016661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There is only one difference between a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23"/>
          <p:cNvSpPr txBox="1"/>
          <p:nvPr/>
        </p:nvSpPr>
        <p:spPr>
          <a:xfrm>
            <a:off x="8544475" y="5053176"/>
            <a:ext cx="6751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Four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23"/>
          <p:cNvSpPr/>
          <p:nvPr/>
        </p:nvSpPr>
        <p:spPr>
          <a:xfrm>
            <a:off x="8567572" y="5471896"/>
            <a:ext cx="2016661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There is only one difference between a madman and me. I am not mad.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9" name="Google Shape;489;p23"/>
          <p:cNvSpPr txBox="1"/>
          <p:nvPr/>
        </p:nvSpPr>
        <p:spPr>
          <a:xfrm>
            <a:off x="1992808" y="4580941"/>
            <a:ext cx="8439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Three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0" name="Google Shape;490;p23"/>
          <p:cNvSpPr/>
          <p:nvPr/>
        </p:nvSpPr>
        <p:spPr>
          <a:xfrm>
            <a:off x="2015905" y="4999662"/>
            <a:ext cx="2016661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Take calculated risks. That is quite different from being rash.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1" name="Google Shape;491;p23"/>
          <p:cNvSpPr txBox="1"/>
          <p:nvPr/>
        </p:nvSpPr>
        <p:spPr>
          <a:xfrm>
            <a:off x="1992808" y="2061070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One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2" name="Google Shape;492;p23"/>
          <p:cNvSpPr/>
          <p:nvPr/>
        </p:nvSpPr>
        <p:spPr>
          <a:xfrm>
            <a:off x="2015905" y="2457340"/>
            <a:ext cx="2016661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Take calculated risks. That is quite different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3" name="Google Shape;493;p23"/>
          <p:cNvGrpSpPr/>
          <p:nvPr/>
        </p:nvGrpSpPr>
        <p:grpSpPr>
          <a:xfrm>
            <a:off x="6551252" y="2947700"/>
            <a:ext cx="769285" cy="769285"/>
            <a:chOff x="4609713" y="938201"/>
            <a:chExt cx="769410" cy="769410"/>
          </a:xfrm>
        </p:grpSpPr>
        <p:grpSp>
          <p:nvGrpSpPr>
            <p:cNvPr id="494" name="Google Shape;494;p23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495" name="Google Shape;495;p2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CD860"/>
                  </a:gs>
                  <a:gs pos="34200">
                    <a:srgbClr val="E6D38F"/>
                  </a:gs>
                  <a:gs pos="70851">
                    <a:srgbClr val="C69135"/>
                  </a:gs>
                  <a:gs pos="100000">
                    <a:srgbClr val="F1DF97"/>
                  </a:gs>
                </a:gsLst>
                <a:lin ang="8100000" scaled="0"/>
              </a:gradFill>
              <a:ln cap="flat" cmpd="sng" w="12700">
                <a:solidFill>
                  <a:srgbClr val="F1DF97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r" dir="8100000" dist="508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96" name="Google Shape;496;p2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CD860"/>
                  </a:gs>
                  <a:gs pos="30400">
                    <a:srgbClr val="E6D38F"/>
                  </a:gs>
                  <a:gs pos="67914">
                    <a:srgbClr val="C69135"/>
                  </a:gs>
                  <a:gs pos="100000">
                    <a:srgbClr val="F1DF97"/>
                  </a:gs>
                </a:gsLst>
                <a:lin ang="81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r" dir="8100000" dist="508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497" name="Google Shape;497;p23"/>
            <p:cNvSpPr txBox="1"/>
            <p:nvPr/>
          </p:nvSpPr>
          <p:spPr>
            <a:xfrm>
              <a:off x="4708490" y="1058526"/>
              <a:ext cx="670633" cy="522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02</a:t>
              </a:r>
              <a:endParaRPr b="1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98" name="Google Shape;498;p23"/>
          <p:cNvGrpSpPr/>
          <p:nvPr/>
        </p:nvGrpSpPr>
        <p:grpSpPr>
          <a:xfrm>
            <a:off x="4607351" y="4004971"/>
            <a:ext cx="769285" cy="769285"/>
            <a:chOff x="4609713" y="938201"/>
            <a:chExt cx="769410" cy="769410"/>
          </a:xfrm>
        </p:grpSpPr>
        <p:grpSp>
          <p:nvGrpSpPr>
            <p:cNvPr id="499" name="Google Shape;499;p23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CD860"/>
                  </a:gs>
                  <a:gs pos="34200">
                    <a:srgbClr val="E6D38F"/>
                  </a:gs>
                  <a:gs pos="70851">
                    <a:srgbClr val="C69135"/>
                  </a:gs>
                  <a:gs pos="100000">
                    <a:srgbClr val="F1DF97"/>
                  </a:gs>
                </a:gsLst>
                <a:lin ang="8100000" scaled="0"/>
              </a:gradFill>
              <a:ln cap="flat" cmpd="sng" w="12700">
                <a:solidFill>
                  <a:srgbClr val="F1DF97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r" dir="8100000" dist="508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CD860"/>
                  </a:gs>
                  <a:gs pos="30400">
                    <a:srgbClr val="E6D38F"/>
                  </a:gs>
                  <a:gs pos="67914">
                    <a:srgbClr val="C69135"/>
                  </a:gs>
                  <a:gs pos="100000">
                    <a:srgbClr val="F1DF97"/>
                  </a:gs>
                </a:gsLst>
                <a:lin ang="81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r" dir="8100000" dist="508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02" name="Google Shape;502;p23"/>
            <p:cNvSpPr txBox="1"/>
            <p:nvPr/>
          </p:nvSpPr>
          <p:spPr>
            <a:xfrm>
              <a:off x="4708490" y="1058526"/>
              <a:ext cx="578742" cy="46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03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551252" y="5323579"/>
            <a:ext cx="769285" cy="769285"/>
            <a:chOff x="4609713" y="938201"/>
            <a:chExt cx="769410" cy="769410"/>
          </a:xfrm>
        </p:grpSpPr>
        <p:grpSp>
          <p:nvGrpSpPr>
            <p:cNvPr id="504" name="Google Shape;504;p23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505" name="Google Shape;505;p2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CD860"/>
                  </a:gs>
                  <a:gs pos="34200">
                    <a:srgbClr val="E6D38F"/>
                  </a:gs>
                  <a:gs pos="70851">
                    <a:srgbClr val="C69135"/>
                  </a:gs>
                  <a:gs pos="100000">
                    <a:srgbClr val="F1DF97"/>
                  </a:gs>
                </a:gsLst>
                <a:lin ang="8100000" scaled="0"/>
              </a:gradFill>
              <a:ln cap="flat" cmpd="sng" w="12700">
                <a:solidFill>
                  <a:srgbClr val="F1DF97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r" dir="8100000" dist="508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CD860"/>
                  </a:gs>
                  <a:gs pos="30400">
                    <a:srgbClr val="E6D38F"/>
                  </a:gs>
                  <a:gs pos="67914">
                    <a:srgbClr val="C69135"/>
                  </a:gs>
                  <a:gs pos="100000">
                    <a:srgbClr val="F1DF97"/>
                  </a:gs>
                </a:gsLst>
                <a:lin ang="8100000" scaled="0"/>
              </a:gra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01600" rotWithShape="0" algn="tr" dir="8100000" dist="508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507" name="Google Shape;507;p23"/>
            <p:cNvSpPr txBox="1"/>
            <p:nvPr/>
          </p:nvSpPr>
          <p:spPr>
            <a:xfrm>
              <a:off x="4708490" y="1058526"/>
              <a:ext cx="578742" cy="461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04</a:t>
              </a:r>
              <a:endParaRPr b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4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14" name="Google Shape;514;p24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5" name="Google Shape;515;p24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6" name="Google Shape;516;p24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17" name="Google Shape;517;p24"/>
          <p:cNvCxnSpPr>
            <a:endCxn id="516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8" name="Google Shape;518;p24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519" name="Google Shape;519;p24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Web Design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20" name="Google Shape;520;p24"/>
          <p:cNvGrpSpPr/>
          <p:nvPr/>
        </p:nvGrpSpPr>
        <p:grpSpPr>
          <a:xfrm rot="-5400000">
            <a:off x="8216144" y="4708557"/>
            <a:ext cx="709135" cy="741891"/>
            <a:chOff x="1652259" y="4256917"/>
            <a:chExt cx="1206254" cy="360191"/>
          </a:xfrm>
        </p:grpSpPr>
        <p:cxnSp>
          <p:nvCxnSpPr>
            <p:cNvPr id="521" name="Google Shape;521;p24"/>
            <p:cNvCxnSpPr/>
            <p:nvPr/>
          </p:nvCxnSpPr>
          <p:spPr>
            <a:xfrm rot="10800000">
              <a:off x="1652259" y="4256917"/>
              <a:ext cx="1206254" cy="0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2" name="Google Shape;522;p24"/>
            <p:cNvCxnSpPr/>
            <p:nvPr/>
          </p:nvCxnSpPr>
          <p:spPr>
            <a:xfrm>
              <a:off x="1652259" y="4256917"/>
              <a:ext cx="0" cy="360191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sp>
        <p:nvSpPr>
          <p:cNvPr id="523" name="Google Shape;523;p24"/>
          <p:cNvSpPr/>
          <p:nvPr/>
        </p:nvSpPr>
        <p:spPr>
          <a:xfrm flipH="1">
            <a:off x="4879227" y="1890692"/>
            <a:ext cx="1851683" cy="2137266"/>
          </a:xfrm>
          <a:custGeom>
            <a:rect b="b" l="l" r="r" t="t"/>
            <a:pathLst>
              <a:path extrusionOk="0" h="2320" w="201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FCD860"/>
              </a:gs>
              <a:gs pos="1000">
                <a:srgbClr val="FCD860"/>
              </a:gs>
              <a:gs pos="31690">
                <a:srgbClr val="E6D38F"/>
              </a:gs>
              <a:gs pos="66665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4" name="Google Shape;524;p24"/>
          <p:cNvSpPr/>
          <p:nvPr/>
        </p:nvSpPr>
        <p:spPr>
          <a:xfrm flipH="1">
            <a:off x="4277262" y="3589909"/>
            <a:ext cx="1179873" cy="1361843"/>
          </a:xfrm>
          <a:custGeom>
            <a:rect b="b" l="l" r="r" t="t"/>
            <a:pathLst>
              <a:path extrusionOk="0" h="2320" w="201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FCD860"/>
              </a:gs>
              <a:gs pos="30800">
                <a:srgbClr val="E6D38F"/>
              </a:gs>
              <a:gs pos="66230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5" name="Google Shape;525;p24"/>
          <p:cNvSpPr/>
          <p:nvPr/>
        </p:nvSpPr>
        <p:spPr>
          <a:xfrm flipH="1">
            <a:off x="6827138" y="2134918"/>
            <a:ext cx="1039748" cy="1200107"/>
          </a:xfrm>
          <a:custGeom>
            <a:rect b="b" l="l" r="r" t="t"/>
            <a:pathLst>
              <a:path extrusionOk="0" h="2320" w="201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FCD860"/>
              </a:gs>
              <a:gs pos="30800">
                <a:srgbClr val="E6D38F"/>
              </a:gs>
              <a:gs pos="66230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6" name="Google Shape;526;p24"/>
          <p:cNvSpPr/>
          <p:nvPr/>
        </p:nvSpPr>
        <p:spPr>
          <a:xfrm flipH="1">
            <a:off x="7380143" y="2946450"/>
            <a:ext cx="1633142" cy="1885020"/>
          </a:xfrm>
          <a:custGeom>
            <a:rect b="b" l="l" r="r" t="t"/>
            <a:pathLst>
              <a:path extrusionOk="0" h="2320" w="201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FCD860"/>
              </a:gs>
              <a:gs pos="1000">
                <a:srgbClr val="FCD860"/>
              </a:gs>
              <a:gs pos="31690">
                <a:srgbClr val="E6D38F"/>
              </a:gs>
              <a:gs pos="66665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7" name="Google Shape;527;p24"/>
          <p:cNvSpPr/>
          <p:nvPr/>
        </p:nvSpPr>
        <p:spPr>
          <a:xfrm flipH="1">
            <a:off x="9119433" y="3161941"/>
            <a:ext cx="879694" cy="1015369"/>
          </a:xfrm>
          <a:custGeom>
            <a:rect b="b" l="l" r="r" t="t"/>
            <a:pathLst>
              <a:path extrusionOk="0" h="2320" w="201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FCD860"/>
              </a:gs>
              <a:gs pos="30800">
                <a:srgbClr val="E6D38F"/>
              </a:gs>
              <a:gs pos="66230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8" name="Google Shape;528;p24"/>
          <p:cNvSpPr/>
          <p:nvPr/>
        </p:nvSpPr>
        <p:spPr>
          <a:xfrm flipH="1">
            <a:off x="3315477" y="3130166"/>
            <a:ext cx="879694" cy="1015369"/>
          </a:xfrm>
          <a:custGeom>
            <a:rect b="b" l="l" r="r" t="t"/>
            <a:pathLst>
              <a:path extrusionOk="0" h="2320" w="201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FCD860"/>
              </a:gs>
              <a:gs pos="1000">
                <a:srgbClr val="FCD860"/>
              </a:gs>
              <a:gs pos="31690">
                <a:srgbClr val="E6D38F"/>
              </a:gs>
              <a:gs pos="66665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29" name="Google Shape;529;p24"/>
          <p:cNvGrpSpPr/>
          <p:nvPr/>
        </p:nvGrpSpPr>
        <p:grpSpPr>
          <a:xfrm>
            <a:off x="2183437" y="3665852"/>
            <a:ext cx="1025891" cy="360133"/>
            <a:chOff x="1652259" y="4256917"/>
            <a:chExt cx="1206254" cy="360191"/>
          </a:xfrm>
        </p:grpSpPr>
        <p:cxnSp>
          <p:nvCxnSpPr>
            <p:cNvPr id="530" name="Google Shape;530;p24"/>
            <p:cNvCxnSpPr/>
            <p:nvPr/>
          </p:nvCxnSpPr>
          <p:spPr>
            <a:xfrm rot="10800000">
              <a:off x="1652259" y="4256917"/>
              <a:ext cx="1206254" cy="0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1" name="Google Shape;531;p24"/>
            <p:cNvCxnSpPr/>
            <p:nvPr/>
          </p:nvCxnSpPr>
          <p:spPr>
            <a:xfrm>
              <a:off x="1652259" y="4256917"/>
              <a:ext cx="0" cy="360191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532" name="Google Shape;532;p24"/>
          <p:cNvGrpSpPr/>
          <p:nvPr/>
        </p:nvGrpSpPr>
        <p:grpSpPr>
          <a:xfrm flipH="1" rot="10800000">
            <a:off x="3126423" y="2298229"/>
            <a:ext cx="1613719" cy="360133"/>
            <a:chOff x="1652259" y="4256917"/>
            <a:chExt cx="1206254" cy="360191"/>
          </a:xfrm>
        </p:grpSpPr>
        <p:cxnSp>
          <p:nvCxnSpPr>
            <p:cNvPr id="533" name="Google Shape;533;p24"/>
            <p:cNvCxnSpPr/>
            <p:nvPr/>
          </p:nvCxnSpPr>
          <p:spPr>
            <a:xfrm rot="10800000">
              <a:off x="1652259" y="4256917"/>
              <a:ext cx="1206254" cy="0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4" name="Google Shape;534;p24"/>
            <p:cNvCxnSpPr/>
            <p:nvPr/>
          </p:nvCxnSpPr>
          <p:spPr>
            <a:xfrm>
              <a:off x="1652259" y="4256917"/>
              <a:ext cx="0" cy="360191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535" name="Google Shape;535;p24"/>
          <p:cNvGrpSpPr/>
          <p:nvPr/>
        </p:nvGrpSpPr>
        <p:grpSpPr>
          <a:xfrm flipH="1" rot="-5400000">
            <a:off x="7875475" y="1495399"/>
            <a:ext cx="382616" cy="896421"/>
            <a:chOff x="1652259" y="4256917"/>
            <a:chExt cx="1206254" cy="360191"/>
          </a:xfrm>
        </p:grpSpPr>
        <p:cxnSp>
          <p:nvCxnSpPr>
            <p:cNvPr id="536" name="Google Shape;536;p24"/>
            <p:cNvCxnSpPr/>
            <p:nvPr/>
          </p:nvCxnSpPr>
          <p:spPr>
            <a:xfrm rot="10800000">
              <a:off x="1652259" y="4256917"/>
              <a:ext cx="1206254" cy="0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7" name="Google Shape;537;p24"/>
            <p:cNvCxnSpPr/>
            <p:nvPr/>
          </p:nvCxnSpPr>
          <p:spPr>
            <a:xfrm>
              <a:off x="1652259" y="4256917"/>
              <a:ext cx="0" cy="360191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538" name="Google Shape;538;p24"/>
          <p:cNvGrpSpPr/>
          <p:nvPr/>
        </p:nvGrpSpPr>
        <p:grpSpPr>
          <a:xfrm>
            <a:off x="3800770" y="4617339"/>
            <a:ext cx="315420" cy="476422"/>
            <a:chOff x="1652259" y="4256917"/>
            <a:chExt cx="1206254" cy="360191"/>
          </a:xfrm>
        </p:grpSpPr>
        <p:cxnSp>
          <p:nvCxnSpPr>
            <p:cNvPr id="539" name="Google Shape;539;p24"/>
            <p:cNvCxnSpPr/>
            <p:nvPr/>
          </p:nvCxnSpPr>
          <p:spPr>
            <a:xfrm rot="10800000">
              <a:off x="1652259" y="4256917"/>
              <a:ext cx="1206254" cy="0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0" name="Google Shape;540;p24"/>
            <p:cNvCxnSpPr/>
            <p:nvPr/>
          </p:nvCxnSpPr>
          <p:spPr>
            <a:xfrm>
              <a:off x="1652259" y="4256917"/>
              <a:ext cx="0" cy="360191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</p:grpSp>
      <p:sp>
        <p:nvSpPr>
          <p:cNvPr id="541" name="Google Shape;541;p24"/>
          <p:cNvSpPr/>
          <p:nvPr/>
        </p:nvSpPr>
        <p:spPr>
          <a:xfrm>
            <a:off x="7896136" y="3614341"/>
            <a:ext cx="601154" cy="601154"/>
          </a:xfrm>
          <a:custGeom>
            <a:rect b="b" l="l" r="r" t="t"/>
            <a:pathLst>
              <a:path extrusionOk="0" h="291" w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42" name="Google Shape;542;p24"/>
          <p:cNvGrpSpPr/>
          <p:nvPr/>
        </p:nvGrpSpPr>
        <p:grpSpPr>
          <a:xfrm>
            <a:off x="3612442" y="3469771"/>
            <a:ext cx="280943" cy="331734"/>
            <a:chOff x="7627938" y="1927226"/>
            <a:chExt cx="280988" cy="331788"/>
          </a:xfrm>
        </p:grpSpPr>
        <p:sp>
          <p:nvSpPr>
            <p:cNvPr id="543" name="Google Shape;543;p24"/>
            <p:cNvSpPr/>
            <p:nvPr/>
          </p:nvSpPr>
          <p:spPr>
            <a:xfrm>
              <a:off x="7627938" y="1927226"/>
              <a:ext cx="280988" cy="331788"/>
            </a:xfrm>
            <a:custGeom>
              <a:rect b="b" l="l" r="r" t="t"/>
              <a:pathLst>
                <a:path extrusionOk="0" h="287" w="242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7754938" y="2043114"/>
              <a:ext cx="85725" cy="131763"/>
            </a:xfrm>
            <a:custGeom>
              <a:rect b="b" l="l" r="r" t="t"/>
              <a:pathLst>
                <a:path extrusionOk="0" h="114" w="7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45" name="Google Shape;545;p24"/>
          <p:cNvGrpSpPr/>
          <p:nvPr/>
        </p:nvGrpSpPr>
        <p:grpSpPr>
          <a:xfrm>
            <a:off x="5357009" y="2535391"/>
            <a:ext cx="870171" cy="870171"/>
            <a:chOff x="2254251" y="2593976"/>
            <a:chExt cx="333375" cy="333375"/>
          </a:xfrm>
        </p:grpSpPr>
        <p:sp>
          <p:nvSpPr>
            <p:cNvPr id="546" name="Google Shape;546;p24"/>
            <p:cNvSpPr/>
            <p:nvPr/>
          </p:nvSpPr>
          <p:spPr>
            <a:xfrm>
              <a:off x="2351088" y="2690814"/>
              <a:ext cx="139700" cy="139700"/>
            </a:xfrm>
            <a:custGeom>
              <a:rect b="b" l="l" r="r" t="t"/>
              <a:pathLst>
                <a:path extrusionOk="0" h="120" w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254251" y="2593976"/>
              <a:ext cx="333375" cy="333375"/>
            </a:xfrm>
            <a:custGeom>
              <a:rect b="b" l="l" r="r" t="t"/>
              <a:pathLst>
                <a:path extrusionOk="0" h="288" w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48" name="Google Shape;548;p24"/>
          <p:cNvSpPr/>
          <p:nvPr/>
        </p:nvSpPr>
        <p:spPr>
          <a:xfrm>
            <a:off x="1790392" y="1348750"/>
            <a:ext cx="267252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Case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I'm convinced that about half of what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9" name="Google Shape;549;p24"/>
          <p:cNvSpPr/>
          <p:nvPr/>
        </p:nvSpPr>
        <p:spPr>
          <a:xfrm>
            <a:off x="854440" y="4228604"/>
            <a:ext cx="267252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Time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I'm convinced that about half of what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2067384" y="5228909"/>
            <a:ext cx="3486852" cy="866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Safety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When you feel in your gut what you are and then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dynamically pursue it - don't back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1" name="Google Shape;551;p24"/>
          <p:cNvSpPr/>
          <p:nvPr/>
        </p:nvSpPr>
        <p:spPr>
          <a:xfrm>
            <a:off x="8556631" y="5092560"/>
            <a:ext cx="2747739" cy="866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About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There is only one difference between a 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madman and me. I am not mad.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2" name="Google Shape;552;p24"/>
          <p:cNvSpPr/>
          <p:nvPr/>
        </p:nvSpPr>
        <p:spPr>
          <a:xfrm>
            <a:off x="8547158" y="1341106"/>
            <a:ext cx="2118336" cy="866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Shield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There is only one difference 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between a madm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25"/>
          <p:cNvGrpSpPr/>
          <p:nvPr/>
        </p:nvGrpSpPr>
        <p:grpSpPr>
          <a:xfrm>
            <a:off x="5016655" y="1325085"/>
            <a:ext cx="2031919" cy="2031919"/>
            <a:chOff x="1677608" y="2996952"/>
            <a:chExt cx="1395643" cy="1395643"/>
          </a:xfrm>
        </p:grpSpPr>
        <p:sp>
          <p:nvSpPr>
            <p:cNvPr id="559" name="Google Shape;559;p25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0800">
                  <a:srgbClr val="E6D38F"/>
                </a:gs>
                <a:gs pos="63738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61" name="Google Shape;561;p25"/>
          <p:cNvSpPr/>
          <p:nvPr/>
        </p:nvSpPr>
        <p:spPr>
          <a:xfrm>
            <a:off x="5613954" y="2024174"/>
            <a:ext cx="836131" cy="634062"/>
          </a:xfrm>
          <a:custGeom>
            <a:rect b="b" l="l" r="r" t="t"/>
            <a:pathLst>
              <a:path extrusionOk="0"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2" name="Google Shape;562;p25"/>
          <p:cNvSpPr txBox="1"/>
          <p:nvPr/>
        </p:nvSpPr>
        <p:spPr>
          <a:xfrm>
            <a:off x="5324607" y="3769821"/>
            <a:ext cx="14884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PART 03</a:t>
            </a:r>
            <a:endParaRPr/>
          </a:p>
        </p:txBody>
      </p:sp>
      <p:grpSp>
        <p:nvGrpSpPr>
          <p:cNvPr id="563" name="Google Shape;563;p25"/>
          <p:cNvGrpSpPr/>
          <p:nvPr/>
        </p:nvGrpSpPr>
        <p:grpSpPr>
          <a:xfrm flipH="1">
            <a:off x="-23089" y="4522010"/>
            <a:ext cx="4031795" cy="2198117"/>
            <a:chOff x="5917425" y="3435846"/>
            <a:chExt cx="3226575" cy="1707654"/>
          </a:xfrm>
        </p:grpSpPr>
        <p:pic>
          <p:nvPicPr>
            <p:cNvPr id="564" name="Google Shape;564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6" name="Google Shape;566;p25"/>
          <p:cNvGrpSpPr/>
          <p:nvPr/>
        </p:nvGrpSpPr>
        <p:grpSpPr>
          <a:xfrm>
            <a:off x="7915545" y="4458029"/>
            <a:ext cx="4300744" cy="2276153"/>
            <a:chOff x="5917425" y="3435846"/>
            <a:chExt cx="3226575" cy="1707654"/>
          </a:xfrm>
        </p:grpSpPr>
        <p:pic>
          <p:nvPicPr>
            <p:cNvPr id="567" name="Google Shape;56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9" name="Google Shape;569;p25"/>
          <p:cNvSpPr/>
          <p:nvPr/>
        </p:nvSpPr>
        <p:spPr>
          <a:xfrm>
            <a:off x="4109008" y="4300220"/>
            <a:ext cx="3931493" cy="628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860"/>
              </a:gs>
              <a:gs pos="30800">
                <a:srgbClr val="E6D38F"/>
              </a:gs>
              <a:gs pos="68306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0" name="Google Shape;570;p25"/>
          <p:cNvSpPr/>
          <p:nvPr/>
        </p:nvSpPr>
        <p:spPr>
          <a:xfrm>
            <a:off x="4656673" y="4322025"/>
            <a:ext cx="2879854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KEYNOTE</a:t>
            </a:r>
            <a:endParaRPr b="1" i="0" sz="32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4368688" y="4984671"/>
            <a:ext cx="345582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Cambria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This is your presentation title This is your presentation title This is your presentation title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6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78" name="Google Shape;578;p26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9" name="Google Shape;579;p26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0" name="Google Shape;580;p26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81" name="Google Shape;581;p26"/>
          <p:cNvCxnSpPr>
            <a:endCxn id="580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2" name="Google Shape;582;p26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583" name="Google Shape;583;p26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Keynote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774700" y="1586865"/>
            <a:ext cx="8584565" cy="2332355"/>
          </a:xfrm>
          <a:prstGeom prst="rect">
            <a:avLst/>
          </a:prstGeom>
          <a:solidFill>
            <a:srgbClr val="F1DF97">
              <a:alpha val="2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4812218" y="1993085"/>
            <a:ext cx="880256" cy="369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Forum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056856" y="2349055"/>
            <a:ext cx="4647065" cy="812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There is only one difference between a madman and me. I am not mad. There is only one difference between a madman and me. I am not mad.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87" name="Google Shape;587;p26"/>
          <p:cNvGrpSpPr/>
          <p:nvPr/>
        </p:nvGrpSpPr>
        <p:grpSpPr>
          <a:xfrm>
            <a:off x="3005534" y="4106391"/>
            <a:ext cx="1135752" cy="1135752"/>
            <a:chOff x="1677608" y="2996952"/>
            <a:chExt cx="1395643" cy="1395643"/>
          </a:xfrm>
        </p:grpSpPr>
        <p:sp>
          <p:nvSpPr>
            <p:cNvPr id="588" name="Google Shape;588;p26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500">
                  <a:srgbClr val="E6D38F"/>
                </a:gs>
                <a:gs pos="66655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590" name="Google Shape;590;p26"/>
          <p:cNvSpPr/>
          <p:nvPr/>
        </p:nvSpPr>
        <p:spPr>
          <a:xfrm>
            <a:off x="3276698" y="4458863"/>
            <a:ext cx="518043" cy="430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endParaRPr/>
          </a:p>
        </p:txBody>
      </p:sp>
      <p:grpSp>
        <p:nvGrpSpPr>
          <p:cNvPr id="591" name="Google Shape;591;p26"/>
          <p:cNvGrpSpPr/>
          <p:nvPr/>
        </p:nvGrpSpPr>
        <p:grpSpPr>
          <a:xfrm>
            <a:off x="2350645" y="5314561"/>
            <a:ext cx="2450021" cy="967190"/>
            <a:chOff x="8779234" y="1963160"/>
            <a:chExt cx="2450418" cy="967347"/>
          </a:xfrm>
        </p:grpSpPr>
        <p:sp>
          <p:nvSpPr>
            <p:cNvPr id="592" name="Google Shape;592;p26"/>
            <p:cNvSpPr/>
            <p:nvPr/>
          </p:nvSpPr>
          <p:spPr>
            <a:xfrm>
              <a:off x="9399016" y="1963160"/>
              <a:ext cx="1061873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Services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Take calculated risks. That is quite different from being rash.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94" name="Google Shape;594;p26"/>
          <p:cNvGrpSpPr/>
          <p:nvPr/>
        </p:nvGrpSpPr>
        <p:grpSpPr>
          <a:xfrm>
            <a:off x="5525406" y="4106391"/>
            <a:ext cx="1135752" cy="1135752"/>
            <a:chOff x="1677608" y="2996952"/>
            <a:chExt cx="1395643" cy="1395643"/>
          </a:xfrm>
        </p:grpSpPr>
        <p:sp>
          <p:nvSpPr>
            <p:cNvPr id="595" name="Google Shape;595;p26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1700">
                  <a:srgbClr val="E6D38F"/>
                </a:gs>
                <a:gs pos="64142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597" name="Google Shape;597;p26"/>
          <p:cNvSpPr/>
          <p:nvPr/>
        </p:nvSpPr>
        <p:spPr>
          <a:xfrm>
            <a:off x="5796570" y="4458863"/>
            <a:ext cx="518042" cy="430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02</a:t>
            </a:r>
            <a:endParaRPr/>
          </a:p>
        </p:txBody>
      </p:sp>
      <p:grpSp>
        <p:nvGrpSpPr>
          <p:cNvPr id="598" name="Google Shape;598;p26"/>
          <p:cNvGrpSpPr/>
          <p:nvPr/>
        </p:nvGrpSpPr>
        <p:grpSpPr>
          <a:xfrm>
            <a:off x="4870516" y="5314561"/>
            <a:ext cx="2450021" cy="967990"/>
            <a:chOff x="8779234" y="1963160"/>
            <a:chExt cx="2450418" cy="968147"/>
          </a:xfrm>
        </p:grpSpPr>
        <p:sp>
          <p:nvSpPr>
            <p:cNvPr id="599" name="Google Shape;599;p26"/>
            <p:cNvSpPr/>
            <p:nvPr/>
          </p:nvSpPr>
          <p:spPr>
            <a:xfrm>
              <a:off x="9479643" y="1963160"/>
              <a:ext cx="1180322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Timeline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8779234" y="2358750"/>
              <a:ext cx="2450418" cy="572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There is only one difference between a madman and me. I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1" name="Google Shape;601;p26"/>
          <p:cNvGrpSpPr/>
          <p:nvPr/>
        </p:nvGrpSpPr>
        <p:grpSpPr>
          <a:xfrm>
            <a:off x="8117275" y="4106391"/>
            <a:ext cx="1135752" cy="1135752"/>
            <a:chOff x="1677608" y="2996952"/>
            <a:chExt cx="1395643" cy="1395643"/>
          </a:xfrm>
        </p:grpSpPr>
        <p:sp>
          <p:nvSpPr>
            <p:cNvPr id="602" name="Google Shape;602;p26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28300">
                  <a:srgbClr val="E6D38F"/>
                </a:gs>
                <a:gs pos="70029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604" name="Google Shape;604;p26"/>
          <p:cNvSpPr/>
          <p:nvPr/>
        </p:nvSpPr>
        <p:spPr>
          <a:xfrm>
            <a:off x="8388438" y="4458863"/>
            <a:ext cx="518043" cy="430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03</a:t>
            </a:r>
            <a:endParaRPr/>
          </a:p>
        </p:txBody>
      </p:sp>
      <p:grpSp>
        <p:nvGrpSpPr>
          <p:cNvPr id="605" name="Google Shape;605;p26"/>
          <p:cNvGrpSpPr/>
          <p:nvPr/>
        </p:nvGrpSpPr>
        <p:grpSpPr>
          <a:xfrm>
            <a:off x="7462385" y="5314561"/>
            <a:ext cx="2450021" cy="967190"/>
            <a:chOff x="8779234" y="1963160"/>
            <a:chExt cx="2450418" cy="967347"/>
          </a:xfrm>
        </p:grpSpPr>
        <p:sp>
          <p:nvSpPr>
            <p:cNvPr id="606" name="Google Shape;606;p26"/>
            <p:cNvSpPr/>
            <p:nvPr/>
          </p:nvSpPr>
          <p:spPr>
            <a:xfrm>
              <a:off x="9491081" y="1963160"/>
              <a:ext cx="892954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Future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Take calculated risks. That is quite different from being rash.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608" name="Google Shape;60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5577" y="1579147"/>
            <a:ext cx="3464849" cy="2312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1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33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7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15" name="Google Shape;615;p27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6" name="Google Shape;616;p27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7" name="Google Shape;617;p27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18" name="Google Shape;618;p27"/>
          <p:cNvCxnSpPr>
            <a:endCxn id="617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9" name="Google Shape;619;p27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620" name="Google Shape;620;p27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Keynote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C:\Users\Administrator\Desktop\iMac_resource.png" id="621" name="Google Shape;6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856" y="1845080"/>
            <a:ext cx="4390909" cy="332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0721" y="3310354"/>
            <a:ext cx="1943901" cy="2405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27"/>
          <p:cNvGrpSpPr/>
          <p:nvPr/>
        </p:nvGrpSpPr>
        <p:grpSpPr>
          <a:xfrm>
            <a:off x="6106023" y="1701088"/>
            <a:ext cx="827059" cy="825216"/>
            <a:chOff x="5962996" y="1700808"/>
            <a:chExt cx="827193" cy="825350"/>
          </a:xfrm>
        </p:grpSpPr>
        <p:sp>
          <p:nvSpPr>
            <p:cNvPr id="624" name="Google Shape;624;p27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3800">
                  <a:srgbClr val="E6D38F"/>
                </a:gs>
                <a:gs pos="68356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 flipH="1">
              <a:off x="6188219" y="1964142"/>
              <a:ext cx="376746" cy="298681"/>
            </a:xfrm>
            <a:custGeom>
              <a:rect b="b" l="l" r="r" t="t"/>
              <a:pathLst>
                <a:path extrusionOk="0" h="37" w="4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26" name="Google Shape;626;p27"/>
          <p:cNvGrpSpPr/>
          <p:nvPr/>
        </p:nvGrpSpPr>
        <p:grpSpPr>
          <a:xfrm>
            <a:off x="6107866" y="2742293"/>
            <a:ext cx="825216" cy="827058"/>
            <a:chOff x="5964839" y="2742182"/>
            <a:chExt cx="825350" cy="827192"/>
          </a:xfrm>
        </p:grpSpPr>
        <p:sp>
          <p:nvSpPr>
            <p:cNvPr id="627" name="Google Shape;627;p27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5000">
                  <a:srgbClr val="E6D38F"/>
                </a:gs>
                <a:gs pos="65799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6209990" y="3025613"/>
              <a:ext cx="333203" cy="308290"/>
            </a:xfrm>
            <a:custGeom>
              <a:rect b="b" l="l" r="r" t="t"/>
              <a:pathLst>
                <a:path extrusionOk="0" h="42" w="45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29" name="Google Shape;629;p27"/>
          <p:cNvGrpSpPr/>
          <p:nvPr/>
        </p:nvGrpSpPr>
        <p:grpSpPr>
          <a:xfrm>
            <a:off x="6106023" y="3788982"/>
            <a:ext cx="827059" cy="825216"/>
            <a:chOff x="5962996" y="3789040"/>
            <a:chExt cx="827193" cy="825350"/>
          </a:xfrm>
        </p:grpSpPr>
        <p:sp>
          <p:nvSpPr>
            <p:cNvPr id="630" name="Google Shape;630;p27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099">
                  <a:srgbClr val="E6D38F"/>
                </a:gs>
                <a:gs pos="65031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224530" y="4048744"/>
              <a:ext cx="314081" cy="314081"/>
            </a:xfrm>
            <a:custGeom>
              <a:rect b="b" l="l" r="r" t="t"/>
              <a:pathLst>
                <a:path extrusionOk="0" h="90" w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2" name="Google Shape;632;p27"/>
          <p:cNvGrpSpPr/>
          <p:nvPr/>
        </p:nvGrpSpPr>
        <p:grpSpPr>
          <a:xfrm>
            <a:off x="6141123" y="4833829"/>
            <a:ext cx="825216" cy="827058"/>
            <a:chOff x="5998101" y="4834056"/>
            <a:chExt cx="825350" cy="827192"/>
          </a:xfrm>
        </p:grpSpPr>
        <p:sp>
          <p:nvSpPr>
            <p:cNvPr id="633" name="Google Shape;633;p27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099">
                  <a:srgbClr val="E6D38F"/>
                </a:gs>
                <a:gs pos="67069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284501" y="5090290"/>
              <a:ext cx="252549" cy="369927"/>
            </a:xfrm>
            <a:custGeom>
              <a:rect b="b" l="l" r="r" t="t"/>
              <a:pathLst>
                <a:path extrusionOk="0" h="44" w="30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5" name="Google Shape;635;p27"/>
          <p:cNvGrpSpPr/>
          <p:nvPr/>
        </p:nvGrpSpPr>
        <p:grpSpPr>
          <a:xfrm>
            <a:off x="7032551" y="1629091"/>
            <a:ext cx="4031796" cy="725532"/>
            <a:chOff x="1911251" y="1321493"/>
            <a:chExt cx="1373453" cy="725649"/>
          </a:xfrm>
        </p:grpSpPr>
        <p:sp>
          <p:nvSpPr>
            <p:cNvPr id="636" name="Google Shape;636;p27"/>
            <p:cNvSpPr/>
            <p:nvPr/>
          </p:nvSpPr>
          <p:spPr>
            <a:xfrm>
              <a:off x="1911251" y="1321493"/>
              <a:ext cx="321745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Pricing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1911251" y="1770098"/>
              <a:ext cx="1373453" cy="277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Genius hath electric power which earth can never tame.</a:t>
              </a:r>
              <a:endParaRPr/>
            </a:p>
          </p:txBody>
        </p:sp>
      </p:grpSp>
      <p:grpSp>
        <p:nvGrpSpPr>
          <p:cNvPr id="638" name="Google Shape;638;p27"/>
          <p:cNvGrpSpPr/>
          <p:nvPr/>
        </p:nvGrpSpPr>
        <p:grpSpPr>
          <a:xfrm>
            <a:off x="7032551" y="2709037"/>
            <a:ext cx="4031796" cy="817221"/>
            <a:chOff x="1911251" y="1321493"/>
            <a:chExt cx="1373453" cy="817353"/>
          </a:xfrm>
        </p:grpSpPr>
        <p:sp>
          <p:nvSpPr>
            <p:cNvPr id="639" name="Google Shape;639;p27"/>
            <p:cNvSpPr/>
            <p:nvPr/>
          </p:nvSpPr>
          <p:spPr>
            <a:xfrm>
              <a:off x="1911251" y="1321493"/>
              <a:ext cx="541266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Be Champion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1911251" y="1678396"/>
              <a:ext cx="1373453" cy="460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I feel very strongly that change is good because it stirs up the system.</a:t>
              </a:r>
              <a:endParaRPr/>
            </a:p>
          </p:txBody>
        </p:sp>
      </p:grpSp>
      <p:grpSp>
        <p:nvGrpSpPr>
          <p:cNvPr id="641" name="Google Shape;641;p27"/>
          <p:cNvGrpSpPr/>
          <p:nvPr/>
        </p:nvGrpSpPr>
        <p:grpSpPr>
          <a:xfrm>
            <a:off x="7032551" y="3788982"/>
            <a:ext cx="4031796" cy="817221"/>
            <a:chOff x="1911251" y="1321493"/>
            <a:chExt cx="1373453" cy="817353"/>
          </a:xfrm>
        </p:grpSpPr>
        <p:sp>
          <p:nvSpPr>
            <p:cNvPr id="642" name="Google Shape;642;p27"/>
            <p:cNvSpPr/>
            <p:nvPr/>
          </p:nvSpPr>
          <p:spPr>
            <a:xfrm>
              <a:off x="1911251" y="1321493"/>
              <a:ext cx="220766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Dice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1911251" y="1678396"/>
              <a:ext cx="1373453" cy="460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I feel very strongly that change is good because it stirs up the system.</a:t>
              </a:r>
              <a:endParaRPr/>
            </a:p>
          </p:txBody>
        </p:sp>
      </p:grpSp>
      <p:grpSp>
        <p:nvGrpSpPr>
          <p:cNvPr id="644" name="Google Shape;644;p27"/>
          <p:cNvGrpSpPr/>
          <p:nvPr/>
        </p:nvGrpSpPr>
        <p:grpSpPr>
          <a:xfrm>
            <a:off x="7032551" y="4884282"/>
            <a:ext cx="4031796" cy="817221"/>
            <a:chOff x="1911251" y="1321493"/>
            <a:chExt cx="1373453" cy="817353"/>
          </a:xfrm>
        </p:grpSpPr>
        <p:sp>
          <p:nvSpPr>
            <p:cNvPr id="645" name="Google Shape;645;p27"/>
            <p:cNvSpPr/>
            <p:nvPr/>
          </p:nvSpPr>
          <p:spPr>
            <a:xfrm>
              <a:off x="1911251" y="1321493"/>
              <a:ext cx="238415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Peek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1911251" y="1678396"/>
              <a:ext cx="1373453" cy="460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A large income is the best recipe for happiness I ever heard of.</a:t>
              </a:r>
              <a:endParaRPr/>
            </a:p>
          </p:txBody>
        </p:sp>
      </p:grpSp>
      <p:pic>
        <p:nvPicPr>
          <p:cNvPr id="647" name="Google Shape;64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6745" y="2154965"/>
            <a:ext cx="3182299" cy="189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87996" y="3596409"/>
            <a:ext cx="1378862" cy="1767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55" name="Google Shape;655;p28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6" name="Google Shape;656;p28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7" name="Google Shape;657;p28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58" name="Google Shape;658;p28"/>
          <p:cNvCxnSpPr>
            <a:endCxn id="657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9" name="Google Shape;659;p28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660" name="Google Shape;660;p28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Keynote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C:\Users\Administrator\Desktop\ppt展示模板-8.png" id="661" name="Google Shape;6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508" y="1834957"/>
            <a:ext cx="6119689" cy="3681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2" name="Google Shape;662;p28"/>
          <p:cNvGrpSpPr/>
          <p:nvPr/>
        </p:nvGrpSpPr>
        <p:grpSpPr>
          <a:xfrm>
            <a:off x="7032552" y="1773084"/>
            <a:ext cx="4036763" cy="3549019"/>
            <a:chOff x="7172738" y="1876570"/>
            <a:chExt cx="4037417" cy="3549594"/>
          </a:xfrm>
        </p:grpSpPr>
        <p:sp>
          <p:nvSpPr>
            <p:cNvPr id="663" name="Google Shape;663;p28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fmla="val 11271" name="adj"/>
              </a:avLst>
            </a:prstGeom>
            <a:gradFill>
              <a:gsLst>
                <a:gs pos="0">
                  <a:srgbClr val="FCD860"/>
                </a:gs>
                <a:gs pos="30000">
                  <a:srgbClr val="E6D38F"/>
                </a:gs>
                <a:gs pos="65840">
                  <a:srgbClr val="C69135"/>
                </a:gs>
                <a:gs pos="100000">
                  <a:srgbClr val="F1DF97"/>
                </a:gs>
              </a:gsLst>
              <a:lin ang="8100000" scaled="0"/>
            </a:gradFill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r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fmla="val 11271" name="adj"/>
              </a:avLst>
            </a:prstGeom>
            <a:gradFill>
              <a:gsLst>
                <a:gs pos="0">
                  <a:srgbClr val="FCD860"/>
                </a:gs>
                <a:gs pos="29600">
                  <a:srgbClr val="E6D38F"/>
                </a:gs>
                <a:gs pos="63321">
                  <a:srgbClr val="C69135"/>
                </a:gs>
                <a:gs pos="100000">
                  <a:srgbClr val="F1DF97"/>
                </a:gs>
              </a:gsLst>
              <a:lin ang="8100000" scaled="0"/>
            </a:gradFill>
            <a:ln cap="flat" cmpd="sng" w="1905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r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65" name="Google Shape;665;p28"/>
            <p:cNvGrpSpPr/>
            <p:nvPr/>
          </p:nvGrpSpPr>
          <p:grpSpPr>
            <a:xfrm rot="-54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666" name="Google Shape;666;p28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>
                <a:gsLst>
                  <a:gs pos="0">
                    <a:srgbClr val="3F3F3F"/>
                  </a:gs>
                  <a:gs pos="58999">
                    <a:srgbClr val="3F3F3F"/>
                  </a:gs>
                  <a:gs pos="100000">
                    <a:srgbClr val="595959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>
                <a:gsLst>
                  <a:gs pos="0">
                    <a:srgbClr val="3F3F3F"/>
                  </a:gs>
                  <a:gs pos="58999">
                    <a:srgbClr val="3F3F3F"/>
                  </a:gs>
                  <a:gs pos="100000">
                    <a:srgbClr val="595959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8" name="Google Shape;668;p28"/>
              <p:cNvSpPr/>
              <p:nvPr/>
            </p:nvSpPr>
            <p:spPr>
              <a:xfrm rot="-5400000">
                <a:off x="6118113" y="4306257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9" name="Google Shape;669;p28"/>
              <p:cNvSpPr/>
              <p:nvPr/>
            </p:nvSpPr>
            <p:spPr>
              <a:xfrm rot="-5400000">
                <a:off x="6118113" y="4256214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70" name="Google Shape;670;p28"/>
            <p:cNvGrpSpPr/>
            <p:nvPr/>
          </p:nvGrpSpPr>
          <p:grpSpPr>
            <a:xfrm rot="-54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671" name="Google Shape;671;p28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>
                <a:gsLst>
                  <a:gs pos="0">
                    <a:srgbClr val="3F3F3F"/>
                  </a:gs>
                  <a:gs pos="58999">
                    <a:srgbClr val="3F3F3F"/>
                  </a:gs>
                  <a:gs pos="100000">
                    <a:srgbClr val="595959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2" name="Google Shape;672;p28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>
                <a:gsLst>
                  <a:gs pos="0">
                    <a:srgbClr val="3F3F3F"/>
                  </a:gs>
                  <a:gs pos="58999">
                    <a:srgbClr val="3F3F3F"/>
                  </a:gs>
                  <a:gs pos="100000">
                    <a:srgbClr val="595959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rot="-5400000">
                <a:off x="6118113" y="4306257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rot="-5400000">
                <a:off x="6118113" y="4256214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675" name="Google Shape;675;p28"/>
          <p:cNvSpPr txBox="1"/>
          <p:nvPr/>
        </p:nvSpPr>
        <p:spPr>
          <a:xfrm>
            <a:off x="8089642" y="2061032"/>
            <a:ext cx="19667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Infographics</a:t>
            </a:r>
            <a:endParaRPr b="1"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6" name="Google Shape;676;p28"/>
          <p:cNvSpPr/>
          <p:nvPr/>
        </p:nvSpPr>
        <p:spPr>
          <a:xfrm>
            <a:off x="7287022" y="3606940"/>
            <a:ext cx="3527821" cy="787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When you feel in your gut what you are and then dynamically pursue it - don't back down and don't give up - then you're going to mystify a lot of folks.</a:t>
            </a: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7" name="Google Shape;67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2268" y="2291864"/>
            <a:ext cx="4313732" cy="250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84" name="Google Shape;684;p29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5" name="Google Shape;685;p29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6" name="Google Shape;686;p29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87" name="Google Shape;687;p29"/>
          <p:cNvCxnSpPr>
            <a:endCxn id="686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8" name="Google Shape;688;p29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689" name="Google Shape;689;p29"/>
          <p:cNvSpPr txBox="1"/>
          <p:nvPr/>
        </p:nvSpPr>
        <p:spPr>
          <a:xfrm>
            <a:off x="4141628" y="269748"/>
            <a:ext cx="38268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Keynote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90" name="Google Shape;690;p29"/>
          <p:cNvCxnSpPr/>
          <p:nvPr/>
        </p:nvCxnSpPr>
        <p:spPr>
          <a:xfrm>
            <a:off x="6024603" y="2069163"/>
            <a:ext cx="2663865" cy="0"/>
          </a:xfrm>
          <a:prstGeom prst="straightConnector1">
            <a:avLst/>
          </a:prstGeom>
          <a:noFill/>
          <a:ln cap="flat" cmpd="sng" w="9525">
            <a:solidFill>
              <a:srgbClr val="F1DF97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691" name="Google Shape;691;p29"/>
          <p:cNvGrpSpPr/>
          <p:nvPr/>
        </p:nvGrpSpPr>
        <p:grpSpPr>
          <a:xfrm rot="-5400000">
            <a:off x="3175748" y="3133074"/>
            <a:ext cx="2952573" cy="831087"/>
            <a:chOff x="9094388" y="3131023"/>
            <a:chExt cx="1220012" cy="566265"/>
          </a:xfrm>
        </p:grpSpPr>
        <p:cxnSp>
          <p:nvCxnSpPr>
            <p:cNvPr id="692" name="Google Shape;692;p29"/>
            <p:cNvCxnSpPr/>
            <p:nvPr/>
          </p:nvCxnSpPr>
          <p:spPr>
            <a:xfrm>
              <a:off x="9702801" y="3131023"/>
              <a:ext cx="0" cy="564678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3" name="Google Shape;693;p29"/>
            <p:cNvCxnSpPr/>
            <p:nvPr/>
          </p:nvCxnSpPr>
          <p:spPr>
            <a:xfrm rot="10800000">
              <a:off x="9094388" y="3492501"/>
              <a:ext cx="1219891" cy="0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4" name="Google Shape;694;p29"/>
            <p:cNvCxnSpPr/>
            <p:nvPr/>
          </p:nvCxnSpPr>
          <p:spPr>
            <a:xfrm>
              <a:off x="9094683" y="3487738"/>
              <a:ext cx="0" cy="209550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5" name="Google Shape;695;p29"/>
            <p:cNvCxnSpPr/>
            <p:nvPr/>
          </p:nvCxnSpPr>
          <p:spPr>
            <a:xfrm>
              <a:off x="10314400" y="3487738"/>
              <a:ext cx="0" cy="209550"/>
            </a:xfrm>
            <a:prstGeom prst="straightConnector1">
              <a:avLst/>
            </a:prstGeom>
            <a:noFill/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96" name="Google Shape;696;p29"/>
          <p:cNvGrpSpPr/>
          <p:nvPr/>
        </p:nvGrpSpPr>
        <p:grpSpPr>
          <a:xfrm>
            <a:off x="2424786" y="2576307"/>
            <a:ext cx="1871905" cy="1871905"/>
            <a:chOff x="1677608" y="2996952"/>
            <a:chExt cx="1395643" cy="1395643"/>
          </a:xfrm>
        </p:grpSpPr>
        <p:sp>
          <p:nvSpPr>
            <p:cNvPr id="697" name="Google Shape;697;p29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0800">
                  <a:srgbClr val="E6D38F"/>
                </a:gs>
                <a:gs pos="65815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>
            <a:off x="3085864" y="3152278"/>
            <a:ext cx="549748" cy="763445"/>
            <a:chOff x="8032306" y="5624901"/>
            <a:chExt cx="429201" cy="596039"/>
          </a:xfrm>
        </p:grpSpPr>
        <p:sp>
          <p:nvSpPr>
            <p:cNvPr id="700" name="Google Shape;700;p29"/>
            <p:cNvSpPr/>
            <p:nvPr/>
          </p:nvSpPr>
          <p:spPr>
            <a:xfrm>
              <a:off x="8032306" y="5715047"/>
              <a:ext cx="429201" cy="505893"/>
            </a:xfrm>
            <a:custGeom>
              <a:rect b="b" l="l" r="r" t="t"/>
              <a:pathLst>
                <a:path extrusionOk="0" h="239" w="203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8139943" y="5624901"/>
              <a:ext cx="213928" cy="137237"/>
            </a:xfrm>
            <a:custGeom>
              <a:rect b="b" l="l" r="r" t="t"/>
              <a:pathLst>
                <a:path extrusionOk="0" h="65" w="101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8123797" y="5837484"/>
              <a:ext cx="244874" cy="32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8123797" y="5914175"/>
              <a:ext cx="244874" cy="322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8123797" y="5992211"/>
              <a:ext cx="244874" cy="2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8123797" y="6068903"/>
              <a:ext cx="244874" cy="2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06" name="Google Shape;706;p29"/>
          <p:cNvGrpSpPr/>
          <p:nvPr/>
        </p:nvGrpSpPr>
        <p:grpSpPr>
          <a:xfrm>
            <a:off x="5088651" y="1501288"/>
            <a:ext cx="1135752" cy="1135752"/>
            <a:chOff x="1677608" y="2996952"/>
            <a:chExt cx="1395643" cy="1395643"/>
          </a:xfrm>
        </p:grpSpPr>
        <p:sp>
          <p:nvSpPr>
            <p:cNvPr id="707" name="Google Shape;707;p29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4600">
                  <a:srgbClr val="E6D38F"/>
                </a:gs>
                <a:gs pos="662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grpSp>
        <p:nvGrpSpPr>
          <p:cNvPr id="709" name="Google Shape;709;p29"/>
          <p:cNvGrpSpPr/>
          <p:nvPr/>
        </p:nvGrpSpPr>
        <p:grpSpPr>
          <a:xfrm>
            <a:off x="5444986" y="1878009"/>
            <a:ext cx="423081" cy="390095"/>
            <a:chOff x="7339246" y="1487600"/>
            <a:chExt cx="423150" cy="390158"/>
          </a:xfrm>
        </p:grpSpPr>
        <p:sp>
          <p:nvSpPr>
            <p:cNvPr id="710" name="Google Shape;710;p29"/>
            <p:cNvSpPr/>
            <p:nvPr/>
          </p:nvSpPr>
          <p:spPr>
            <a:xfrm>
              <a:off x="7339246" y="1689008"/>
              <a:ext cx="423150" cy="188750"/>
            </a:xfrm>
            <a:custGeom>
              <a:rect b="b" l="l" r="r" t="t"/>
              <a:pathLst>
                <a:path extrusionOk="0"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339246" y="1552399"/>
              <a:ext cx="423150" cy="128060"/>
            </a:xfrm>
            <a:custGeom>
              <a:rect b="b" l="l" r="r" t="t"/>
              <a:pathLst>
                <a:path extrusionOk="0"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7443155" y="1487600"/>
              <a:ext cx="215332" cy="79403"/>
            </a:xfrm>
            <a:custGeom>
              <a:rect b="b" l="l" r="r" t="t"/>
              <a:pathLst>
                <a:path extrusionOk="0" h="63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13" name="Google Shape;713;p29"/>
          <p:cNvSpPr/>
          <p:nvPr/>
        </p:nvSpPr>
        <p:spPr>
          <a:xfrm>
            <a:off x="6312589" y="1691805"/>
            <a:ext cx="2015897" cy="36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Pack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4" name="Google Shape;714;p29"/>
          <p:cNvSpPr/>
          <p:nvPr/>
        </p:nvSpPr>
        <p:spPr>
          <a:xfrm>
            <a:off x="6312589" y="2099745"/>
            <a:ext cx="3023846" cy="757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Skiing consists of wearing $3,000 worth of clothes and equipment and driving 200 miles in the snow in order</a:t>
            </a:r>
            <a:endParaRPr/>
          </a:p>
        </p:txBody>
      </p:sp>
      <p:cxnSp>
        <p:nvCxnSpPr>
          <p:cNvPr id="715" name="Google Shape;715;p29"/>
          <p:cNvCxnSpPr/>
          <p:nvPr/>
        </p:nvCxnSpPr>
        <p:spPr>
          <a:xfrm>
            <a:off x="6024603" y="3581086"/>
            <a:ext cx="2663865" cy="0"/>
          </a:xfrm>
          <a:prstGeom prst="straightConnector1">
            <a:avLst/>
          </a:prstGeom>
          <a:noFill/>
          <a:ln cap="flat" cmpd="sng" w="9525">
            <a:solidFill>
              <a:srgbClr val="F1DF97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716" name="Google Shape;716;p29"/>
          <p:cNvGrpSpPr/>
          <p:nvPr/>
        </p:nvGrpSpPr>
        <p:grpSpPr>
          <a:xfrm>
            <a:off x="5088651" y="3013211"/>
            <a:ext cx="1135752" cy="1135752"/>
            <a:chOff x="1677608" y="2996952"/>
            <a:chExt cx="1395643" cy="1395643"/>
          </a:xfrm>
        </p:grpSpPr>
        <p:sp>
          <p:nvSpPr>
            <p:cNvPr id="717" name="Google Shape;717;p29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000">
                  <a:srgbClr val="E6D38F"/>
                </a:gs>
                <a:gs pos="6300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719" name="Google Shape;719;p29"/>
          <p:cNvSpPr/>
          <p:nvPr/>
        </p:nvSpPr>
        <p:spPr>
          <a:xfrm>
            <a:off x="6312590" y="3203728"/>
            <a:ext cx="1655916" cy="36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Free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0" name="Google Shape;720;p29"/>
          <p:cNvSpPr/>
          <p:nvPr/>
        </p:nvSpPr>
        <p:spPr>
          <a:xfrm>
            <a:off x="6312589" y="3611668"/>
            <a:ext cx="3023846" cy="532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When you feel in your gut what you are and then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21" name="Google Shape;721;p29"/>
          <p:cNvGrpSpPr/>
          <p:nvPr/>
        </p:nvGrpSpPr>
        <p:grpSpPr>
          <a:xfrm>
            <a:off x="5435249" y="3368557"/>
            <a:ext cx="448781" cy="456938"/>
            <a:chOff x="2000378" y="1974523"/>
            <a:chExt cx="576064" cy="586534"/>
          </a:xfrm>
        </p:grpSpPr>
        <p:sp>
          <p:nvSpPr>
            <p:cNvPr id="722" name="Google Shape;722;p29"/>
            <p:cNvSpPr/>
            <p:nvPr/>
          </p:nvSpPr>
          <p:spPr>
            <a:xfrm>
              <a:off x="2000378" y="1974523"/>
              <a:ext cx="576064" cy="504844"/>
            </a:xfrm>
            <a:custGeom>
              <a:rect b="b" l="l" r="r" t="t"/>
              <a:pathLst>
                <a:path extrusionOk="0" h="204" w="233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2129730" y="2488785"/>
              <a:ext cx="317360" cy="72272"/>
            </a:xfrm>
            <a:custGeom>
              <a:rect b="b" l="l" r="r" t="t"/>
              <a:pathLst>
                <a:path extrusionOk="0" h="69" w="303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724" name="Google Shape;724;p29"/>
          <p:cNvCxnSpPr/>
          <p:nvPr/>
        </p:nvCxnSpPr>
        <p:spPr>
          <a:xfrm>
            <a:off x="6024603" y="5012920"/>
            <a:ext cx="2663865" cy="0"/>
          </a:xfrm>
          <a:prstGeom prst="straightConnector1">
            <a:avLst/>
          </a:prstGeom>
          <a:noFill/>
          <a:ln cap="flat" cmpd="sng" w="9525">
            <a:solidFill>
              <a:srgbClr val="F1DF97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725" name="Google Shape;725;p29"/>
          <p:cNvGrpSpPr/>
          <p:nvPr/>
        </p:nvGrpSpPr>
        <p:grpSpPr>
          <a:xfrm>
            <a:off x="5088651" y="4525135"/>
            <a:ext cx="1135752" cy="1135752"/>
            <a:chOff x="1677608" y="2996952"/>
            <a:chExt cx="1395643" cy="1395643"/>
          </a:xfrm>
        </p:grpSpPr>
        <p:sp>
          <p:nvSpPr>
            <p:cNvPr id="726" name="Google Shape;726;p29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1300">
                  <a:srgbClr val="E6D38F"/>
                </a:gs>
                <a:gs pos="62078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728" name="Google Shape;728;p29"/>
          <p:cNvSpPr/>
          <p:nvPr/>
        </p:nvSpPr>
        <p:spPr>
          <a:xfrm>
            <a:off x="6312590" y="4643655"/>
            <a:ext cx="1655916" cy="36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Home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9" name="Google Shape;729;p29"/>
          <p:cNvSpPr/>
          <p:nvPr/>
        </p:nvSpPr>
        <p:spPr>
          <a:xfrm>
            <a:off x="6312589" y="5051595"/>
            <a:ext cx="3023846" cy="757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Skiing consists of wearing $3,000 worth of clothes and equipment and driving 200 miles in the snow in order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0" name="Google Shape;730;p29"/>
          <p:cNvSpPr/>
          <p:nvPr/>
        </p:nvSpPr>
        <p:spPr>
          <a:xfrm>
            <a:off x="5386360" y="4846798"/>
            <a:ext cx="546559" cy="492423"/>
          </a:xfrm>
          <a:custGeom>
            <a:rect b="b" l="l" r="r" t="t"/>
            <a:pathLst>
              <a:path extrusionOk="0" h="473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0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37" name="Google Shape;737;p30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8" name="Google Shape;738;p30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9" name="Google Shape;739;p30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40" name="Google Shape;740;p30"/>
          <p:cNvCxnSpPr>
            <a:endCxn id="739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1" name="Google Shape;741;p30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42" name="Google Shape;742;p30"/>
          <p:cNvSpPr txBox="1"/>
          <p:nvPr/>
        </p:nvSpPr>
        <p:spPr>
          <a:xfrm>
            <a:off x="4141628" y="269748"/>
            <a:ext cx="39889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Keynote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43" name="Google Shape;743;p30"/>
          <p:cNvCxnSpPr/>
          <p:nvPr/>
        </p:nvCxnSpPr>
        <p:spPr>
          <a:xfrm>
            <a:off x="3360739" y="3386113"/>
            <a:ext cx="1439927" cy="0"/>
          </a:xfrm>
          <a:prstGeom prst="straightConnector1">
            <a:avLst/>
          </a:prstGeom>
          <a:noFill/>
          <a:ln cap="flat" cmpd="sng" w="381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30"/>
          <p:cNvCxnSpPr/>
          <p:nvPr/>
        </p:nvCxnSpPr>
        <p:spPr>
          <a:xfrm>
            <a:off x="5952607" y="3386113"/>
            <a:ext cx="1439927" cy="0"/>
          </a:xfrm>
          <a:prstGeom prst="straightConnector1">
            <a:avLst/>
          </a:prstGeom>
          <a:noFill/>
          <a:ln cap="flat" cmpd="sng" w="381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30"/>
          <p:cNvCxnSpPr/>
          <p:nvPr/>
        </p:nvCxnSpPr>
        <p:spPr>
          <a:xfrm>
            <a:off x="8399809" y="3386113"/>
            <a:ext cx="1439927" cy="0"/>
          </a:xfrm>
          <a:prstGeom prst="straightConnector1">
            <a:avLst/>
          </a:prstGeom>
          <a:noFill/>
          <a:ln cap="flat" cmpd="sng" w="381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46" name="Google Shape;746;p30"/>
          <p:cNvGrpSpPr/>
          <p:nvPr/>
        </p:nvGrpSpPr>
        <p:grpSpPr>
          <a:xfrm>
            <a:off x="1371993" y="2344491"/>
            <a:ext cx="2031919" cy="2031919"/>
            <a:chOff x="1677608" y="2996952"/>
            <a:chExt cx="1395643" cy="1395643"/>
          </a:xfrm>
        </p:grpSpPr>
        <p:sp>
          <p:nvSpPr>
            <p:cNvPr id="747" name="Google Shape;747;p30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000">
                  <a:srgbClr val="E6D38F"/>
                </a:gs>
                <a:gs pos="6499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A783A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749" name="Google Shape;749;p30"/>
          <p:cNvSpPr/>
          <p:nvPr/>
        </p:nvSpPr>
        <p:spPr>
          <a:xfrm>
            <a:off x="1958727" y="2925026"/>
            <a:ext cx="858451" cy="825433"/>
          </a:xfrm>
          <a:custGeom>
            <a:rect b="b" l="l" r="r" t="t"/>
            <a:pathLst>
              <a:path extrusionOk="0" h="316" w="327">
                <a:moveTo>
                  <a:pt x="261" y="209"/>
                </a:moveTo>
                <a:cubicBezTo>
                  <a:pt x="261" y="215"/>
                  <a:pt x="261" y="215"/>
                  <a:pt x="261" y="215"/>
                </a:cubicBezTo>
                <a:cubicBezTo>
                  <a:pt x="261" y="219"/>
                  <a:pt x="258" y="222"/>
                  <a:pt x="254" y="222"/>
                </a:cubicBezTo>
                <a:cubicBezTo>
                  <a:pt x="208" y="222"/>
                  <a:pt x="208" y="222"/>
                  <a:pt x="208" y="222"/>
                </a:cubicBezTo>
                <a:cubicBezTo>
                  <a:pt x="204" y="222"/>
                  <a:pt x="201" y="219"/>
                  <a:pt x="201" y="215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118" y="209"/>
                  <a:pt x="118" y="209"/>
                  <a:pt x="118" y="209"/>
                </a:cubicBezTo>
                <a:cubicBezTo>
                  <a:pt x="118" y="215"/>
                  <a:pt x="118" y="215"/>
                  <a:pt x="118" y="215"/>
                </a:cubicBezTo>
                <a:cubicBezTo>
                  <a:pt x="118" y="219"/>
                  <a:pt x="115" y="222"/>
                  <a:pt x="111" y="222"/>
                </a:cubicBezTo>
                <a:cubicBezTo>
                  <a:pt x="64" y="222"/>
                  <a:pt x="64" y="222"/>
                  <a:pt x="64" y="222"/>
                </a:cubicBezTo>
                <a:cubicBezTo>
                  <a:pt x="61" y="222"/>
                  <a:pt x="57" y="219"/>
                  <a:pt x="57" y="215"/>
                </a:cubicBezTo>
                <a:cubicBezTo>
                  <a:pt x="57" y="209"/>
                  <a:pt x="57" y="209"/>
                  <a:pt x="57" y="209"/>
                </a:cubicBezTo>
                <a:cubicBezTo>
                  <a:pt x="39" y="209"/>
                  <a:pt x="39" y="209"/>
                  <a:pt x="39" y="209"/>
                </a:cubicBezTo>
                <a:cubicBezTo>
                  <a:pt x="24" y="209"/>
                  <a:pt x="10" y="203"/>
                  <a:pt x="0" y="193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98"/>
                  <a:pt x="18" y="316"/>
                  <a:pt x="39" y="316"/>
                </a:cubicBezTo>
                <a:cubicBezTo>
                  <a:pt x="289" y="316"/>
                  <a:pt x="289" y="316"/>
                  <a:pt x="289" y="316"/>
                </a:cubicBezTo>
                <a:cubicBezTo>
                  <a:pt x="310" y="316"/>
                  <a:pt x="327" y="298"/>
                  <a:pt x="327" y="277"/>
                </a:cubicBezTo>
                <a:cubicBezTo>
                  <a:pt x="327" y="193"/>
                  <a:pt x="327" y="193"/>
                  <a:pt x="327" y="193"/>
                </a:cubicBezTo>
                <a:cubicBezTo>
                  <a:pt x="317" y="203"/>
                  <a:pt x="304" y="209"/>
                  <a:pt x="289" y="209"/>
                </a:cubicBezTo>
                <a:lnTo>
                  <a:pt x="261" y="209"/>
                </a:lnTo>
                <a:close/>
                <a:moveTo>
                  <a:pt x="289" y="70"/>
                </a:moveTo>
                <a:cubicBezTo>
                  <a:pt x="246" y="70"/>
                  <a:pt x="246" y="70"/>
                  <a:pt x="246" y="70"/>
                </a:cubicBezTo>
                <a:cubicBezTo>
                  <a:pt x="246" y="51"/>
                  <a:pt x="246" y="51"/>
                  <a:pt x="246" y="51"/>
                </a:cubicBezTo>
                <a:cubicBezTo>
                  <a:pt x="246" y="23"/>
                  <a:pt x="224" y="0"/>
                  <a:pt x="19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04" y="0"/>
                  <a:pt x="81" y="23"/>
                  <a:pt x="81" y="51"/>
                </a:cubicBezTo>
                <a:cubicBezTo>
                  <a:pt x="81" y="70"/>
                  <a:pt x="81" y="70"/>
                  <a:pt x="81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18" y="70"/>
                  <a:pt x="0" y="88"/>
                  <a:pt x="0" y="109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7"/>
                  <a:pt x="18" y="194"/>
                  <a:pt x="39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57" y="180"/>
                  <a:pt x="61" y="177"/>
                  <a:pt x="64" y="177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115" y="177"/>
                  <a:pt x="118" y="180"/>
                  <a:pt x="118" y="184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201" y="194"/>
                  <a:pt x="201" y="194"/>
                  <a:pt x="201" y="194"/>
                </a:cubicBezTo>
                <a:cubicBezTo>
                  <a:pt x="201" y="184"/>
                  <a:pt x="201" y="184"/>
                  <a:pt x="201" y="184"/>
                </a:cubicBezTo>
                <a:cubicBezTo>
                  <a:pt x="201" y="180"/>
                  <a:pt x="204" y="177"/>
                  <a:pt x="208" y="177"/>
                </a:cubicBezTo>
                <a:cubicBezTo>
                  <a:pt x="254" y="177"/>
                  <a:pt x="254" y="177"/>
                  <a:pt x="254" y="177"/>
                </a:cubicBezTo>
                <a:cubicBezTo>
                  <a:pt x="258" y="177"/>
                  <a:pt x="261" y="180"/>
                  <a:pt x="261" y="184"/>
                </a:cubicBezTo>
                <a:cubicBezTo>
                  <a:pt x="261" y="194"/>
                  <a:pt x="261" y="194"/>
                  <a:pt x="261" y="194"/>
                </a:cubicBezTo>
                <a:cubicBezTo>
                  <a:pt x="289" y="194"/>
                  <a:pt x="289" y="194"/>
                  <a:pt x="289" y="194"/>
                </a:cubicBezTo>
                <a:cubicBezTo>
                  <a:pt x="310" y="194"/>
                  <a:pt x="327" y="177"/>
                  <a:pt x="327" y="155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27" y="88"/>
                  <a:pt x="310" y="70"/>
                  <a:pt x="289" y="70"/>
                </a:cubicBezTo>
                <a:close/>
                <a:moveTo>
                  <a:pt x="220" y="70"/>
                </a:moveTo>
                <a:cubicBezTo>
                  <a:pt x="108" y="70"/>
                  <a:pt x="108" y="70"/>
                  <a:pt x="108" y="7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38"/>
                  <a:pt x="118" y="27"/>
                  <a:pt x="132" y="27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209" y="27"/>
                  <a:pt x="220" y="38"/>
                  <a:pt x="220" y="51"/>
                </a:cubicBezTo>
                <a:lnTo>
                  <a:pt x="220" y="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50" name="Google Shape;750;p30"/>
          <p:cNvGrpSpPr/>
          <p:nvPr/>
        </p:nvGrpSpPr>
        <p:grpSpPr>
          <a:xfrm>
            <a:off x="4627564" y="2751924"/>
            <a:ext cx="1325043" cy="1325043"/>
            <a:chOff x="1677608" y="2996952"/>
            <a:chExt cx="1395643" cy="1395643"/>
          </a:xfrm>
        </p:grpSpPr>
        <p:sp>
          <p:nvSpPr>
            <p:cNvPr id="751" name="Google Shape;751;p30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1300">
                  <a:srgbClr val="E6D38F"/>
                </a:gs>
                <a:gs pos="69978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A783A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753" name="Google Shape;753;p30"/>
          <p:cNvSpPr txBox="1"/>
          <p:nvPr/>
        </p:nvSpPr>
        <p:spPr>
          <a:xfrm>
            <a:off x="4968778" y="3141015"/>
            <a:ext cx="642614" cy="5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endParaRPr b="1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4" name="Google Shape;754;p30"/>
          <p:cNvSpPr/>
          <p:nvPr/>
        </p:nvSpPr>
        <p:spPr>
          <a:xfrm>
            <a:off x="4158668" y="4292956"/>
            <a:ext cx="22926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Opening</a:t>
            </a:r>
            <a:endParaRPr b="1" sz="16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When you feel in your gut what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you are and then dynamically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55" name="Google Shape;755;p30"/>
          <p:cNvGrpSpPr/>
          <p:nvPr/>
        </p:nvGrpSpPr>
        <p:grpSpPr>
          <a:xfrm>
            <a:off x="7146762" y="2726811"/>
            <a:ext cx="1325043" cy="1325043"/>
            <a:chOff x="1677608" y="2996952"/>
            <a:chExt cx="1395643" cy="1395643"/>
          </a:xfrm>
        </p:grpSpPr>
        <p:sp>
          <p:nvSpPr>
            <p:cNvPr id="756" name="Google Shape;756;p30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0000">
                  <a:srgbClr val="E6D38F"/>
                </a:gs>
                <a:gs pos="6300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A783A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758" name="Google Shape;758;p30"/>
          <p:cNvSpPr txBox="1"/>
          <p:nvPr/>
        </p:nvSpPr>
        <p:spPr>
          <a:xfrm>
            <a:off x="7487976" y="3118442"/>
            <a:ext cx="642614" cy="5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02</a:t>
            </a:r>
            <a:endParaRPr b="1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9" name="Google Shape;759;p30"/>
          <p:cNvSpPr/>
          <p:nvPr/>
        </p:nvSpPr>
        <p:spPr>
          <a:xfrm>
            <a:off x="6924731" y="4267843"/>
            <a:ext cx="179888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Speakers</a:t>
            </a:r>
            <a:endParaRPr b="1" sz="16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Pursue it - don't back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down and don't give up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- then you're going to 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mystify a lot of folks.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60" name="Google Shape;760;p30"/>
          <p:cNvGrpSpPr/>
          <p:nvPr/>
        </p:nvGrpSpPr>
        <p:grpSpPr>
          <a:xfrm>
            <a:off x="9666634" y="2709037"/>
            <a:ext cx="1325043" cy="1325043"/>
            <a:chOff x="1677608" y="2996952"/>
            <a:chExt cx="1395643" cy="1395643"/>
          </a:xfrm>
        </p:grpSpPr>
        <p:sp>
          <p:nvSpPr>
            <p:cNvPr id="761" name="Google Shape;761;p30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600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A783A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763" name="Google Shape;763;p30"/>
          <p:cNvSpPr txBox="1"/>
          <p:nvPr/>
        </p:nvSpPr>
        <p:spPr>
          <a:xfrm>
            <a:off x="10007848" y="3098128"/>
            <a:ext cx="642614" cy="5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03</a:t>
            </a:r>
            <a:endParaRPr b="1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4" name="Google Shape;764;p30"/>
          <p:cNvSpPr/>
          <p:nvPr/>
        </p:nvSpPr>
        <p:spPr>
          <a:xfrm>
            <a:off x="9475859" y="4250069"/>
            <a:ext cx="17363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Cerenomy</a:t>
            </a:r>
            <a:endParaRPr b="1" sz="16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Skiing consists o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f wearing $3,000 worth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5305732" y="4600617"/>
            <a:ext cx="4139789" cy="628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860"/>
              </a:gs>
              <a:gs pos="32500">
                <a:srgbClr val="E6D38F"/>
              </a:gs>
              <a:gs pos="62470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442710" y="4727575"/>
            <a:ext cx="269557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Development</a:t>
            </a:r>
            <a:endParaRPr b="1" i="0" sz="2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5863240" y="2512723"/>
            <a:ext cx="3949956" cy="628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860"/>
              </a:gs>
              <a:gs pos="32500">
                <a:srgbClr val="E6D38F"/>
              </a:gs>
              <a:gs pos="62470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774815" y="2639695"/>
            <a:ext cx="260540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Web Design</a:t>
            </a:r>
            <a:endParaRPr b="1" i="0" sz="2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028806" y="2241060"/>
            <a:ext cx="2447876" cy="2447876"/>
          </a:xfrm>
          <a:prstGeom prst="ellipse">
            <a:avLst/>
          </a:prstGeom>
          <a:noFill/>
          <a:ln cap="flat" cmpd="sng" w="9525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135710" y="2341554"/>
            <a:ext cx="2234068" cy="2246888"/>
          </a:xfrm>
          <a:prstGeom prst="ellipse">
            <a:avLst/>
          </a:prstGeom>
          <a:gradFill>
            <a:gsLst>
              <a:gs pos="0">
                <a:srgbClr val="FCD860"/>
              </a:gs>
              <a:gs pos="32500">
                <a:srgbClr val="E6D38F"/>
              </a:gs>
              <a:gs pos="62470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27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735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920812" y="2133066"/>
            <a:ext cx="2663865" cy="2663865"/>
          </a:xfrm>
          <a:prstGeom prst="ellipse">
            <a:avLst/>
          </a:prstGeom>
          <a:noFill/>
          <a:ln cap="flat" cmpd="sng" w="9525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3250970" y="1683876"/>
            <a:ext cx="935952" cy="941324"/>
          </a:xfrm>
          <a:prstGeom prst="ellipse">
            <a:avLst/>
          </a:prstGeom>
          <a:gradFill>
            <a:gsLst>
              <a:gs pos="0">
                <a:srgbClr val="FCD860"/>
              </a:gs>
              <a:gs pos="32500">
                <a:srgbClr val="E6D38F"/>
              </a:gs>
              <a:gs pos="62470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27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735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038829" y="2449400"/>
            <a:ext cx="527384" cy="530410"/>
          </a:xfrm>
          <a:prstGeom prst="ellipse">
            <a:avLst/>
          </a:prstGeom>
          <a:gradFill>
            <a:gsLst>
              <a:gs pos="0">
                <a:srgbClr val="FCD860"/>
              </a:gs>
              <a:gs pos="32500">
                <a:srgbClr val="E6D38F"/>
              </a:gs>
              <a:gs pos="62470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27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735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4214083" y="1935863"/>
            <a:ext cx="371686" cy="373818"/>
          </a:xfrm>
          <a:prstGeom prst="ellipse">
            <a:avLst/>
          </a:prstGeom>
          <a:gradFill>
            <a:gsLst>
              <a:gs pos="0">
                <a:srgbClr val="FCD860"/>
              </a:gs>
              <a:gs pos="32500">
                <a:srgbClr val="E6D38F"/>
              </a:gs>
              <a:gs pos="62470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27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735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866184" y="3049499"/>
            <a:ext cx="33140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5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Content</a:t>
            </a:r>
            <a:endParaRPr b="1" i="0" sz="5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5449724" y="1494937"/>
            <a:ext cx="3931493" cy="628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860"/>
              </a:gs>
              <a:gs pos="32500">
                <a:srgbClr val="E6D38F"/>
              </a:gs>
              <a:gs pos="62470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5" name="Google Shape;105;p13"/>
          <p:cNvGrpSpPr/>
          <p:nvPr/>
        </p:nvGrpSpPr>
        <p:grpSpPr>
          <a:xfrm>
            <a:off x="5017746" y="1341106"/>
            <a:ext cx="935952" cy="935952"/>
            <a:chOff x="1677608" y="2996952"/>
            <a:chExt cx="1395643" cy="1395643"/>
          </a:xfrm>
        </p:grpSpPr>
        <p:sp>
          <p:nvSpPr>
            <p:cNvPr id="106" name="Google Shape;106;p13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900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8" name="Google Shape;108;p13"/>
          <p:cNvSpPr/>
          <p:nvPr/>
        </p:nvSpPr>
        <p:spPr>
          <a:xfrm>
            <a:off x="5319644" y="1708159"/>
            <a:ext cx="332155" cy="251883"/>
          </a:xfrm>
          <a:custGeom>
            <a:rect b="b" l="l" r="r" t="t"/>
            <a:pathLst>
              <a:path extrusionOk="0"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6357620" y="1623060"/>
            <a:ext cx="319087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Powerpoint</a:t>
            </a:r>
            <a:endParaRPr b="1" i="0" sz="2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0" name="Google Shape;110;p13"/>
          <p:cNvGrpSpPr/>
          <p:nvPr/>
        </p:nvGrpSpPr>
        <p:grpSpPr>
          <a:xfrm>
            <a:off x="5449725" y="2349055"/>
            <a:ext cx="935952" cy="935952"/>
            <a:chOff x="1677608" y="2996952"/>
            <a:chExt cx="1395643" cy="1395643"/>
          </a:xfrm>
        </p:grpSpPr>
        <p:sp>
          <p:nvSpPr>
            <p:cNvPr id="111" name="Google Shape;111;p13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3000">
                  <a:srgbClr val="E6D38F"/>
                </a:gs>
                <a:gs pos="65449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3" name="Google Shape;113;p13"/>
          <p:cNvSpPr/>
          <p:nvPr/>
        </p:nvSpPr>
        <p:spPr>
          <a:xfrm>
            <a:off x="5766016" y="2701204"/>
            <a:ext cx="321595" cy="273892"/>
          </a:xfrm>
          <a:custGeom>
            <a:rect b="b" l="l" r="r" t="t"/>
            <a:pathLst>
              <a:path extrusionOk="0"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5881703" y="3616420"/>
            <a:ext cx="3931492" cy="628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860"/>
              </a:gs>
              <a:gs pos="32500">
                <a:srgbClr val="E6D38F"/>
              </a:gs>
              <a:gs pos="62470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789420" y="3744595"/>
            <a:ext cx="259143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Keynote</a:t>
            </a:r>
            <a:endParaRPr b="1" i="0" sz="2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6" name="Google Shape;116;p13"/>
          <p:cNvGrpSpPr/>
          <p:nvPr/>
        </p:nvGrpSpPr>
        <p:grpSpPr>
          <a:xfrm>
            <a:off x="5449725" y="3429000"/>
            <a:ext cx="935952" cy="935952"/>
            <a:chOff x="1677608" y="2996952"/>
            <a:chExt cx="1395643" cy="1395643"/>
          </a:xfrm>
        </p:grpSpPr>
        <p:sp>
          <p:nvSpPr>
            <p:cNvPr id="117" name="Google Shape;117;p13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099">
                  <a:srgbClr val="E6D38F"/>
                </a:gs>
                <a:gs pos="64556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9" name="Google Shape;119;p13"/>
          <p:cNvSpPr/>
          <p:nvPr/>
        </p:nvSpPr>
        <p:spPr>
          <a:xfrm>
            <a:off x="5758959" y="3774655"/>
            <a:ext cx="317482" cy="314307"/>
          </a:xfrm>
          <a:custGeom>
            <a:rect b="b" l="l" r="r" t="t"/>
            <a:pathLst>
              <a:path extrusionOk="0"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0" name="Google Shape;120;p13"/>
          <p:cNvGrpSpPr/>
          <p:nvPr/>
        </p:nvGrpSpPr>
        <p:grpSpPr>
          <a:xfrm>
            <a:off x="5017746" y="4436949"/>
            <a:ext cx="935952" cy="935952"/>
            <a:chOff x="1677608" y="2996952"/>
            <a:chExt cx="1395643" cy="1395643"/>
          </a:xfrm>
        </p:grpSpPr>
        <p:sp>
          <p:nvSpPr>
            <p:cNvPr id="121" name="Google Shape;121;p13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65396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3" name="Google Shape;123;p13"/>
          <p:cNvSpPr/>
          <p:nvPr/>
        </p:nvSpPr>
        <p:spPr>
          <a:xfrm>
            <a:off x="5332550" y="4775071"/>
            <a:ext cx="346585" cy="294596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31"/>
          <p:cNvGrpSpPr/>
          <p:nvPr/>
        </p:nvGrpSpPr>
        <p:grpSpPr>
          <a:xfrm>
            <a:off x="5016655" y="1325085"/>
            <a:ext cx="2031919" cy="2031919"/>
            <a:chOff x="1677608" y="2996952"/>
            <a:chExt cx="1395643" cy="1395643"/>
          </a:xfrm>
        </p:grpSpPr>
        <p:sp>
          <p:nvSpPr>
            <p:cNvPr id="771" name="Google Shape;771;p31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0800">
                  <a:srgbClr val="E6D38F"/>
                </a:gs>
                <a:gs pos="63738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73" name="Google Shape;773;p31"/>
          <p:cNvSpPr/>
          <p:nvPr/>
        </p:nvSpPr>
        <p:spPr>
          <a:xfrm>
            <a:off x="5613954" y="2024174"/>
            <a:ext cx="836131" cy="634062"/>
          </a:xfrm>
          <a:custGeom>
            <a:rect b="b" l="l" r="r" t="t"/>
            <a:pathLst>
              <a:path extrusionOk="0"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4" name="Google Shape;774;p31"/>
          <p:cNvSpPr txBox="1"/>
          <p:nvPr/>
        </p:nvSpPr>
        <p:spPr>
          <a:xfrm>
            <a:off x="5324607" y="3769821"/>
            <a:ext cx="14884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PART 04</a:t>
            </a:r>
            <a:endParaRPr/>
          </a:p>
        </p:txBody>
      </p:sp>
      <p:grpSp>
        <p:nvGrpSpPr>
          <p:cNvPr id="775" name="Google Shape;775;p31"/>
          <p:cNvGrpSpPr/>
          <p:nvPr/>
        </p:nvGrpSpPr>
        <p:grpSpPr>
          <a:xfrm flipH="1">
            <a:off x="-23089" y="4522010"/>
            <a:ext cx="4031795" cy="2198117"/>
            <a:chOff x="5917425" y="3435846"/>
            <a:chExt cx="3226575" cy="1707654"/>
          </a:xfrm>
        </p:grpSpPr>
        <p:pic>
          <p:nvPicPr>
            <p:cNvPr id="776" name="Google Shape;776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8" name="Google Shape;778;p31"/>
          <p:cNvGrpSpPr/>
          <p:nvPr/>
        </p:nvGrpSpPr>
        <p:grpSpPr>
          <a:xfrm>
            <a:off x="7915545" y="4458029"/>
            <a:ext cx="4300744" cy="2276153"/>
            <a:chOff x="5917425" y="3435846"/>
            <a:chExt cx="3226575" cy="1707654"/>
          </a:xfrm>
        </p:grpSpPr>
        <p:pic>
          <p:nvPicPr>
            <p:cNvPr id="779" name="Google Shape;779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1" name="Google Shape;781;p31"/>
          <p:cNvSpPr/>
          <p:nvPr/>
        </p:nvSpPr>
        <p:spPr>
          <a:xfrm>
            <a:off x="4109008" y="4300220"/>
            <a:ext cx="3931493" cy="628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860"/>
              </a:gs>
              <a:gs pos="30800">
                <a:srgbClr val="E6D38F"/>
              </a:gs>
              <a:gs pos="68306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2" name="Google Shape;782;p31"/>
          <p:cNvSpPr/>
          <p:nvPr/>
        </p:nvSpPr>
        <p:spPr>
          <a:xfrm>
            <a:off x="4517315" y="4321977"/>
            <a:ext cx="31585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DEVELOPMENT</a:t>
            </a:r>
            <a:endParaRPr b="1" i="0" sz="32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3" name="Google Shape;783;p31"/>
          <p:cNvSpPr/>
          <p:nvPr/>
        </p:nvSpPr>
        <p:spPr>
          <a:xfrm>
            <a:off x="4368688" y="4984671"/>
            <a:ext cx="3455824" cy="515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Cambria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This is your presentation title This is your presentation title This is your presentation title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90" name="Google Shape;790;p32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1" name="Google Shape;791;p32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2" name="Google Shape;792;p32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93" name="Google Shape;793;p32"/>
          <p:cNvCxnSpPr>
            <a:endCxn id="792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4" name="Google Shape;794;p32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95" name="Google Shape;795;p32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Development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96" name="Google Shape;796;p32"/>
          <p:cNvCxnSpPr/>
          <p:nvPr/>
        </p:nvCxnSpPr>
        <p:spPr>
          <a:xfrm>
            <a:off x="3000757" y="4122445"/>
            <a:ext cx="1510479" cy="1010366"/>
          </a:xfrm>
          <a:prstGeom prst="straightConnector1">
            <a:avLst/>
          </a:prstGeom>
          <a:noFill/>
          <a:ln cap="flat" cmpd="sng" w="381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32"/>
          <p:cNvCxnSpPr>
            <a:stCxn id="798" idx="6"/>
          </p:cNvCxnSpPr>
          <p:nvPr/>
        </p:nvCxnSpPr>
        <p:spPr>
          <a:xfrm>
            <a:off x="7853621" y="3118648"/>
            <a:ext cx="1626900" cy="751800"/>
          </a:xfrm>
          <a:prstGeom prst="straightConnector1">
            <a:avLst/>
          </a:prstGeom>
          <a:noFill/>
          <a:ln cap="flat" cmpd="sng" w="381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32"/>
          <p:cNvCxnSpPr>
            <a:endCxn id="798" idx="3"/>
          </p:cNvCxnSpPr>
          <p:nvPr/>
        </p:nvCxnSpPr>
        <p:spPr>
          <a:xfrm flipH="1" rot="10800000">
            <a:off x="5722426" y="3587121"/>
            <a:ext cx="1000200" cy="1461600"/>
          </a:xfrm>
          <a:prstGeom prst="straightConnector1">
            <a:avLst/>
          </a:prstGeom>
          <a:noFill/>
          <a:ln cap="flat" cmpd="sng" w="3810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00" name="Google Shape;800;p32"/>
          <p:cNvGrpSpPr/>
          <p:nvPr/>
        </p:nvGrpSpPr>
        <p:grpSpPr>
          <a:xfrm>
            <a:off x="1371993" y="2533961"/>
            <a:ext cx="2031919" cy="2031919"/>
            <a:chOff x="1677608" y="2996952"/>
            <a:chExt cx="1395643" cy="1395643"/>
          </a:xfrm>
        </p:grpSpPr>
        <p:sp>
          <p:nvSpPr>
            <p:cNvPr id="801" name="Google Shape;801;p32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67065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grpSp>
        <p:nvGrpSpPr>
          <p:cNvPr id="803" name="Google Shape;803;p32"/>
          <p:cNvGrpSpPr/>
          <p:nvPr/>
        </p:nvGrpSpPr>
        <p:grpSpPr>
          <a:xfrm>
            <a:off x="2001170" y="3062914"/>
            <a:ext cx="850242" cy="949079"/>
            <a:chOff x="3900488" y="973138"/>
            <a:chExt cx="4397376" cy="4908550"/>
          </a:xfrm>
        </p:grpSpPr>
        <p:sp>
          <p:nvSpPr>
            <p:cNvPr id="804" name="Google Shape;804;p32"/>
            <p:cNvSpPr/>
            <p:nvPr/>
          </p:nvSpPr>
          <p:spPr>
            <a:xfrm>
              <a:off x="6178551" y="3494088"/>
              <a:ext cx="2119313" cy="2387600"/>
            </a:xfrm>
            <a:custGeom>
              <a:rect b="b" l="l" r="r" t="t"/>
              <a:pathLst>
                <a:path extrusionOk="0" h="635" w="564">
                  <a:moveTo>
                    <a:pt x="564" y="254"/>
                  </a:moveTo>
                  <a:cubicBezTo>
                    <a:pt x="564" y="511"/>
                    <a:pt x="564" y="635"/>
                    <a:pt x="564" y="635"/>
                  </a:cubicBezTo>
                  <a:cubicBezTo>
                    <a:pt x="41" y="635"/>
                    <a:pt x="41" y="635"/>
                    <a:pt x="41" y="635"/>
                  </a:cubicBezTo>
                  <a:cubicBezTo>
                    <a:pt x="102" y="539"/>
                    <a:pt x="102" y="539"/>
                    <a:pt x="102" y="539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08" y="160"/>
                    <a:pt x="201" y="93"/>
                    <a:pt x="245" y="0"/>
                  </a:cubicBezTo>
                  <a:cubicBezTo>
                    <a:pt x="400" y="41"/>
                    <a:pt x="564" y="118"/>
                    <a:pt x="564" y="2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4708526" y="973138"/>
              <a:ext cx="2792413" cy="2792413"/>
            </a:xfrm>
            <a:custGeom>
              <a:rect b="b" l="l" r="r" t="t"/>
              <a:pathLst>
                <a:path extrusionOk="0" h="743" w="743">
                  <a:moveTo>
                    <a:pt x="349" y="591"/>
                  </a:moveTo>
                  <a:cubicBezTo>
                    <a:pt x="330" y="591"/>
                    <a:pt x="314" y="606"/>
                    <a:pt x="314" y="626"/>
                  </a:cubicBezTo>
                  <a:cubicBezTo>
                    <a:pt x="314" y="645"/>
                    <a:pt x="330" y="660"/>
                    <a:pt x="349" y="660"/>
                  </a:cubicBezTo>
                  <a:cubicBezTo>
                    <a:pt x="368" y="660"/>
                    <a:pt x="384" y="645"/>
                    <a:pt x="384" y="626"/>
                  </a:cubicBezTo>
                  <a:cubicBezTo>
                    <a:pt x="384" y="606"/>
                    <a:pt x="368" y="591"/>
                    <a:pt x="349" y="591"/>
                  </a:cubicBezTo>
                  <a:close/>
                  <a:moveTo>
                    <a:pt x="316" y="569"/>
                  </a:moveTo>
                  <a:cubicBezTo>
                    <a:pt x="378" y="569"/>
                    <a:pt x="378" y="569"/>
                    <a:pt x="378" y="569"/>
                  </a:cubicBezTo>
                  <a:cubicBezTo>
                    <a:pt x="378" y="479"/>
                    <a:pt x="378" y="479"/>
                    <a:pt x="378" y="479"/>
                  </a:cubicBezTo>
                  <a:cubicBezTo>
                    <a:pt x="473" y="479"/>
                    <a:pt x="550" y="402"/>
                    <a:pt x="550" y="307"/>
                  </a:cubicBezTo>
                  <a:cubicBezTo>
                    <a:pt x="550" y="212"/>
                    <a:pt x="473" y="135"/>
                    <a:pt x="378" y="135"/>
                  </a:cubicBezTo>
                  <a:cubicBezTo>
                    <a:pt x="283" y="135"/>
                    <a:pt x="207" y="212"/>
                    <a:pt x="207" y="307"/>
                  </a:cubicBezTo>
                  <a:cubicBezTo>
                    <a:pt x="270" y="307"/>
                    <a:pt x="270" y="307"/>
                    <a:pt x="270" y="307"/>
                  </a:cubicBezTo>
                  <a:cubicBezTo>
                    <a:pt x="270" y="247"/>
                    <a:pt x="319" y="199"/>
                    <a:pt x="378" y="199"/>
                  </a:cubicBezTo>
                  <a:cubicBezTo>
                    <a:pt x="438" y="199"/>
                    <a:pt x="486" y="247"/>
                    <a:pt x="486" y="307"/>
                  </a:cubicBezTo>
                  <a:cubicBezTo>
                    <a:pt x="486" y="367"/>
                    <a:pt x="438" y="415"/>
                    <a:pt x="378" y="415"/>
                  </a:cubicBezTo>
                  <a:cubicBezTo>
                    <a:pt x="316" y="415"/>
                    <a:pt x="316" y="415"/>
                    <a:pt x="316" y="415"/>
                  </a:cubicBezTo>
                  <a:lnTo>
                    <a:pt x="316" y="569"/>
                  </a:lnTo>
                  <a:close/>
                  <a:moveTo>
                    <a:pt x="371" y="0"/>
                  </a:moveTo>
                  <a:cubicBezTo>
                    <a:pt x="577" y="0"/>
                    <a:pt x="743" y="167"/>
                    <a:pt x="743" y="372"/>
                  </a:cubicBezTo>
                  <a:cubicBezTo>
                    <a:pt x="743" y="577"/>
                    <a:pt x="577" y="743"/>
                    <a:pt x="371" y="743"/>
                  </a:cubicBezTo>
                  <a:cubicBezTo>
                    <a:pt x="166" y="743"/>
                    <a:pt x="0" y="577"/>
                    <a:pt x="0" y="372"/>
                  </a:cubicBezTo>
                  <a:cubicBezTo>
                    <a:pt x="0" y="167"/>
                    <a:pt x="166" y="0"/>
                    <a:pt x="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3900488" y="3494088"/>
              <a:ext cx="2120900" cy="2387600"/>
            </a:xfrm>
            <a:custGeom>
              <a:rect b="b" l="l" r="r" t="t"/>
              <a:pathLst>
                <a:path extrusionOk="0" h="635" w="564">
                  <a:moveTo>
                    <a:pt x="564" y="168"/>
                  </a:moveTo>
                  <a:cubicBezTo>
                    <a:pt x="461" y="539"/>
                    <a:pt x="461" y="539"/>
                    <a:pt x="461" y="539"/>
                  </a:cubicBezTo>
                  <a:cubicBezTo>
                    <a:pt x="523" y="635"/>
                    <a:pt x="523" y="635"/>
                    <a:pt x="523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511"/>
                    <a:pt x="0" y="254"/>
                  </a:cubicBezTo>
                  <a:cubicBezTo>
                    <a:pt x="0" y="118"/>
                    <a:pt x="164" y="41"/>
                    <a:pt x="318" y="0"/>
                  </a:cubicBezTo>
                  <a:cubicBezTo>
                    <a:pt x="363" y="93"/>
                    <a:pt x="455" y="160"/>
                    <a:pt x="564" y="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07" name="Google Shape;807;p32"/>
          <p:cNvGrpSpPr/>
          <p:nvPr/>
        </p:nvGrpSpPr>
        <p:grpSpPr>
          <a:xfrm>
            <a:off x="4420777" y="4551832"/>
            <a:ext cx="1325043" cy="1325043"/>
            <a:chOff x="1677608" y="2996952"/>
            <a:chExt cx="1395643" cy="1395643"/>
          </a:xfrm>
        </p:grpSpPr>
        <p:sp>
          <p:nvSpPr>
            <p:cNvPr id="808" name="Google Shape;808;p32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1700">
                  <a:srgbClr val="E6D38F"/>
                </a:gs>
                <a:gs pos="69197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A783A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810" name="Google Shape;810;p32"/>
          <p:cNvSpPr txBox="1"/>
          <p:nvPr/>
        </p:nvSpPr>
        <p:spPr>
          <a:xfrm>
            <a:off x="4678547" y="5048790"/>
            <a:ext cx="766109" cy="3462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Time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1" name="Google Shape;811;p32"/>
          <p:cNvSpPr/>
          <p:nvPr/>
        </p:nvSpPr>
        <p:spPr>
          <a:xfrm>
            <a:off x="3768920" y="3551309"/>
            <a:ext cx="25599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Free Time</a:t>
            </a:r>
            <a:endParaRPr b="1" sz="16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 large income is the best recipe for 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happiness I ever heard of.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12" name="Google Shape;812;p32"/>
          <p:cNvGrpSpPr/>
          <p:nvPr/>
        </p:nvGrpSpPr>
        <p:grpSpPr>
          <a:xfrm>
            <a:off x="6528578" y="2456126"/>
            <a:ext cx="1325043" cy="1325043"/>
            <a:chOff x="1677608" y="2996952"/>
            <a:chExt cx="1395643" cy="1395643"/>
          </a:xfrm>
        </p:grpSpPr>
        <p:sp>
          <p:nvSpPr>
            <p:cNvPr id="798" name="Google Shape;798;p32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0000">
                  <a:srgbClr val="E6D38F"/>
                </a:gs>
                <a:gs pos="6332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A783A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814" name="Google Shape;814;p32"/>
          <p:cNvSpPr txBox="1"/>
          <p:nvPr/>
        </p:nvSpPr>
        <p:spPr>
          <a:xfrm>
            <a:off x="6869793" y="2976479"/>
            <a:ext cx="642614" cy="3441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Free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5" name="Google Shape;815;p32"/>
          <p:cNvSpPr/>
          <p:nvPr/>
        </p:nvSpPr>
        <p:spPr>
          <a:xfrm>
            <a:off x="6564906" y="1386584"/>
            <a:ext cx="14318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Values</a:t>
            </a:r>
            <a:endParaRPr b="1" sz="16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I feel very strongly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that change is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16" name="Google Shape;816;p32"/>
          <p:cNvGrpSpPr/>
          <p:nvPr/>
        </p:nvGrpSpPr>
        <p:grpSpPr>
          <a:xfrm>
            <a:off x="9307326" y="3085387"/>
            <a:ext cx="1325043" cy="1325043"/>
            <a:chOff x="1677608" y="2996952"/>
            <a:chExt cx="1395643" cy="1395643"/>
          </a:xfrm>
        </p:grpSpPr>
        <p:sp>
          <p:nvSpPr>
            <p:cNvPr id="817" name="Google Shape;817;p32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28000">
                  <a:srgbClr val="E6D38F"/>
                </a:gs>
                <a:gs pos="6247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A783A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819" name="Google Shape;819;p32"/>
          <p:cNvSpPr txBox="1"/>
          <p:nvPr/>
        </p:nvSpPr>
        <p:spPr>
          <a:xfrm>
            <a:off x="9574957" y="3603440"/>
            <a:ext cx="789780" cy="3462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Value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0" name="Google Shape;820;p32"/>
          <p:cNvSpPr/>
          <p:nvPr/>
        </p:nvSpPr>
        <p:spPr>
          <a:xfrm>
            <a:off x="9131806" y="4592839"/>
            <a:ext cx="17846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Time</a:t>
            </a:r>
            <a:endParaRPr b="1" sz="16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Woe be to him that read 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but one book.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3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27" name="Google Shape;827;p33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8" name="Google Shape;828;p33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9" name="Google Shape;829;p33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30" name="Google Shape;830;p33"/>
          <p:cNvCxnSpPr>
            <a:endCxn id="829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1" name="Google Shape;831;p33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832" name="Google Shape;832;p33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Development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3" name="Google Shape;833;p33"/>
          <p:cNvSpPr/>
          <p:nvPr/>
        </p:nvSpPr>
        <p:spPr>
          <a:xfrm>
            <a:off x="4548678" y="1989073"/>
            <a:ext cx="3095843" cy="1511923"/>
          </a:xfrm>
          <a:prstGeom prst="roundRect">
            <a:avLst>
              <a:gd fmla="val 11271" name="adj"/>
            </a:avLst>
          </a:prstGeom>
          <a:gradFill>
            <a:gsLst>
              <a:gs pos="0">
                <a:srgbClr val="FCD860"/>
              </a:gs>
              <a:gs pos="34600">
                <a:srgbClr val="E6D38F"/>
              </a:gs>
              <a:gs pos="63767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4" name="Google Shape;834;p33"/>
          <p:cNvSpPr txBox="1"/>
          <p:nvPr/>
        </p:nvSpPr>
        <p:spPr>
          <a:xfrm>
            <a:off x="5037761" y="2548934"/>
            <a:ext cx="2159890" cy="4385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Forum</a:t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5" name="Google Shape;835;p33"/>
          <p:cNvSpPr/>
          <p:nvPr/>
        </p:nvSpPr>
        <p:spPr>
          <a:xfrm>
            <a:off x="6852561" y="2108163"/>
            <a:ext cx="3095843" cy="1273744"/>
          </a:xfrm>
          <a:prstGeom prst="roundRect">
            <a:avLst>
              <a:gd fmla="val 11271" name="adj"/>
            </a:avLst>
          </a:prstGeom>
          <a:solidFill>
            <a:schemeClr val="lt1"/>
          </a:soli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6" name="Google Shape;836;p33"/>
          <p:cNvSpPr/>
          <p:nvPr/>
        </p:nvSpPr>
        <p:spPr>
          <a:xfrm>
            <a:off x="7320538" y="2187063"/>
            <a:ext cx="3095843" cy="1115943"/>
          </a:xfrm>
          <a:prstGeom prst="roundRect">
            <a:avLst>
              <a:gd fmla="val 11271" name="adj"/>
            </a:avLst>
          </a:prstGeom>
          <a:gradFill>
            <a:gsLst>
              <a:gs pos="0">
                <a:srgbClr val="FCD860"/>
              </a:gs>
              <a:gs pos="34600">
                <a:srgbClr val="E6D38F"/>
              </a:gs>
              <a:gs pos="63767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7" name="Google Shape;837;p33"/>
          <p:cNvSpPr/>
          <p:nvPr/>
        </p:nvSpPr>
        <p:spPr>
          <a:xfrm>
            <a:off x="2136801" y="2108163"/>
            <a:ext cx="3095843" cy="1273744"/>
          </a:xfrm>
          <a:prstGeom prst="roundRect">
            <a:avLst>
              <a:gd fmla="val 11271" name="adj"/>
            </a:avLst>
          </a:prstGeom>
          <a:solidFill>
            <a:schemeClr val="lt1"/>
          </a:soli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8" name="Google Shape;838;p33"/>
          <p:cNvSpPr/>
          <p:nvPr/>
        </p:nvSpPr>
        <p:spPr>
          <a:xfrm>
            <a:off x="1704823" y="2187063"/>
            <a:ext cx="3095843" cy="1115943"/>
          </a:xfrm>
          <a:prstGeom prst="roundRect">
            <a:avLst>
              <a:gd fmla="val 11271" name="adj"/>
            </a:avLst>
          </a:prstGeom>
          <a:gradFill>
            <a:gsLst>
              <a:gs pos="0">
                <a:srgbClr val="FCD860"/>
              </a:gs>
              <a:gs pos="34600">
                <a:srgbClr val="E6D38F"/>
              </a:gs>
              <a:gs pos="63767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413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9" name="Google Shape;839;p33"/>
          <p:cNvSpPr/>
          <p:nvPr/>
        </p:nvSpPr>
        <p:spPr>
          <a:xfrm>
            <a:off x="7680519" y="2416638"/>
            <a:ext cx="2375879" cy="5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Woe be to him that reads but one book.</a:t>
            </a: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0" name="Google Shape;840;p33"/>
          <p:cNvSpPr/>
          <p:nvPr/>
        </p:nvSpPr>
        <p:spPr>
          <a:xfrm>
            <a:off x="2208797" y="2421051"/>
            <a:ext cx="237587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large income is the best recipe for happiness I ever heard of.</a:t>
            </a: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1" name="Google Shape;841;p33"/>
          <p:cNvSpPr/>
          <p:nvPr/>
        </p:nvSpPr>
        <p:spPr>
          <a:xfrm>
            <a:off x="4548678" y="4004971"/>
            <a:ext cx="3095843" cy="1511923"/>
          </a:xfrm>
          <a:prstGeom prst="roundRect">
            <a:avLst>
              <a:gd fmla="val 11271" name="adj"/>
            </a:avLst>
          </a:prstGeom>
          <a:gradFill>
            <a:gsLst>
              <a:gs pos="0">
                <a:srgbClr val="FCD860"/>
              </a:gs>
              <a:gs pos="34600">
                <a:srgbClr val="E6D38F"/>
              </a:gs>
              <a:gs pos="63767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2" name="Google Shape;842;p33"/>
          <p:cNvSpPr txBox="1"/>
          <p:nvPr/>
        </p:nvSpPr>
        <p:spPr>
          <a:xfrm>
            <a:off x="5016655" y="4537416"/>
            <a:ext cx="1943900" cy="4344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About us</a:t>
            </a:r>
            <a:endParaRPr b="1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3" name="Google Shape;843;p33"/>
          <p:cNvSpPr/>
          <p:nvPr/>
        </p:nvSpPr>
        <p:spPr>
          <a:xfrm>
            <a:off x="6852561" y="4124060"/>
            <a:ext cx="3095843" cy="1273744"/>
          </a:xfrm>
          <a:prstGeom prst="roundRect">
            <a:avLst>
              <a:gd fmla="val 11271" name="adj"/>
            </a:avLst>
          </a:prstGeom>
          <a:solidFill>
            <a:schemeClr val="lt1"/>
          </a:soli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4" name="Google Shape;844;p33"/>
          <p:cNvSpPr/>
          <p:nvPr/>
        </p:nvSpPr>
        <p:spPr>
          <a:xfrm>
            <a:off x="7320538" y="4202961"/>
            <a:ext cx="3095843" cy="1115943"/>
          </a:xfrm>
          <a:prstGeom prst="roundRect">
            <a:avLst>
              <a:gd fmla="val 11271" name="adj"/>
            </a:avLst>
          </a:prstGeom>
          <a:gradFill>
            <a:gsLst>
              <a:gs pos="0">
                <a:srgbClr val="FCD860"/>
              </a:gs>
              <a:gs pos="34600">
                <a:srgbClr val="E6D38F"/>
              </a:gs>
              <a:gs pos="63767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5" name="Google Shape;845;p33"/>
          <p:cNvSpPr/>
          <p:nvPr/>
        </p:nvSpPr>
        <p:spPr>
          <a:xfrm>
            <a:off x="2136801" y="4124060"/>
            <a:ext cx="3095843" cy="1273744"/>
          </a:xfrm>
          <a:prstGeom prst="roundRect">
            <a:avLst>
              <a:gd fmla="val 11271" name="adj"/>
            </a:avLst>
          </a:prstGeom>
          <a:solidFill>
            <a:schemeClr val="lt1"/>
          </a:soli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6" name="Google Shape;846;p33"/>
          <p:cNvSpPr/>
          <p:nvPr/>
        </p:nvSpPr>
        <p:spPr>
          <a:xfrm>
            <a:off x="1704823" y="4202961"/>
            <a:ext cx="3095843" cy="1115943"/>
          </a:xfrm>
          <a:prstGeom prst="roundRect">
            <a:avLst>
              <a:gd fmla="val 11271" name="adj"/>
            </a:avLst>
          </a:prstGeom>
          <a:gradFill>
            <a:gsLst>
              <a:gs pos="0">
                <a:srgbClr val="FCD860"/>
              </a:gs>
              <a:gs pos="34600">
                <a:srgbClr val="E6D38F"/>
              </a:gs>
              <a:gs pos="63767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413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7" name="Google Shape;847;p33"/>
          <p:cNvSpPr/>
          <p:nvPr/>
        </p:nvSpPr>
        <p:spPr>
          <a:xfrm>
            <a:off x="7680519" y="4432535"/>
            <a:ext cx="2375879" cy="5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Woe be to him that reads but one book.</a:t>
            </a: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8" name="Google Shape;848;p33"/>
          <p:cNvSpPr/>
          <p:nvPr/>
        </p:nvSpPr>
        <p:spPr>
          <a:xfrm>
            <a:off x="2208797" y="4436949"/>
            <a:ext cx="2375879" cy="5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Woe be to him that reads but one book.</a:t>
            </a:r>
            <a:endParaRPr sz="1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2922" y="1560949"/>
            <a:ext cx="2678907" cy="19567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55" name="Google Shape;85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376" y="1598323"/>
            <a:ext cx="2678907" cy="19567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56" name="Google Shape;8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6818" y="1651253"/>
            <a:ext cx="2678907" cy="19567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857" name="Google Shape;857;p34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58" name="Google Shape;858;p34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9" name="Google Shape;859;p34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0" name="Google Shape;860;p34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61" name="Google Shape;861;p34"/>
          <p:cNvCxnSpPr>
            <a:endCxn id="860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2" name="Google Shape;862;p34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863" name="Google Shape;863;p34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Development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64" name="Google Shape;864;p34"/>
          <p:cNvGrpSpPr/>
          <p:nvPr/>
        </p:nvGrpSpPr>
        <p:grpSpPr>
          <a:xfrm>
            <a:off x="1776819" y="3149658"/>
            <a:ext cx="2663865" cy="515392"/>
            <a:chOff x="1777107" y="3110792"/>
            <a:chExt cx="2664296" cy="515475"/>
          </a:xfrm>
        </p:grpSpPr>
        <p:sp>
          <p:nvSpPr>
            <p:cNvPr id="865" name="Google Shape;865;p34"/>
            <p:cNvSpPr/>
            <p:nvPr/>
          </p:nvSpPr>
          <p:spPr>
            <a:xfrm>
              <a:off x="1777107" y="3110792"/>
              <a:ext cx="2664296" cy="515475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3000000" scaled="0"/>
            </a:gradFill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6" name="Google Shape;866;p34"/>
            <p:cNvSpPr txBox="1"/>
            <p:nvPr/>
          </p:nvSpPr>
          <p:spPr>
            <a:xfrm>
              <a:off x="2641203" y="3140968"/>
              <a:ext cx="932748" cy="436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01</a:t>
              </a:r>
              <a:endPara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67" name="Google Shape;867;p34"/>
          <p:cNvGrpSpPr/>
          <p:nvPr/>
        </p:nvGrpSpPr>
        <p:grpSpPr>
          <a:xfrm>
            <a:off x="4800666" y="3110153"/>
            <a:ext cx="2592848" cy="505919"/>
            <a:chOff x="4801443" y="3071283"/>
            <a:chExt cx="2593268" cy="506001"/>
          </a:xfrm>
        </p:grpSpPr>
        <p:sp>
          <p:nvSpPr>
            <p:cNvPr id="868" name="Google Shape;868;p34"/>
            <p:cNvSpPr/>
            <p:nvPr/>
          </p:nvSpPr>
          <p:spPr>
            <a:xfrm>
              <a:off x="4801443" y="3071283"/>
              <a:ext cx="2593268" cy="50173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3000000" scaled="0"/>
            </a:gradFill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9" name="Google Shape;869;p34"/>
            <p:cNvSpPr txBox="1"/>
            <p:nvPr/>
          </p:nvSpPr>
          <p:spPr>
            <a:xfrm>
              <a:off x="5665538" y="3140968"/>
              <a:ext cx="907883" cy="436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02</a:t>
              </a:r>
              <a:endPara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70" name="Google Shape;870;p34"/>
          <p:cNvGrpSpPr/>
          <p:nvPr/>
        </p:nvGrpSpPr>
        <p:grpSpPr>
          <a:xfrm>
            <a:off x="7775952" y="3110153"/>
            <a:ext cx="2592848" cy="505919"/>
            <a:chOff x="7777211" y="3071283"/>
            <a:chExt cx="2593268" cy="506001"/>
          </a:xfrm>
        </p:grpSpPr>
        <p:sp>
          <p:nvSpPr>
            <p:cNvPr id="871" name="Google Shape;871;p34"/>
            <p:cNvSpPr/>
            <p:nvPr/>
          </p:nvSpPr>
          <p:spPr>
            <a:xfrm>
              <a:off x="7777211" y="3071283"/>
              <a:ext cx="2593268" cy="50173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CD860"/>
                </a:gs>
                <a:gs pos="37100">
                  <a:srgbClr val="E6D38F"/>
                </a:gs>
                <a:gs pos="66663">
                  <a:srgbClr val="C69135"/>
                </a:gs>
                <a:gs pos="100000">
                  <a:srgbClr val="F1DF97"/>
                </a:gs>
              </a:gsLst>
              <a:lin ang="3000000" scaled="0"/>
            </a:gradFill>
            <a:ln cap="flat" cmpd="sng" w="12700">
              <a:solidFill>
                <a:srgbClr val="F1DF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2" name="Google Shape;872;p34"/>
            <p:cNvSpPr txBox="1"/>
            <p:nvPr/>
          </p:nvSpPr>
          <p:spPr>
            <a:xfrm>
              <a:off x="8689875" y="3140968"/>
              <a:ext cx="859314" cy="436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1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4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03</a:t>
              </a:r>
              <a:endParaRPr b="0"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73" name="Google Shape;873;p34"/>
          <p:cNvGrpSpPr/>
          <p:nvPr/>
        </p:nvGrpSpPr>
        <p:grpSpPr>
          <a:xfrm>
            <a:off x="2569072" y="3840192"/>
            <a:ext cx="1135752" cy="1135752"/>
            <a:chOff x="1677608" y="2996952"/>
            <a:chExt cx="1395643" cy="1395643"/>
          </a:xfrm>
        </p:grpSpPr>
        <p:sp>
          <p:nvSpPr>
            <p:cNvPr id="874" name="Google Shape;874;p34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2099">
                  <a:srgbClr val="E6D38F"/>
                </a:gs>
                <a:gs pos="69173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grpSp>
        <p:nvGrpSpPr>
          <p:cNvPr id="876" name="Google Shape;876;p34"/>
          <p:cNvGrpSpPr/>
          <p:nvPr/>
        </p:nvGrpSpPr>
        <p:grpSpPr>
          <a:xfrm>
            <a:off x="2925407" y="4216913"/>
            <a:ext cx="423081" cy="390095"/>
            <a:chOff x="7339246" y="1487600"/>
            <a:chExt cx="423150" cy="390158"/>
          </a:xfrm>
        </p:grpSpPr>
        <p:sp>
          <p:nvSpPr>
            <p:cNvPr id="877" name="Google Shape;877;p34"/>
            <p:cNvSpPr/>
            <p:nvPr/>
          </p:nvSpPr>
          <p:spPr>
            <a:xfrm>
              <a:off x="7339246" y="1689008"/>
              <a:ext cx="423150" cy="188750"/>
            </a:xfrm>
            <a:custGeom>
              <a:rect b="b" l="l" r="r" t="t"/>
              <a:pathLst>
                <a:path extrusionOk="0"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7339246" y="1552399"/>
              <a:ext cx="423150" cy="128060"/>
            </a:xfrm>
            <a:custGeom>
              <a:rect b="b" l="l" r="r" t="t"/>
              <a:pathLst>
                <a:path extrusionOk="0"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443155" y="1487600"/>
              <a:ext cx="215332" cy="79403"/>
            </a:xfrm>
            <a:custGeom>
              <a:rect b="b" l="l" r="r" t="t"/>
              <a:pathLst>
                <a:path extrusionOk="0" h="63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80" name="Google Shape;880;p34"/>
          <p:cNvGrpSpPr/>
          <p:nvPr/>
        </p:nvGrpSpPr>
        <p:grpSpPr>
          <a:xfrm>
            <a:off x="2280794" y="5208123"/>
            <a:ext cx="1656209" cy="866525"/>
            <a:chOff x="2496894" y="3984275"/>
            <a:chExt cx="1656477" cy="866665"/>
          </a:xfrm>
        </p:grpSpPr>
        <p:grpSp>
          <p:nvGrpSpPr>
            <p:cNvPr id="881" name="Google Shape;881;p3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882" name="Google Shape;882;p34"/>
              <p:cNvSpPr/>
              <p:nvPr/>
            </p:nvSpPr>
            <p:spPr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1DF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83" name="Google Shape;883;p34"/>
              <p:cNvSpPr/>
              <p:nvPr/>
            </p:nvSpPr>
            <p:spPr>
              <a:xfrm>
                <a:off x="5300663" y="2566988"/>
                <a:ext cx="165100" cy="328613"/>
              </a:xfrm>
              <a:custGeom>
                <a:rect b="b" l="l" r="r" t="t"/>
                <a:pathLst>
                  <a:path extrusionOk="0"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1DF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884" name="Google Shape;884;p34"/>
            <p:cNvGrpSpPr/>
            <p:nvPr/>
          </p:nvGrpSpPr>
          <p:grpSpPr>
            <a:xfrm>
              <a:off x="2699205" y="3984275"/>
              <a:ext cx="1333743" cy="833033"/>
              <a:chOff x="4271689" y="1207551"/>
              <a:chExt cx="1333743" cy="833033"/>
            </a:xfrm>
          </p:grpSpPr>
          <p:sp>
            <p:nvSpPr>
              <p:cNvPr id="885" name="Google Shape;885;p34"/>
              <p:cNvSpPr txBox="1"/>
              <p:nvPr/>
            </p:nvSpPr>
            <p:spPr>
              <a:xfrm>
                <a:off x="4283968" y="1207551"/>
                <a:ext cx="1276564" cy="368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F1DF97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Services</a:t>
                </a:r>
                <a:endParaRPr b="1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86" name="Google Shape;886;p34"/>
              <p:cNvSpPr txBox="1"/>
              <p:nvPr/>
            </p:nvSpPr>
            <p:spPr>
              <a:xfrm>
                <a:off x="4271689" y="1504967"/>
                <a:ext cx="1333743" cy="5356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F1DF97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Your heart are always with you.</a:t>
                </a:r>
                <a:endParaRPr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887" name="Google Shape;887;p34"/>
            <p:cNvSpPr/>
            <p:nvPr/>
          </p:nvSpPr>
          <p:spPr>
            <a:xfrm>
              <a:off x="2578781" y="4002495"/>
              <a:ext cx="1574590" cy="848445"/>
            </a:xfrm>
            <a:custGeom>
              <a:rect b="b" l="l" r="r" t="t"/>
              <a:pathLst>
                <a:path extrusionOk="0"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cap="flat" cmpd="sng" w="9525">
              <a:solidFill>
                <a:srgbClr val="F1DF9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88" name="Google Shape;888;p34"/>
          <p:cNvGrpSpPr/>
          <p:nvPr/>
        </p:nvGrpSpPr>
        <p:grpSpPr>
          <a:xfrm>
            <a:off x="5520629" y="3877167"/>
            <a:ext cx="1135752" cy="1135752"/>
            <a:chOff x="1677608" y="2996952"/>
            <a:chExt cx="1395643" cy="1395643"/>
          </a:xfrm>
        </p:grpSpPr>
        <p:sp>
          <p:nvSpPr>
            <p:cNvPr id="889" name="Google Shape;889;p34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3000">
                  <a:srgbClr val="E6D38F"/>
                </a:gs>
                <a:gs pos="69179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grpSp>
        <p:nvGrpSpPr>
          <p:cNvPr id="891" name="Google Shape;891;p34"/>
          <p:cNvGrpSpPr/>
          <p:nvPr/>
        </p:nvGrpSpPr>
        <p:grpSpPr>
          <a:xfrm>
            <a:off x="5867227" y="4232513"/>
            <a:ext cx="448781" cy="456938"/>
            <a:chOff x="2000378" y="1974523"/>
            <a:chExt cx="576064" cy="586534"/>
          </a:xfrm>
        </p:grpSpPr>
        <p:sp>
          <p:nvSpPr>
            <p:cNvPr id="892" name="Google Shape;892;p34"/>
            <p:cNvSpPr/>
            <p:nvPr/>
          </p:nvSpPr>
          <p:spPr>
            <a:xfrm>
              <a:off x="2000378" y="1974523"/>
              <a:ext cx="576064" cy="504844"/>
            </a:xfrm>
            <a:custGeom>
              <a:rect b="b" l="l" r="r" t="t"/>
              <a:pathLst>
                <a:path extrusionOk="0" h="204" w="233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29730" y="2488785"/>
              <a:ext cx="317360" cy="72272"/>
            </a:xfrm>
            <a:custGeom>
              <a:rect b="b" l="l" r="r" t="t"/>
              <a:pathLst>
                <a:path extrusionOk="0" h="69" w="303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5232351" y="5208123"/>
            <a:ext cx="1656209" cy="866525"/>
            <a:chOff x="2496894" y="3984275"/>
            <a:chExt cx="1656477" cy="866665"/>
          </a:xfrm>
        </p:grpSpPr>
        <p:grpSp>
          <p:nvGrpSpPr>
            <p:cNvPr id="895" name="Google Shape;895;p3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896" name="Google Shape;896;p34"/>
              <p:cNvSpPr/>
              <p:nvPr/>
            </p:nvSpPr>
            <p:spPr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1DF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97" name="Google Shape;897;p34"/>
              <p:cNvSpPr/>
              <p:nvPr/>
            </p:nvSpPr>
            <p:spPr>
              <a:xfrm>
                <a:off x="5300663" y="2566988"/>
                <a:ext cx="165100" cy="328613"/>
              </a:xfrm>
              <a:custGeom>
                <a:rect b="b" l="l" r="r" t="t"/>
                <a:pathLst>
                  <a:path extrusionOk="0"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1DF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898" name="Google Shape;898;p34"/>
            <p:cNvGrpSpPr/>
            <p:nvPr/>
          </p:nvGrpSpPr>
          <p:grpSpPr>
            <a:xfrm>
              <a:off x="2699205" y="3984275"/>
              <a:ext cx="1333743" cy="830902"/>
              <a:chOff x="4271689" y="1207551"/>
              <a:chExt cx="1333743" cy="830902"/>
            </a:xfrm>
          </p:grpSpPr>
          <p:sp>
            <p:nvSpPr>
              <p:cNvPr id="899" name="Google Shape;899;p34"/>
              <p:cNvSpPr txBox="1"/>
              <p:nvPr/>
            </p:nvSpPr>
            <p:spPr>
              <a:xfrm>
                <a:off x="4283968" y="1207551"/>
                <a:ext cx="1276564" cy="368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F1DF97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Home</a:t>
                </a:r>
                <a:endParaRPr b="1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0" name="Google Shape;900;p34"/>
              <p:cNvSpPr txBox="1"/>
              <p:nvPr/>
            </p:nvSpPr>
            <p:spPr>
              <a:xfrm>
                <a:off x="4271689" y="1504967"/>
                <a:ext cx="1333743" cy="533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F1DF97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You can’t change what’s</a:t>
                </a:r>
                <a:endParaRPr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901" name="Google Shape;901;p34"/>
            <p:cNvSpPr/>
            <p:nvPr/>
          </p:nvSpPr>
          <p:spPr>
            <a:xfrm>
              <a:off x="2578781" y="4002495"/>
              <a:ext cx="1574590" cy="848445"/>
            </a:xfrm>
            <a:custGeom>
              <a:rect b="b" l="l" r="r" t="t"/>
              <a:pathLst>
                <a:path extrusionOk="0"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cap="flat" cmpd="sng" w="9525">
              <a:solidFill>
                <a:srgbClr val="F1DF9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02" name="Google Shape;902;p34"/>
          <p:cNvGrpSpPr/>
          <p:nvPr/>
        </p:nvGrpSpPr>
        <p:grpSpPr>
          <a:xfrm>
            <a:off x="8560079" y="3860978"/>
            <a:ext cx="1135752" cy="1135752"/>
            <a:chOff x="1677608" y="2996952"/>
            <a:chExt cx="1395643" cy="1395643"/>
          </a:xfrm>
        </p:grpSpPr>
        <p:sp>
          <p:nvSpPr>
            <p:cNvPr id="903" name="Google Shape;903;p34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29199">
                  <a:srgbClr val="E6D38F"/>
                </a:gs>
                <a:gs pos="63750">
                  <a:srgbClr val="C69135"/>
                </a:gs>
                <a:gs pos="98000">
                  <a:srgbClr val="F1DF97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</a:t>
              </a:r>
              <a:endParaRPr/>
            </a:p>
          </p:txBody>
        </p:sp>
      </p:grpSp>
      <p:sp>
        <p:nvSpPr>
          <p:cNvPr id="905" name="Google Shape;905;p34"/>
          <p:cNvSpPr/>
          <p:nvPr/>
        </p:nvSpPr>
        <p:spPr>
          <a:xfrm>
            <a:off x="8857788" y="4182642"/>
            <a:ext cx="546559" cy="492423"/>
          </a:xfrm>
          <a:custGeom>
            <a:rect b="b" l="l" r="r" t="t"/>
            <a:pathLst>
              <a:path extrusionOk="0" h="473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06" name="Google Shape;906;p34"/>
          <p:cNvGrpSpPr/>
          <p:nvPr/>
        </p:nvGrpSpPr>
        <p:grpSpPr>
          <a:xfrm>
            <a:off x="8256197" y="5208123"/>
            <a:ext cx="1674870" cy="866525"/>
            <a:chOff x="2496894" y="3984275"/>
            <a:chExt cx="1675141" cy="866665"/>
          </a:xfrm>
        </p:grpSpPr>
        <p:grpSp>
          <p:nvGrpSpPr>
            <p:cNvPr id="907" name="Google Shape;907;p34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908" name="Google Shape;908;p34"/>
              <p:cNvSpPr/>
              <p:nvPr/>
            </p:nvSpPr>
            <p:spPr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1DF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9" name="Google Shape;909;p34"/>
              <p:cNvSpPr/>
              <p:nvPr/>
            </p:nvSpPr>
            <p:spPr>
              <a:xfrm>
                <a:off x="5300663" y="2566988"/>
                <a:ext cx="165100" cy="328613"/>
              </a:xfrm>
              <a:custGeom>
                <a:rect b="b" l="l" r="r" t="t"/>
                <a:pathLst>
                  <a:path extrusionOk="0"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1DF9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910" name="Google Shape;910;p34"/>
            <p:cNvGrpSpPr/>
            <p:nvPr/>
          </p:nvGrpSpPr>
          <p:grpSpPr>
            <a:xfrm>
              <a:off x="2674156" y="3984275"/>
              <a:ext cx="1389051" cy="830902"/>
              <a:chOff x="4246640" y="1207551"/>
              <a:chExt cx="1389051" cy="830902"/>
            </a:xfrm>
          </p:grpSpPr>
          <p:sp>
            <p:nvSpPr>
              <p:cNvPr id="911" name="Google Shape;911;p34"/>
              <p:cNvSpPr txBox="1"/>
              <p:nvPr/>
            </p:nvSpPr>
            <p:spPr>
              <a:xfrm>
                <a:off x="4246640" y="1207551"/>
                <a:ext cx="1389051" cy="369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F1DF97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Challange</a:t>
                </a:r>
                <a:endParaRPr b="1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12" name="Google Shape;912;p34"/>
              <p:cNvSpPr txBox="1"/>
              <p:nvPr/>
            </p:nvSpPr>
            <p:spPr>
              <a:xfrm>
                <a:off x="4271689" y="1504967"/>
                <a:ext cx="1333743" cy="533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F1DF97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People who touch</a:t>
                </a:r>
                <a:endParaRPr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913" name="Google Shape;913;p34"/>
            <p:cNvSpPr/>
            <p:nvPr/>
          </p:nvSpPr>
          <p:spPr>
            <a:xfrm>
              <a:off x="2597445" y="4002495"/>
              <a:ext cx="1574590" cy="848445"/>
            </a:xfrm>
            <a:custGeom>
              <a:rect b="b" l="l" r="r" t="t"/>
              <a:pathLst>
                <a:path extrusionOk="0"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cap="flat" cmpd="sng" w="9525">
              <a:solidFill>
                <a:srgbClr val="F1DF9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6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6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6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8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8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5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20" name="Google Shape;920;p35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1" name="Google Shape;921;p35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2" name="Google Shape;922;p35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23" name="Google Shape;923;p35"/>
          <p:cNvCxnSpPr>
            <a:endCxn id="922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4" name="Google Shape;924;p35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925" name="Google Shape;925;p35"/>
          <p:cNvSpPr txBox="1"/>
          <p:nvPr/>
        </p:nvSpPr>
        <p:spPr>
          <a:xfrm>
            <a:off x="4141628" y="269748"/>
            <a:ext cx="40276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Development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6" name="Google Shape;926;p35"/>
          <p:cNvSpPr/>
          <p:nvPr/>
        </p:nvSpPr>
        <p:spPr>
          <a:xfrm rot="-2700000">
            <a:off x="4414736" y="2896924"/>
            <a:ext cx="1494426" cy="3631359"/>
          </a:xfrm>
          <a:custGeom>
            <a:rect b="b" l="l" r="r" t="t"/>
            <a:pathLst>
              <a:path extrusionOk="0" h="3631947" w="1494668">
                <a:moveTo>
                  <a:pt x="1274246" y="218661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7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1"/>
                  <a:pt x="-54666" y="491918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7" name="Google Shape;927;p35"/>
          <p:cNvSpPr/>
          <p:nvPr/>
        </p:nvSpPr>
        <p:spPr>
          <a:xfrm>
            <a:off x="3884411" y="3427082"/>
            <a:ext cx="1044506" cy="1044482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8" name="Google Shape;928;p35"/>
          <p:cNvSpPr/>
          <p:nvPr/>
        </p:nvSpPr>
        <p:spPr>
          <a:xfrm>
            <a:off x="3966650" y="3509320"/>
            <a:ext cx="880029" cy="880006"/>
          </a:xfrm>
          <a:prstGeom prst="ellipse">
            <a:avLst/>
          </a:prstGeom>
          <a:gradFill>
            <a:gsLst>
              <a:gs pos="0">
                <a:srgbClr val="FCD860"/>
              </a:gs>
              <a:gs pos="33000">
                <a:srgbClr val="E6D38F"/>
              </a:gs>
              <a:gs pos="64599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9" name="Google Shape;929;p35"/>
          <p:cNvSpPr/>
          <p:nvPr/>
        </p:nvSpPr>
        <p:spPr>
          <a:xfrm>
            <a:off x="5389956" y="4941861"/>
            <a:ext cx="1044506" cy="1044482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0" name="Google Shape;930;p35"/>
          <p:cNvSpPr/>
          <p:nvPr/>
        </p:nvSpPr>
        <p:spPr>
          <a:xfrm>
            <a:off x="5472195" y="5024099"/>
            <a:ext cx="880029" cy="880006"/>
          </a:xfrm>
          <a:prstGeom prst="ellipse">
            <a:avLst/>
          </a:prstGeom>
          <a:gradFill>
            <a:gsLst>
              <a:gs pos="0">
                <a:srgbClr val="FCD860"/>
              </a:gs>
              <a:gs pos="33000">
                <a:srgbClr val="E6D38F"/>
              </a:gs>
              <a:gs pos="64599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1" name="Google Shape;931;p35"/>
          <p:cNvSpPr/>
          <p:nvPr/>
        </p:nvSpPr>
        <p:spPr>
          <a:xfrm rot="-2700000">
            <a:off x="6029926" y="2803725"/>
            <a:ext cx="1494426" cy="3631358"/>
          </a:xfrm>
          <a:custGeom>
            <a:rect b="b" l="l" r="r" t="t"/>
            <a:pathLst>
              <a:path extrusionOk="0" h="3631946" w="1494668">
                <a:moveTo>
                  <a:pt x="1274246" y="218661"/>
                </a:moveTo>
                <a:cubicBezTo>
                  <a:pt x="1565796" y="510134"/>
                  <a:pt x="1565795" y="982773"/>
                  <a:pt x="1274246" y="1274246"/>
                </a:cubicBezTo>
                <a:lnTo>
                  <a:pt x="1270299" y="1277815"/>
                </a:lnTo>
                <a:lnTo>
                  <a:pt x="1270781" y="1277817"/>
                </a:lnTo>
                <a:cubicBezTo>
                  <a:pt x="1121214" y="1424486"/>
                  <a:pt x="1039454" y="1626826"/>
                  <a:pt x="1045113" y="1836232"/>
                </a:cubicBezTo>
                <a:cubicBezTo>
                  <a:pt x="1050186" y="2025394"/>
                  <a:pt x="1126580" y="2205586"/>
                  <a:pt x="1258976" y="2340781"/>
                </a:cubicBezTo>
                <a:lnTo>
                  <a:pt x="1257320" y="2340806"/>
                </a:lnTo>
                <a:lnTo>
                  <a:pt x="1276007" y="2357700"/>
                </a:lnTo>
                <a:cubicBezTo>
                  <a:pt x="1567556" y="2649173"/>
                  <a:pt x="1567556" y="3121812"/>
                  <a:pt x="1276007" y="3413285"/>
                </a:cubicBezTo>
                <a:cubicBezTo>
                  <a:pt x="984534" y="3704834"/>
                  <a:pt x="511895" y="3704834"/>
                  <a:pt x="220422" y="3413285"/>
                </a:cubicBezTo>
                <a:cubicBezTo>
                  <a:pt x="-71127" y="3121812"/>
                  <a:pt x="-71128" y="2649173"/>
                  <a:pt x="220422" y="2357700"/>
                </a:cubicBezTo>
                <a:lnTo>
                  <a:pt x="233525" y="2345853"/>
                </a:lnTo>
                <a:lnTo>
                  <a:pt x="274458" y="2299977"/>
                </a:lnTo>
                <a:cubicBezTo>
                  <a:pt x="384902" y="2163160"/>
                  <a:pt x="445429" y="1991789"/>
                  <a:pt x="444405" y="1814435"/>
                </a:cubicBezTo>
                <a:cubicBezTo>
                  <a:pt x="443282" y="1611293"/>
                  <a:pt x="361474" y="1416919"/>
                  <a:pt x="217078" y="1274058"/>
                </a:cubicBezTo>
                <a:lnTo>
                  <a:pt x="218496" y="1274064"/>
                </a:lnTo>
                <a:lnTo>
                  <a:pt x="167412" y="1217560"/>
                </a:lnTo>
                <a:cubicBezTo>
                  <a:pt x="-71749" y="924401"/>
                  <a:pt x="-54666" y="491917"/>
                  <a:pt x="218661" y="218661"/>
                </a:cubicBezTo>
                <a:cubicBezTo>
                  <a:pt x="510134" y="-72888"/>
                  <a:pt x="982773" y="-72888"/>
                  <a:pt x="1274246" y="218661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2" name="Google Shape;932;p35"/>
          <p:cNvSpPr/>
          <p:nvPr/>
        </p:nvSpPr>
        <p:spPr>
          <a:xfrm>
            <a:off x="5513876" y="3344844"/>
            <a:ext cx="1044506" cy="1044482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3" name="Google Shape;933;p35"/>
          <p:cNvSpPr/>
          <p:nvPr/>
        </p:nvSpPr>
        <p:spPr>
          <a:xfrm>
            <a:off x="5605418" y="3436384"/>
            <a:ext cx="861423" cy="861401"/>
          </a:xfrm>
          <a:prstGeom prst="ellipse">
            <a:avLst/>
          </a:prstGeom>
          <a:gradFill>
            <a:gsLst>
              <a:gs pos="0">
                <a:srgbClr val="FCD860"/>
              </a:gs>
              <a:gs pos="33000">
                <a:srgbClr val="E6D38F"/>
              </a:gs>
              <a:gs pos="64599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4" name="Google Shape;934;p35"/>
          <p:cNvSpPr/>
          <p:nvPr/>
        </p:nvSpPr>
        <p:spPr>
          <a:xfrm>
            <a:off x="7019421" y="4859622"/>
            <a:ext cx="1044506" cy="1044482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5" name="Google Shape;935;p35"/>
          <p:cNvSpPr/>
          <p:nvPr/>
        </p:nvSpPr>
        <p:spPr>
          <a:xfrm>
            <a:off x="7073258" y="4913459"/>
            <a:ext cx="936834" cy="936808"/>
          </a:xfrm>
          <a:prstGeom prst="ellipse">
            <a:avLst/>
          </a:prstGeom>
          <a:gradFill>
            <a:gsLst>
              <a:gs pos="0">
                <a:srgbClr val="FCD860"/>
              </a:gs>
              <a:gs pos="33000">
                <a:srgbClr val="E6D38F"/>
              </a:gs>
              <a:gs pos="64599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6" name="Google Shape;936;p35"/>
          <p:cNvSpPr/>
          <p:nvPr/>
        </p:nvSpPr>
        <p:spPr>
          <a:xfrm rot="-2700000">
            <a:off x="6137311" y="1222241"/>
            <a:ext cx="1494426" cy="3631359"/>
          </a:xfrm>
          <a:custGeom>
            <a:rect b="b" l="l" r="r" t="t"/>
            <a:pathLst>
              <a:path extrusionOk="0" h="3631947" w="1494668">
                <a:moveTo>
                  <a:pt x="1274247" y="218662"/>
                </a:moveTo>
                <a:cubicBezTo>
                  <a:pt x="1565796" y="510135"/>
                  <a:pt x="1565796" y="982774"/>
                  <a:pt x="1274247" y="1274247"/>
                </a:cubicBezTo>
                <a:lnTo>
                  <a:pt x="1270300" y="1277816"/>
                </a:lnTo>
                <a:lnTo>
                  <a:pt x="1270781" y="1277817"/>
                </a:lnTo>
                <a:cubicBezTo>
                  <a:pt x="1121214" y="1424487"/>
                  <a:pt x="1039454" y="1626827"/>
                  <a:pt x="1045113" y="1836233"/>
                </a:cubicBezTo>
                <a:cubicBezTo>
                  <a:pt x="1050186" y="2025394"/>
                  <a:pt x="1126580" y="2205587"/>
                  <a:pt x="1258976" y="2340781"/>
                </a:cubicBezTo>
                <a:lnTo>
                  <a:pt x="1257320" y="2340806"/>
                </a:lnTo>
                <a:lnTo>
                  <a:pt x="1276007" y="2357701"/>
                </a:lnTo>
                <a:cubicBezTo>
                  <a:pt x="1567556" y="2649174"/>
                  <a:pt x="1567556" y="3121813"/>
                  <a:pt x="1276007" y="3413286"/>
                </a:cubicBezTo>
                <a:cubicBezTo>
                  <a:pt x="984534" y="3704835"/>
                  <a:pt x="511895" y="3704835"/>
                  <a:pt x="220422" y="3413286"/>
                </a:cubicBezTo>
                <a:cubicBezTo>
                  <a:pt x="-71127" y="3121813"/>
                  <a:pt x="-71127" y="2649174"/>
                  <a:pt x="220422" y="2357701"/>
                </a:cubicBezTo>
                <a:lnTo>
                  <a:pt x="233526" y="2345854"/>
                </a:lnTo>
                <a:lnTo>
                  <a:pt x="274458" y="2299978"/>
                </a:lnTo>
                <a:cubicBezTo>
                  <a:pt x="384902" y="2163160"/>
                  <a:pt x="445429" y="1991790"/>
                  <a:pt x="444405" y="1814435"/>
                </a:cubicBezTo>
                <a:cubicBezTo>
                  <a:pt x="443283" y="1611293"/>
                  <a:pt x="361474" y="1416920"/>
                  <a:pt x="217078" y="1274059"/>
                </a:cubicBezTo>
                <a:lnTo>
                  <a:pt x="218496" y="1274064"/>
                </a:lnTo>
                <a:lnTo>
                  <a:pt x="167412" y="1217561"/>
                </a:lnTo>
                <a:cubicBezTo>
                  <a:pt x="-71749" y="924402"/>
                  <a:pt x="-54666" y="491918"/>
                  <a:pt x="218661" y="218662"/>
                </a:cubicBezTo>
                <a:cubicBezTo>
                  <a:pt x="510134" y="-72888"/>
                  <a:pt x="982773" y="-72888"/>
                  <a:pt x="1274247" y="218662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7" name="Google Shape;937;p35"/>
          <p:cNvSpPr/>
          <p:nvPr/>
        </p:nvSpPr>
        <p:spPr>
          <a:xfrm>
            <a:off x="5609889" y="1738524"/>
            <a:ext cx="1044506" cy="1044482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8" name="Google Shape;938;p35"/>
          <p:cNvSpPr/>
          <p:nvPr/>
        </p:nvSpPr>
        <p:spPr>
          <a:xfrm>
            <a:off x="5710734" y="1839367"/>
            <a:ext cx="842816" cy="842794"/>
          </a:xfrm>
          <a:prstGeom prst="ellipse">
            <a:avLst/>
          </a:prstGeom>
          <a:gradFill>
            <a:gsLst>
              <a:gs pos="0">
                <a:srgbClr val="FCD860"/>
              </a:gs>
              <a:gs pos="30000">
                <a:srgbClr val="E6D38F"/>
              </a:gs>
              <a:gs pos="57930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9" name="Google Shape;939;p35"/>
          <p:cNvSpPr/>
          <p:nvPr/>
        </p:nvSpPr>
        <p:spPr>
          <a:xfrm>
            <a:off x="7124736" y="3253302"/>
            <a:ext cx="1044506" cy="1044482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0" name="Google Shape;940;p35"/>
          <p:cNvSpPr/>
          <p:nvPr/>
        </p:nvSpPr>
        <p:spPr>
          <a:xfrm>
            <a:off x="7232355" y="3360919"/>
            <a:ext cx="829270" cy="829248"/>
          </a:xfrm>
          <a:prstGeom prst="ellipse">
            <a:avLst/>
          </a:prstGeom>
          <a:gradFill>
            <a:gsLst>
              <a:gs pos="0">
                <a:srgbClr val="FCD860"/>
              </a:gs>
              <a:gs pos="30000">
                <a:srgbClr val="E6D38F"/>
              </a:gs>
              <a:gs pos="57930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1" name="Google Shape;941;p35"/>
          <p:cNvSpPr/>
          <p:nvPr/>
        </p:nvSpPr>
        <p:spPr>
          <a:xfrm>
            <a:off x="4183262" y="3824181"/>
            <a:ext cx="446804" cy="238293"/>
          </a:xfrm>
          <a:custGeom>
            <a:rect b="b" l="l" r="r" t="t"/>
            <a:pathLst>
              <a:path extrusionOk="0" h="27" w="51">
                <a:moveTo>
                  <a:pt x="37" y="27"/>
                </a:moveTo>
                <a:cubicBezTo>
                  <a:pt x="34" y="27"/>
                  <a:pt x="31" y="26"/>
                  <a:pt x="28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6"/>
                  <a:pt x="17" y="27"/>
                  <a:pt x="13" y="27"/>
                </a:cubicBez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51" y="6"/>
                  <a:pt x="51" y="13"/>
                </a:cubicBezTo>
                <a:cubicBezTo>
                  <a:pt x="51" y="21"/>
                  <a:pt x="45" y="27"/>
                  <a:pt x="37" y="27"/>
                </a:cubicBezTo>
                <a:close/>
                <a:moveTo>
                  <a:pt x="22" y="12"/>
                </a:moveTo>
                <a:cubicBezTo>
                  <a:pt x="22" y="11"/>
                  <a:pt x="21" y="11"/>
                  <a:pt x="2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5"/>
                </a:cubicBezTo>
                <a:lnTo>
                  <a:pt x="22" y="12"/>
                </a:lnTo>
                <a:close/>
                <a:moveTo>
                  <a:pt x="34" y="13"/>
                </a:moveTo>
                <a:cubicBezTo>
                  <a:pt x="32" y="13"/>
                  <a:pt x="30" y="15"/>
                  <a:pt x="30" y="17"/>
                </a:cubicBezTo>
                <a:cubicBezTo>
                  <a:pt x="30" y="19"/>
                  <a:pt x="32" y="20"/>
                  <a:pt x="34" y="20"/>
                </a:cubicBezTo>
                <a:cubicBezTo>
                  <a:pt x="36" y="20"/>
                  <a:pt x="37" y="19"/>
                  <a:pt x="37" y="17"/>
                </a:cubicBezTo>
                <a:cubicBezTo>
                  <a:pt x="37" y="15"/>
                  <a:pt x="36" y="13"/>
                  <a:pt x="34" y="13"/>
                </a:cubicBez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3"/>
                  <a:pt x="41" y="13"/>
                </a:cubicBezTo>
                <a:cubicBezTo>
                  <a:pt x="43" y="13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2" name="Google Shape;942;p35"/>
          <p:cNvSpPr/>
          <p:nvPr/>
        </p:nvSpPr>
        <p:spPr>
          <a:xfrm>
            <a:off x="5714238" y="5295686"/>
            <a:ext cx="395942" cy="322188"/>
          </a:xfrm>
          <a:custGeom>
            <a:rect b="b" l="l" r="r" t="t"/>
            <a:pathLst>
              <a:path extrusionOk="0" h="35" w="43"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21" y="5"/>
                  <a:pt x="21" y="5"/>
                  <a:pt x="21" y="5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7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2" y="0"/>
                  <a:pt x="23" y="1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31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7" y="2"/>
                </a:cubicBezTo>
                <a:cubicBezTo>
                  <a:pt x="37" y="12"/>
                  <a:pt x="37" y="12"/>
                  <a:pt x="37" y="12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9"/>
                </a:cubicBezTo>
                <a:lnTo>
                  <a:pt x="41" y="21"/>
                </a:lnTo>
                <a:close/>
                <a:moveTo>
                  <a:pt x="37" y="33"/>
                </a:moveTo>
                <a:cubicBezTo>
                  <a:pt x="37" y="34"/>
                  <a:pt x="36" y="35"/>
                  <a:pt x="3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5"/>
                  <a:pt x="25" y="25"/>
                  <a:pt x="25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35"/>
                  <a:pt x="18" y="35"/>
                  <a:pt x="1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21" y="8"/>
                  <a:pt x="21" y="8"/>
                  <a:pt x="21" y="8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7" y="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3" name="Google Shape;943;p35"/>
          <p:cNvSpPr/>
          <p:nvPr/>
        </p:nvSpPr>
        <p:spPr>
          <a:xfrm>
            <a:off x="5880427" y="3689169"/>
            <a:ext cx="303043" cy="347808"/>
          </a:xfrm>
          <a:custGeom>
            <a:rect b="b" l="l" r="r" t="t"/>
            <a:pathLst>
              <a:path extrusionOk="0" h="101" w="88">
                <a:moveTo>
                  <a:pt x="88" y="0"/>
                </a:moveTo>
                <a:lnTo>
                  <a:pt x="80" y="92"/>
                </a:lnTo>
                <a:lnTo>
                  <a:pt x="43" y="101"/>
                </a:lnTo>
                <a:lnTo>
                  <a:pt x="7" y="92"/>
                </a:lnTo>
                <a:lnTo>
                  <a:pt x="0" y="0"/>
                </a:lnTo>
                <a:lnTo>
                  <a:pt x="88" y="0"/>
                </a:lnTo>
                <a:close/>
                <a:moveTo>
                  <a:pt x="71" y="19"/>
                </a:moveTo>
                <a:lnTo>
                  <a:pt x="17" y="19"/>
                </a:lnTo>
                <a:lnTo>
                  <a:pt x="19" y="54"/>
                </a:lnTo>
                <a:lnTo>
                  <a:pt x="57" y="54"/>
                </a:lnTo>
                <a:lnTo>
                  <a:pt x="57" y="68"/>
                </a:lnTo>
                <a:lnTo>
                  <a:pt x="43" y="71"/>
                </a:lnTo>
                <a:lnTo>
                  <a:pt x="31" y="68"/>
                </a:lnTo>
                <a:lnTo>
                  <a:pt x="31" y="59"/>
                </a:lnTo>
                <a:lnTo>
                  <a:pt x="19" y="59"/>
                </a:lnTo>
                <a:lnTo>
                  <a:pt x="21" y="75"/>
                </a:lnTo>
                <a:lnTo>
                  <a:pt x="43" y="82"/>
                </a:lnTo>
                <a:lnTo>
                  <a:pt x="43" y="82"/>
                </a:lnTo>
                <a:lnTo>
                  <a:pt x="43" y="82"/>
                </a:lnTo>
                <a:lnTo>
                  <a:pt x="66" y="75"/>
                </a:lnTo>
                <a:lnTo>
                  <a:pt x="69" y="42"/>
                </a:lnTo>
                <a:lnTo>
                  <a:pt x="28" y="42"/>
                </a:lnTo>
                <a:lnTo>
                  <a:pt x="28" y="30"/>
                </a:lnTo>
                <a:lnTo>
                  <a:pt x="71" y="30"/>
                </a:lnTo>
                <a:lnTo>
                  <a:pt x="71" y="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4" name="Google Shape;944;p35"/>
          <p:cNvSpPr/>
          <p:nvPr/>
        </p:nvSpPr>
        <p:spPr>
          <a:xfrm>
            <a:off x="7365369" y="5162220"/>
            <a:ext cx="323586" cy="398937"/>
          </a:xfrm>
          <a:custGeom>
            <a:rect b="b" l="l" r="r" t="t"/>
            <a:pathLst>
              <a:path extrusionOk="0" h="38" w="31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5" name="Google Shape;945;p35"/>
          <p:cNvSpPr/>
          <p:nvPr/>
        </p:nvSpPr>
        <p:spPr>
          <a:xfrm>
            <a:off x="7465116" y="3566820"/>
            <a:ext cx="423793" cy="417445"/>
          </a:xfrm>
          <a:custGeom>
            <a:rect b="b" l="l" r="r" t="t"/>
            <a:pathLst>
              <a:path extrusionOk="0" h="132" w="134">
                <a:moveTo>
                  <a:pt x="84" y="96"/>
                </a:moveTo>
                <a:cubicBezTo>
                  <a:pt x="79" y="99"/>
                  <a:pt x="79" y="99"/>
                  <a:pt x="79" y="9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3" y="99"/>
                  <a:pt x="73" y="99"/>
                  <a:pt x="73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6"/>
                  <a:pt x="78" y="96"/>
                  <a:pt x="78" y="96"/>
                </a:cubicBezTo>
                <a:lnTo>
                  <a:pt x="84" y="96"/>
                </a:lnTo>
                <a:close/>
                <a:moveTo>
                  <a:pt x="98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5" y="18"/>
                  <a:pt x="14" y="19"/>
                  <a:pt x="14" y="20"/>
                </a:cubicBezTo>
                <a:cubicBezTo>
                  <a:pt x="14" y="21"/>
                  <a:pt x="15" y="22"/>
                  <a:pt x="17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2"/>
                  <a:pt x="102" y="21"/>
                  <a:pt x="102" y="20"/>
                </a:cubicBezTo>
                <a:cubicBezTo>
                  <a:pt x="102" y="19"/>
                  <a:pt x="100" y="18"/>
                  <a:pt x="98" y="18"/>
                </a:cubicBezTo>
                <a:close/>
                <a:moveTo>
                  <a:pt x="98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4" y="33"/>
                  <a:pt x="14" y="34"/>
                </a:cubicBezTo>
                <a:cubicBezTo>
                  <a:pt x="14" y="35"/>
                  <a:pt x="15" y="36"/>
                  <a:pt x="17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100" y="36"/>
                  <a:pt x="102" y="35"/>
                  <a:pt x="102" y="34"/>
                </a:cubicBezTo>
                <a:cubicBezTo>
                  <a:pt x="102" y="33"/>
                  <a:pt x="100" y="33"/>
                  <a:pt x="98" y="33"/>
                </a:cubicBezTo>
                <a:close/>
                <a:moveTo>
                  <a:pt x="102" y="49"/>
                </a:moveTo>
                <a:cubicBezTo>
                  <a:pt x="102" y="48"/>
                  <a:pt x="100" y="47"/>
                  <a:pt x="98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7"/>
                  <a:pt x="14" y="48"/>
                  <a:pt x="14" y="49"/>
                </a:cubicBezTo>
                <a:cubicBezTo>
                  <a:pt x="14" y="49"/>
                  <a:pt x="15" y="50"/>
                  <a:pt x="17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100" y="50"/>
                  <a:pt x="102" y="49"/>
                  <a:pt x="102" y="49"/>
                </a:cubicBezTo>
                <a:close/>
                <a:moveTo>
                  <a:pt x="111" y="124"/>
                </a:moveTo>
                <a:cubicBezTo>
                  <a:pt x="111" y="125"/>
                  <a:pt x="109" y="127"/>
                  <a:pt x="108" y="127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72" y="127"/>
                  <a:pt x="24" y="106"/>
                  <a:pt x="24" y="106"/>
                </a:cubicBezTo>
                <a:cubicBezTo>
                  <a:pt x="15" y="117"/>
                  <a:pt x="5" y="113"/>
                  <a:pt x="5" y="10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6" y="5"/>
                  <a:pt x="8" y="5"/>
                </a:cubicBezTo>
                <a:cubicBezTo>
                  <a:pt x="108" y="5"/>
                  <a:pt x="108" y="5"/>
                  <a:pt x="108" y="5"/>
                </a:cubicBezTo>
                <a:cubicBezTo>
                  <a:pt x="109" y="5"/>
                  <a:pt x="111" y="7"/>
                  <a:pt x="111" y="8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4"/>
                  <a:pt x="112" y="0"/>
                  <a:pt x="10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8"/>
                  <a:pt x="3" y="132"/>
                  <a:pt x="8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12" y="132"/>
                  <a:pt x="116" y="128"/>
                  <a:pt x="116" y="12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1" y="110"/>
                  <a:pt x="111" y="110"/>
                  <a:pt x="111" y="110"/>
                </a:cubicBezTo>
                <a:lnTo>
                  <a:pt x="111" y="124"/>
                </a:lnTo>
                <a:close/>
                <a:moveTo>
                  <a:pt x="108" y="109"/>
                </a:moveTo>
                <a:cubicBezTo>
                  <a:pt x="113" y="104"/>
                  <a:pt x="113" y="104"/>
                  <a:pt x="113" y="104"/>
                </a:cubicBezTo>
                <a:cubicBezTo>
                  <a:pt x="114" y="103"/>
                  <a:pt x="114" y="101"/>
                  <a:pt x="113" y="100"/>
                </a:cubicBezTo>
                <a:cubicBezTo>
                  <a:pt x="88" y="77"/>
                  <a:pt x="88" y="77"/>
                  <a:pt x="88" y="77"/>
                </a:cubicBezTo>
                <a:cubicBezTo>
                  <a:pt x="87" y="75"/>
                  <a:pt x="85" y="75"/>
                  <a:pt x="83" y="77"/>
                </a:cubicBezTo>
                <a:cubicBezTo>
                  <a:pt x="79" y="82"/>
                  <a:pt x="79" y="82"/>
                  <a:pt x="79" y="82"/>
                </a:cubicBezTo>
                <a:cubicBezTo>
                  <a:pt x="78" y="83"/>
                  <a:pt x="78" y="85"/>
                  <a:pt x="79" y="86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7" y="110"/>
                  <a:pt x="108" y="109"/>
                </a:cubicBezTo>
                <a:close/>
                <a:moveTo>
                  <a:pt x="98" y="76"/>
                </a:moveTo>
                <a:cubicBezTo>
                  <a:pt x="97" y="75"/>
                  <a:pt x="96" y="76"/>
                  <a:pt x="95" y="76"/>
                </a:cubicBezTo>
                <a:cubicBezTo>
                  <a:pt x="92" y="79"/>
                  <a:pt x="92" y="79"/>
                  <a:pt x="92" y="79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2"/>
                  <a:pt x="113" y="91"/>
                  <a:pt x="112" y="90"/>
                </a:cubicBezTo>
                <a:lnTo>
                  <a:pt x="98" y="76"/>
                </a:lnTo>
                <a:close/>
                <a:moveTo>
                  <a:pt x="130" y="57"/>
                </a:moveTo>
                <a:cubicBezTo>
                  <a:pt x="127" y="54"/>
                  <a:pt x="123" y="53"/>
                  <a:pt x="117" y="60"/>
                </a:cubicBezTo>
                <a:cubicBezTo>
                  <a:pt x="112" y="65"/>
                  <a:pt x="109" y="74"/>
                  <a:pt x="105" y="78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5"/>
                  <a:pt x="101" y="75"/>
                  <a:pt x="100" y="76"/>
                </a:cubicBezTo>
                <a:cubicBezTo>
                  <a:pt x="100" y="76"/>
                  <a:pt x="100" y="77"/>
                  <a:pt x="101" y="78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2" y="88"/>
                  <a:pt x="113" y="88"/>
                  <a:pt x="113" y="88"/>
                </a:cubicBezTo>
                <a:cubicBezTo>
                  <a:pt x="114" y="87"/>
                  <a:pt x="114" y="86"/>
                  <a:pt x="113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4" y="79"/>
                  <a:pt x="123" y="75"/>
                  <a:pt x="127" y="70"/>
                </a:cubicBezTo>
                <a:cubicBezTo>
                  <a:pt x="134" y="63"/>
                  <a:pt x="133" y="59"/>
                  <a:pt x="130" y="57"/>
                </a:cubicBezTo>
                <a:close/>
                <a:moveTo>
                  <a:pt x="56" y="98"/>
                </a:moveTo>
                <a:cubicBezTo>
                  <a:pt x="56" y="110"/>
                  <a:pt x="65" y="119"/>
                  <a:pt x="76" y="119"/>
                </a:cubicBezTo>
                <a:cubicBezTo>
                  <a:pt x="85" y="119"/>
                  <a:pt x="92" y="114"/>
                  <a:pt x="95" y="106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1" y="111"/>
                  <a:pt x="84" y="116"/>
                  <a:pt x="76" y="116"/>
                </a:cubicBezTo>
                <a:cubicBezTo>
                  <a:pt x="67" y="116"/>
                  <a:pt x="59" y="108"/>
                  <a:pt x="59" y="98"/>
                </a:cubicBezTo>
                <a:cubicBezTo>
                  <a:pt x="59" y="89"/>
                  <a:pt x="66" y="81"/>
                  <a:pt x="75" y="81"/>
                </a:cubicBezTo>
                <a:cubicBezTo>
                  <a:pt x="75" y="80"/>
                  <a:pt x="76" y="80"/>
                  <a:pt x="76" y="79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78"/>
                  <a:pt x="77" y="78"/>
                  <a:pt x="76" y="78"/>
                </a:cubicBezTo>
                <a:cubicBezTo>
                  <a:pt x="65" y="78"/>
                  <a:pt x="56" y="87"/>
                  <a:pt x="56" y="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6" name="Google Shape;946;p35"/>
          <p:cNvSpPr/>
          <p:nvPr/>
        </p:nvSpPr>
        <p:spPr>
          <a:xfrm>
            <a:off x="5955329" y="2103903"/>
            <a:ext cx="382384" cy="286789"/>
          </a:xfrm>
          <a:custGeom>
            <a:rect b="b" l="l" r="r" t="t"/>
            <a:pathLst>
              <a:path extrusionOk="0" h="38" w="51">
                <a:moveTo>
                  <a:pt x="41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5" y="38"/>
                  <a:pt x="0" y="32"/>
                  <a:pt x="0" y="26"/>
                </a:cubicBezTo>
                <a:cubicBezTo>
                  <a:pt x="0" y="21"/>
                  <a:pt x="2" y="17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6"/>
                  <a:pt x="13" y="0"/>
                  <a:pt x="20" y="0"/>
                </a:cubicBezTo>
                <a:cubicBezTo>
                  <a:pt x="26" y="0"/>
                  <a:pt x="31" y="3"/>
                  <a:pt x="33" y="9"/>
                </a:cubicBezTo>
                <a:cubicBezTo>
                  <a:pt x="34" y="8"/>
                  <a:pt x="36" y="7"/>
                  <a:pt x="37" y="7"/>
                </a:cubicBezTo>
                <a:cubicBezTo>
                  <a:pt x="41" y="7"/>
                  <a:pt x="44" y="10"/>
                  <a:pt x="44" y="14"/>
                </a:cubicBezTo>
                <a:cubicBezTo>
                  <a:pt x="44" y="15"/>
                  <a:pt x="44" y="16"/>
                  <a:pt x="43" y="17"/>
                </a:cubicBezTo>
                <a:cubicBezTo>
                  <a:pt x="48" y="19"/>
                  <a:pt x="51" y="23"/>
                  <a:pt x="51" y="28"/>
                </a:cubicBezTo>
                <a:cubicBezTo>
                  <a:pt x="51" y="33"/>
                  <a:pt x="47" y="38"/>
                  <a:pt x="41" y="38"/>
                </a:cubicBezTo>
                <a:close/>
                <a:moveTo>
                  <a:pt x="34" y="19"/>
                </a:move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3" y="20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1"/>
                  <a:pt x="21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1"/>
                  <a:pt x="27" y="21"/>
                  <a:pt x="27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20"/>
                  <a:pt x="34" y="19"/>
                  <a:pt x="3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7" name="Google Shape;947;p35"/>
          <p:cNvSpPr/>
          <p:nvPr/>
        </p:nvSpPr>
        <p:spPr>
          <a:xfrm>
            <a:off x="7678438" y="1482393"/>
            <a:ext cx="9444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Pricing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8" name="Google Shape;948;p35"/>
          <p:cNvSpPr/>
          <p:nvPr/>
        </p:nvSpPr>
        <p:spPr>
          <a:xfrm>
            <a:off x="7032552" y="1800609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Always give your best never worry for results.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9" name="Google Shape;949;p35"/>
          <p:cNvSpPr/>
          <p:nvPr/>
        </p:nvSpPr>
        <p:spPr>
          <a:xfrm>
            <a:off x="9170045" y="3670852"/>
            <a:ext cx="8928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Future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0" name="Google Shape;950;p35"/>
          <p:cNvSpPr/>
          <p:nvPr/>
        </p:nvSpPr>
        <p:spPr>
          <a:xfrm>
            <a:off x="8472479" y="3989067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God sometimes removes people from your life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1" name="Google Shape;951;p35"/>
          <p:cNvSpPr/>
          <p:nvPr/>
        </p:nvSpPr>
        <p:spPr>
          <a:xfrm>
            <a:off x="8810727" y="4969492"/>
            <a:ext cx="11801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Timeline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2" name="Google Shape;952;p35"/>
          <p:cNvSpPr/>
          <p:nvPr/>
        </p:nvSpPr>
        <p:spPr>
          <a:xfrm>
            <a:off x="8400483" y="5287707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Education is the most powerful weapon which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3" name="Google Shape;953;p35"/>
          <p:cNvSpPr/>
          <p:nvPr/>
        </p:nvSpPr>
        <p:spPr>
          <a:xfrm>
            <a:off x="3174190" y="2017642"/>
            <a:ext cx="1330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Our Values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4" name="Google Shape;954;p35"/>
          <p:cNvSpPr/>
          <p:nvPr/>
        </p:nvSpPr>
        <p:spPr>
          <a:xfrm>
            <a:off x="2913923" y="2335857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Education is the most powerful weapon which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5" name="Google Shape;955;p35"/>
          <p:cNvSpPr/>
          <p:nvPr/>
        </p:nvSpPr>
        <p:spPr>
          <a:xfrm>
            <a:off x="2040073" y="3673557"/>
            <a:ext cx="8803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Forum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6" name="Google Shape;956;p35"/>
          <p:cNvSpPr/>
          <p:nvPr/>
        </p:nvSpPr>
        <p:spPr>
          <a:xfrm>
            <a:off x="1330004" y="3991773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God sometimes removes people from your life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7" name="Google Shape;957;p35"/>
          <p:cNvSpPr/>
          <p:nvPr/>
        </p:nvSpPr>
        <p:spPr>
          <a:xfrm>
            <a:off x="3015118" y="5041488"/>
            <a:ext cx="1417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Break Time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8" name="Google Shape;958;p35"/>
          <p:cNvSpPr/>
          <p:nvPr/>
        </p:nvSpPr>
        <p:spPr>
          <a:xfrm>
            <a:off x="2841927" y="5359704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Always give your best never worry for results.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964" name="Google Shape;9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5" y="6350"/>
            <a:ext cx="12212955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" id="965" name="Google Shape;96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8967" y="318880"/>
            <a:ext cx="6796405" cy="31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36"/>
          <p:cNvSpPr/>
          <p:nvPr/>
        </p:nvSpPr>
        <p:spPr>
          <a:xfrm>
            <a:off x="2897280" y="2701241"/>
            <a:ext cx="684052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tr-TR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Horoscope Powerpoint Presentation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36"/>
          <p:cNvSpPr/>
          <p:nvPr/>
        </p:nvSpPr>
        <p:spPr>
          <a:xfrm>
            <a:off x="2504987" y="846835"/>
            <a:ext cx="7460107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tr-TR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!</a:t>
            </a:r>
            <a:endParaRPr b="1"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" id="968" name="Google Shape;96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795" y="4801870"/>
            <a:ext cx="12178030" cy="202819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36"/>
          <p:cNvSpPr/>
          <p:nvPr/>
        </p:nvSpPr>
        <p:spPr>
          <a:xfrm>
            <a:off x="3964232" y="5815965"/>
            <a:ext cx="4262898" cy="204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5"/>
              <a:buFont typeface="Arial"/>
              <a:buNone/>
            </a:pPr>
            <a:r>
              <a:rPr lang="tr-TR" sz="1325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www.freepptbackgrounds.net</a:t>
            </a:r>
            <a:endParaRPr sz="1325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4"/>
          <p:cNvGrpSpPr/>
          <p:nvPr/>
        </p:nvGrpSpPr>
        <p:grpSpPr>
          <a:xfrm>
            <a:off x="5016655" y="1325085"/>
            <a:ext cx="2031919" cy="2031919"/>
            <a:chOff x="1677608" y="2996952"/>
            <a:chExt cx="1395643" cy="1395643"/>
          </a:xfrm>
        </p:grpSpPr>
        <p:sp>
          <p:nvSpPr>
            <p:cNvPr id="130" name="Google Shape;130;p14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0800">
                  <a:srgbClr val="E6D38F"/>
                </a:gs>
                <a:gs pos="63738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2" name="Google Shape;132;p14"/>
          <p:cNvSpPr/>
          <p:nvPr/>
        </p:nvSpPr>
        <p:spPr>
          <a:xfrm>
            <a:off x="5613954" y="2024174"/>
            <a:ext cx="836131" cy="634062"/>
          </a:xfrm>
          <a:custGeom>
            <a:rect b="b" l="l" r="r" t="t"/>
            <a:pathLst>
              <a:path extrusionOk="0"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5324607" y="3769821"/>
            <a:ext cx="14884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8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PART 01</a:t>
            </a:r>
            <a:endParaRPr/>
          </a:p>
        </p:txBody>
      </p:sp>
      <p:grpSp>
        <p:nvGrpSpPr>
          <p:cNvPr id="134" name="Google Shape;134;p14"/>
          <p:cNvGrpSpPr/>
          <p:nvPr/>
        </p:nvGrpSpPr>
        <p:grpSpPr>
          <a:xfrm flipH="1">
            <a:off x="-23089" y="4522010"/>
            <a:ext cx="4031795" cy="2198117"/>
            <a:chOff x="5917425" y="3435846"/>
            <a:chExt cx="3226575" cy="1707654"/>
          </a:xfrm>
        </p:grpSpPr>
        <p:pic>
          <p:nvPicPr>
            <p:cNvPr id="135" name="Google Shape;13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14"/>
          <p:cNvGrpSpPr/>
          <p:nvPr/>
        </p:nvGrpSpPr>
        <p:grpSpPr>
          <a:xfrm>
            <a:off x="7915545" y="4458029"/>
            <a:ext cx="4300744" cy="2276153"/>
            <a:chOff x="5917425" y="3435846"/>
            <a:chExt cx="3226575" cy="1707654"/>
          </a:xfrm>
        </p:grpSpPr>
        <p:pic>
          <p:nvPicPr>
            <p:cNvPr id="138" name="Google Shape;13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14"/>
          <p:cNvSpPr/>
          <p:nvPr/>
        </p:nvSpPr>
        <p:spPr>
          <a:xfrm>
            <a:off x="4109008" y="4300220"/>
            <a:ext cx="3931493" cy="628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860"/>
              </a:gs>
              <a:gs pos="30800">
                <a:srgbClr val="E6D38F"/>
              </a:gs>
              <a:gs pos="68306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4656673" y="4322025"/>
            <a:ext cx="2879854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POWERPOİNT</a:t>
            </a:r>
            <a:endParaRPr b="1" i="0" sz="32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4368688" y="5171281"/>
            <a:ext cx="345582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Cambria"/>
              <a:buNone/>
            </a:pPr>
            <a:r>
              <a:rPr b="0" i="0" lang="tr-TR" sz="12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This is your presentation title This is your presentation title This is your presentation title</a:t>
            </a:r>
            <a:endParaRPr b="0" i="0" sz="12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49" name="Google Shape;149;p15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15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15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52" name="Google Shape;152;p15"/>
          <p:cNvCxnSpPr>
            <a:endCxn id="151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" name="Google Shape;153;p15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54" name="Google Shape;154;p15"/>
          <p:cNvSpPr txBox="1"/>
          <p:nvPr/>
        </p:nvSpPr>
        <p:spPr>
          <a:xfrm>
            <a:off x="4141629" y="269748"/>
            <a:ext cx="39621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Powerpoint</a:t>
            </a:r>
            <a:endParaRPr b="1" i="0" sz="3200" u="none" cap="none" strike="noStrike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5" name="Google Shape;155;p15"/>
          <p:cNvGrpSpPr/>
          <p:nvPr/>
        </p:nvGrpSpPr>
        <p:grpSpPr>
          <a:xfrm>
            <a:off x="3891013" y="1485099"/>
            <a:ext cx="4382604" cy="3750059"/>
            <a:chOff x="4093768" y="1570891"/>
            <a:chExt cx="3890939" cy="3329355"/>
          </a:xfrm>
        </p:grpSpPr>
        <p:pic>
          <p:nvPicPr>
            <p:cNvPr id="156" name="Google Shape;15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5"/>
            <p:cNvSpPr/>
            <p:nvPr/>
          </p:nvSpPr>
          <p:spPr>
            <a:xfrm>
              <a:off x="4536120" y="1783080"/>
              <a:ext cx="2743200" cy="2148840"/>
            </a:xfrm>
            <a:custGeom>
              <a:rect b="b" l="l" r="r" t="t"/>
              <a:pathLst>
                <a:path extrusionOk="0" h="2148840" w="274320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58" name="Google Shape;158;p15"/>
          <p:cNvSpPr/>
          <p:nvPr/>
        </p:nvSpPr>
        <p:spPr>
          <a:xfrm>
            <a:off x="5223700" y="5176883"/>
            <a:ext cx="17642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Meet our Team</a:t>
            </a:r>
            <a:endParaRPr b="1" i="0" sz="18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5016655" y="5543741"/>
            <a:ext cx="22318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 that is beautifully designed.</a:t>
            </a:r>
            <a:endParaRPr b="0" i="0" sz="12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9537847" y="2205062"/>
            <a:ext cx="833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endParaRPr b="1" i="0" sz="18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8745627" y="2523278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I hope and I believe that this Template will your Time, </a:t>
            </a:r>
            <a:endParaRPr b="0" i="0" sz="12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9613957" y="3407216"/>
            <a:ext cx="757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Make</a:t>
            </a:r>
            <a:endParaRPr b="1" i="0" sz="18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8772972" y="3725431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Easy to change colors, photos and Text.</a:t>
            </a:r>
            <a:endParaRPr b="0" i="0" sz="12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9549068" y="4578236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Check</a:t>
            </a:r>
            <a:endParaRPr b="1" i="0" sz="18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8745627" y="4896452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</a:t>
            </a:r>
            <a:endParaRPr b="0" i="0" sz="12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1730184" y="2205062"/>
            <a:ext cx="7577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Make</a:t>
            </a:r>
            <a:endParaRPr b="1" i="0" sz="18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912863" y="2523278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Easy to change colors, photos and Text.</a:t>
            </a:r>
            <a:endParaRPr b="0" i="0" sz="12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1665295" y="3407216"/>
            <a:ext cx="82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Check</a:t>
            </a:r>
            <a:endParaRPr b="1" i="0" sz="18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912863" y="3725431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Get a modern PowerPoint Presentation</a:t>
            </a:r>
            <a:endParaRPr b="0" i="0" sz="12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1654074" y="4578236"/>
            <a:ext cx="833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Think</a:t>
            </a:r>
            <a:endParaRPr b="1" i="0" sz="18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912863" y="4896452"/>
            <a:ext cx="23907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I hope and I believe that this Template will your Time, </a:t>
            </a:r>
            <a:endParaRPr b="0" i="0" sz="1200" u="none" cap="none" strike="noStrike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2" name="Google Shape;172;p15"/>
          <p:cNvGrpSpPr/>
          <p:nvPr/>
        </p:nvGrpSpPr>
        <p:grpSpPr>
          <a:xfrm>
            <a:off x="8103736" y="2456874"/>
            <a:ext cx="592544" cy="592544"/>
            <a:chOff x="8105048" y="2696033"/>
            <a:chExt cx="592640" cy="592640"/>
          </a:xfrm>
        </p:grpSpPr>
        <p:sp>
          <p:nvSpPr>
            <p:cNvPr id="173" name="Google Shape;173;p1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3810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8279535" y="2874330"/>
              <a:ext cx="264536" cy="257255"/>
            </a:xfrm>
            <a:custGeom>
              <a:rect b="b" l="l" r="r" t="t"/>
              <a:pathLst>
                <a:path extrusionOk="0" h="134" w="138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103736" y="3627487"/>
            <a:ext cx="592544" cy="592544"/>
            <a:chOff x="8105048" y="3866835"/>
            <a:chExt cx="592640" cy="592640"/>
          </a:xfrm>
        </p:grpSpPr>
        <p:sp>
          <p:nvSpPr>
            <p:cNvPr id="177" name="Google Shape;177;p15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3810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8247758" y="4055115"/>
              <a:ext cx="281091" cy="222934"/>
            </a:xfrm>
            <a:custGeom>
              <a:rect b="b" l="l" r="r" t="t"/>
              <a:pathLst>
                <a:path extrusionOk="0" h="107" w="135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0" name="Google Shape;180;p15"/>
          <p:cNvGrpSpPr/>
          <p:nvPr/>
        </p:nvGrpSpPr>
        <p:grpSpPr>
          <a:xfrm>
            <a:off x="8103736" y="4772060"/>
            <a:ext cx="592544" cy="592544"/>
            <a:chOff x="8105048" y="5011593"/>
            <a:chExt cx="592640" cy="592640"/>
          </a:xfrm>
        </p:grpSpPr>
        <p:sp>
          <p:nvSpPr>
            <p:cNvPr id="181" name="Google Shape;181;p15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3810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8267015" y="5210680"/>
              <a:ext cx="261834" cy="200553"/>
            </a:xfrm>
            <a:custGeom>
              <a:rect b="b" l="l" r="r" t="t"/>
              <a:pathLst>
                <a:path extrusionOk="0" h="82" w="107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4" name="Google Shape;184;p15"/>
          <p:cNvGrpSpPr/>
          <p:nvPr/>
        </p:nvGrpSpPr>
        <p:grpSpPr>
          <a:xfrm>
            <a:off x="3390878" y="3627487"/>
            <a:ext cx="592544" cy="592544"/>
            <a:chOff x="3391427" y="3866835"/>
            <a:chExt cx="592640" cy="592640"/>
          </a:xfrm>
        </p:grpSpPr>
        <p:sp>
          <p:nvSpPr>
            <p:cNvPr id="185" name="Google Shape;185;p15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3810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546440" y="4004056"/>
              <a:ext cx="257213" cy="298241"/>
            </a:xfrm>
            <a:custGeom>
              <a:rect b="b" l="l" r="r" t="t"/>
              <a:pathLst>
                <a:path extrusionOk="0" h="143" w="12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3390878" y="2456874"/>
            <a:ext cx="592544" cy="592544"/>
            <a:chOff x="3391427" y="2696033"/>
            <a:chExt cx="592640" cy="592640"/>
          </a:xfrm>
        </p:grpSpPr>
        <p:sp>
          <p:nvSpPr>
            <p:cNvPr id="189" name="Google Shape;189;p15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3810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524597" y="2913125"/>
              <a:ext cx="304697" cy="177189"/>
            </a:xfrm>
            <a:custGeom>
              <a:rect b="b" l="l" r="r" t="t"/>
              <a:pathLst>
                <a:path extrusionOk="0" h="81" w="139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3390878" y="4772060"/>
            <a:ext cx="592544" cy="592544"/>
            <a:chOff x="3391427" y="5011593"/>
            <a:chExt cx="592640" cy="592640"/>
          </a:xfrm>
        </p:grpSpPr>
        <p:sp>
          <p:nvSpPr>
            <p:cNvPr id="193" name="Google Shape;193;p15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gradFill>
              <a:gsLst>
                <a:gs pos="0">
                  <a:srgbClr val="FCD860"/>
                </a:gs>
                <a:gs pos="32900">
                  <a:srgbClr val="E6D38F"/>
                </a:gs>
                <a:gs pos="67054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3810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549088" y="5181652"/>
              <a:ext cx="280206" cy="275536"/>
            </a:xfrm>
            <a:custGeom>
              <a:rect b="b" l="l" r="r" t="t"/>
              <a:pathLst>
                <a:path extrusionOk="0" h="134" w="136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2" name="Google Shape;202;p16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16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16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5" name="Google Shape;205;p16"/>
          <p:cNvCxnSpPr>
            <a:endCxn id="204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16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07" name="Google Shape;207;p16"/>
          <p:cNvSpPr txBox="1"/>
          <p:nvPr/>
        </p:nvSpPr>
        <p:spPr>
          <a:xfrm>
            <a:off x="4141629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Powerpoint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8" name="Google Shape;208;p16"/>
          <p:cNvSpPr/>
          <p:nvPr/>
        </p:nvSpPr>
        <p:spPr>
          <a:xfrm rot="-8100000">
            <a:off x="6510871" y="3903339"/>
            <a:ext cx="331734" cy="331734"/>
          </a:xfrm>
          <a:prstGeom prst="rtTriangle">
            <a:avLst/>
          </a:prstGeom>
          <a:gradFill>
            <a:gsLst>
              <a:gs pos="0">
                <a:srgbClr val="FCD860"/>
              </a:gs>
              <a:gs pos="35800">
                <a:srgbClr val="E6D38F"/>
              </a:gs>
              <a:gs pos="70000">
                <a:srgbClr val="C69135"/>
              </a:gs>
              <a:gs pos="100000">
                <a:srgbClr val="F1DF97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16"/>
          <p:cNvSpPr/>
          <p:nvPr/>
        </p:nvSpPr>
        <p:spPr>
          <a:xfrm rot="2719133">
            <a:off x="5310916" y="3097021"/>
            <a:ext cx="301576" cy="301576"/>
          </a:xfrm>
          <a:prstGeom prst="rtTriangle">
            <a:avLst/>
          </a:prstGeom>
          <a:gradFill>
            <a:gsLst>
              <a:gs pos="0">
                <a:srgbClr val="FCD860"/>
              </a:gs>
              <a:gs pos="35800">
                <a:srgbClr val="E6D38F"/>
              </a:gs>
              <a:gs pos="70000">
                <a:srgbClr val="C69135"/>
              </a:gs>
              <a:gs pos="100000">
                <a:srgbClr val="F1DF97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16"/>
          <p:cNvSpPr/>
          <p:nvPr/>
        </p:nvSpPr>
        <p:spPr>
          <a:xfrm rot="2719133">
            <a:off x="5311710" y="4739024"/>
            <a:ext cx="299988" cy="301576"/>
          </a:xfrm>
          <a:prstGeom prst="rtTriangle">
            <a:avLst/>
          </a:prstGeom>
          <a:gradFill>
            <a:gsLst>
              <a:gs pos="0">
                <a:srgbClr val="FCD860"/>
              </a:gs>
              <a:gs pos="35800">
                <a:srgbClr val="E6D38F"/>
              </a:gs>
              <a:gs pos="70000">
                <a:srgbClr val="C69135"/>
              </a:gs>
              <a:gs pos="100000">
                <a:srgbClr val="F1DF97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16"/>
          <p:cNvSpPr/>
          <p:nvPr/>
        </p:nvSpPr>
        <p:spPr>
          <a:xfrm rot="-8100000">
            <a:off x="6510078" y="5545342"/>
            <a:ext cx="333321" cy="331734"/>
          </a:xfrm>
          <a:prstGeom prst="rtTriangle">
            <a:avLst/>
          </a:prstGeom>
          <a:gradFill>
            <a:gsLst>
              <a:gs pos="0">
                <a:srgbClr val="FCD860"/>
              </a:gs>
              <a:gs pos="35800">
                <a:srgbClr val="E6D38F"/>
              </a:gs>
              <a:gs pos="70000">
                <a:srgbClr val="C69135"/>
              </a:gs>
              <a:gs pos="100000">
                <a:srgbClr val="F1DF97"/>
              </a:gs>
            </a:gsLst>
            <a:path path="circle">
              <a:fillToRect b="0%" l="0%" r="100%" t="100%"/>
            </a:path>
            <a:tileRect b="-100%" l="-100%" r="0%" t="0%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5789469" y="3762076"/>
            <a:ext cx="611089" cy="612676"/>
          </a:xfrm>
          <a:prstGeom prst="ellipse">
            <a:avLst/>
          </a:prstGeom>
          <a:gradFill>
            <a:gsLst>
              <a:gs pos="0">
                <a:srgbClr val="FCD860"/>
              </a:gs>
              <a:gs pos="32900">
                <a:srgbClr val="E6D38F"/>
              </a:gs>
              <a:gs pos="67054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5789469" y="2941471"/>
            <a:ext cx="611089" cy="612676"/>
          </a:xfrm>
          <a:prstGeom prst="ellipse">
            <a:avLst/>
          </a:prstGeom>
          <a:gradFill>
            <a:gsLst>
              <a:gs pos="0">
                <a:srgbClr val="FCD860"/>
              </a:gs>
              <a:gs pos="32900">
                <a:srgbClr val="E6D38F"/>
              </a:gs>
              <a:gs pos="67054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5789469" y="4584268"/>
            <a:ext cx="611089" cy="611088"/>
          </a:xfrm>
          <a:prstGeom prst="ellipse">
            <a:avLst/>
          </a:prstGeom>
          <a:gradFill>
            <a:gsLst>
              <a:gs pos="0">
                <a:srgbClr val="FCD860"/>
              </a:gs>
              <a:gs pos="32900">
                <a:srgbClr val="E6D38F"/>
              </a:gs>
              <a:gs pos="67054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5789469" y="5404872"/>
            <a:ext cx="611089" cy="612676"/>
          </a:xfrm>
          <a:prstGeom prst="ellipse">
            <a:avLst/>
          </a:prstGeom>
          <a:gradFill>
            <a:gsLst>
              <a:gs pos="0">
                <a:srgbClr val="FCD860"/>
              </a:gs>
              <a:gs pos="32900">
                <a:srgbClr val="E6D38F"/>
              </a:gs>
              <a:gs pos="67054">
                <a:srgbClr val="C69135"/>
              </a:gs>
              <a:gs pos="100000">
                <a:srgbClr val="F1DF97"/>
              </a:gs>
            </a:gsLst>
            <a:lin ang="5400000" scaled="0"/>
          </a:gradFill>
          <a:ln cap="flat" cmpd="sng" w="1206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6" name="Google Shape;216;p16"/>
          <p:cNvGrpSpPr/>
          <p:nvPr/>
        </p:nvGrpSpPr>
        <p:grpSpPr>
          <a:xfrm>
            <a:off x="5709113" y="1557095"/>
            <a:ext cx="706458" cy="1123700"/>
            <a:chOff x="2813" y="511"/>
            <a:chExt cx="916" cy="1457"/>
          </a:xfrm>
        </p:grpSpPr>
        <p:sp>
          <p:nvSpPr>
            <p:cNvPr id="217" name="Google Shape;217;p16"/>
            <p:cNvSpPr/>
            <p:nvPr/>
          </p:nvSpPr>
          <p:spPr>
            <a:xfrm>
              <a:off x="2813" y="1159"/>
              <a:ext cx="248" cy="546"/>
            </a:xfrm>
            <a:custGeom>
              <a:rect b="b" l="l" r="r" t="t"/>
              <a:pathLst>
                <a:path extrusionOk="0" h="230" w="104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70000">
                  <a:srgbClr val="C69135"/>
                </a:gs>
                <a:gs pos="100000">
                  <a:srgbClr val="F1DF97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3482" y="1159"/>
              <a:ext cx="247" cy="546"/>
            </a:xfrm>
            <a:custGeom>
              <a:rect b="b" l="l" r="r" t="t"/>
              <a:pathLst>
                <a:path extrusionOk="0" h="230" w="104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70000">
                  <a:srgbClr val="C69135"/>
                </a:gs>
                <a:gs pos="100000">
                  <a:srgbClr val="F1DF97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3172" y="1669"/>
              <a:ext cx="198" cy="299"/>
            </a:xfrm>
            <a:custGeom>
              <a:rect b="b" l="l" r="r" t="t"/>
              <a:pathLst>
                <a:path extrusionOk="0" h="126" w="83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70000">
                  <a:srgbClr val="C69135"/>
                </a:gs>
                <a:gs pos="100000">
                  <a:srgbClr val="F1DF97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2968" y="872"/>
              <a:ext cx="609" cy="759"/>
            </a:xfrm>
            <a:custGeom>
              <a:rect b="b" l="l" r="r" t="t"/>
              <a:pathLst>
                <a:path extrusionOk="0" h="320" w="256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70000">
                  <a:srgbClr val="C69135"/>
                </a:gs>
                <a:gs pos="100000">
                  <a:srgbClr val="F1DF97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2968" y="511"/>
              <a:ext cx="609" cy="391"/>
            </a:xfrm>
            <a:custGeom>
              <a:rect b="b" l="l" r="r" t="t"/>
              <a:pathLst>
                <a:path extrusionOk="0" h="165" w="256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70000">
                  <a:srgbClr val="C69135"/>
                </a:gs>
                <a:gs pos="100000">
                  <a:srgbClr val="F1DF97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2" name="Google Shape;222;p16"/>
          <p:cNvGrpSpPr/>
          <p:nvPr/>
        </p:nvGrpSpPr>
        <p:grpSpPr>
          <a:xfrm>
            <a:off x="6960556" y="5170567"/>
            <a:ext cx="2450021" cy="1088024"/>
            <a:chOff x="8779234" y="1963160"/>
            <a:chExt cx="2450418" cy="1088201"/>
          </a:xfrm>
        </p:grpSpPr>
        <p:sp>
          <p:nvSpPr>
            <p:cNvPr id="223" name="Google Shape;223;p16"/>
            <p:cNvSpPr/>
            <p:nvPr/>
          </p:nvSpPr>
          <p:spPr>
            <a:xfrm>
              <a:off x="9557545" y="1963160"/>
              <a:ext cx="906164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Design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8779234" y="2238699"/>
              <a:ext cx="2450418" cy="81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It is a very sad thing that nowadays there is so little useless information.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5" name="Google Shape;225;p16"/>
          <p:cNvGrpSpPr/>
          <p:nvPr/>
        </p:nvGrpSpPr>
        <p:grpSpPr>
          <a:xfrm>
            <a:off x="2856764" y="4220960"/>
            <a:ext cx="2450021" cy="967190"/>
            <a:chOff x="8779234" y="1963160"/>
            <a:chExt cx="2450418" cy="967347"/>
          </a:xfrm>
        </p:grpSpPr>
        <p:sp>
          <p:nvSpPr>
            <p:cNvPr id="226" name="Google Shape;226;p16"/>
            <p:cNvSpPr/>
            <p:nvPr/>
          </p:nvSpPr>
          <p:spPr>
            <a:xfrm>
              <a:off x="9417644" y="1963160"/>
              <a:ext cx="1185965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Overview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We certainly do not forget you as soon as you forget us.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6960556" y="3500996"/>
            <a:ext cx="2450021" cy="967190"/>
            <a:chOff x="8779234" y="1963160"/>
            <a:chExt cx="2450418" cy="967347"/>
          </a:xfrm>
        </p:grpSpPr>
        <p:sp>
          <p:nvSpPr>
            <p:cNvPr id="229" name="Google Shape;229;p16"/>
            <p:cNvSpPr/>
            <p:nvPr/>
          </p:nvSpPr>
          <p:spPr>
            <a:xfrm>
              <a:off x="9421236" y="1963160"/>
              <a:ext cx="1178782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Solutions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8779234" y="2359550"/>
              <a:ext cx="2450418" cy="570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We certainly do not forget you as soon as you forget us.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1" name="Google Shape;231;p16"/>
          <p:cNvGrpSpPr/>
          <p:nvPr/>
        </p:nvGrpSpPr>
        <p:grpSpPr>
          <a:xfrm>
            <a:off x="2856764" y="2709036"/>
            <a:ext cx="2450021" cy="1088024"/>
            <a:chOff x="8779234" y="1963160"/>
            <a:chExt cx="2450418" cy="1088201"/>
          </a:xfrm>
        </p:grpSpPr>
        <p:sp>
          <p:nvSpPr>
            <p:cNvPr id="232" name="Google Shape;232;p16"/>
            <p:cNvSpPr/>
            <p:nvPr/>
          </p:nvSpPr>
          <p:spPr>
            <a:xfrm>
              <a:off x="9685870" y="1963160"/>
              <a:ext cx="649514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Web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8779234" y="2238699"/>
              <a:ext cx="2450418" cy="81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It is a very sad thing that nowadays there is so little useless information.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40" name="Google Shape;240;p17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17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17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43" name="Google Shape;243;p17"/>
          <p:cNvCxnSpPr>
            <a:endCxn id="242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p17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45" name="Google Shape;245;p17"/>
          <p:cNvSpPr txBox="1"/>
          <p:nvPr/>
        </p:nvSpPr>
        <p:spPr>
          <a:xfrm>
            <a:off x="4141629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Powerpoint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6" name="Google Shape;246;p17"/>
          <p:cNvGrpSpPr/>
          <p:nvPr/>
        </p:nvGrpSpPr>
        <p:grpSpPr>
          <a:xfrm>
            <a:off x="4763767" y="2983279"/>
            <a:ext cx="2671330" cy="3829549"/>
            <a:chOff x="7056438" y="2401888"/>
            <a:chExt cx="2671763" cy="4160838"/>
          </a:xfrm>
        </p:grpSpPr>
        <p:sp>
          <p:nvSpPr>
            <p:cNvPr id="247" name="Google Shape;247;p17"/>
            <p:cNvSpPr/>
            <p:nvPr/>
          </p:nvSpPr>
          <p:spPr>
            <a:xfrm>
              <a:off x="7056438" y="2401888"/>
              <a:ext cx="2671763" cy="4160838"/>
            </a:xfrm>
            <a:custGeom>
              <a:rect b="b" l="l" r="r" t="t"/>
              <a:pathLst>
                <a:path extrusionOk="0" h="1312" w="84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blurRad="254000" sx="102000" rotWithShape="0" algn="tr" dir="8100000" dist="101600" sy="1020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8247063" y="6384925"/>
              <a:ext cx="293688" cy="82550"/>
            </a:xfrm>
            <a:custGeom>
              <a:rect b="b" l="l" r="r" t="t"/>
              <a:pathLst>
                <a:path extrusionOk="0" h="26" w="93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ffectLst>
              <a:outerShdw blurRad="254000" sx="102000" rotWithShape="0" algn="tr" dir="8100000" dist="101600" sy="1020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7888288" y="6162675"/>
              <a:ext cx="1008063" cy="104775"/>
            </a:xfrm>
            <a:custGeom>
              <a:rect b="b" l="l" r="r" t="t"/>
              <a:pathLst>
                <a:path extrusionOk="0" h="33" w="318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ffectLst>
              <a:outerShdw blurRad="254000" sx="102000" rotWithShape="0" algn="tr" dir="8100000" dist="101600" sy="1020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7856538" y="5897563"/>
              <a:ext cx="1052513" cy="107950"/>
            </a:xfrm>
            <a:custGeom>
              <a:rect b="b" l="l" r="r" t="t"/>
              <a:pathLst>
                <a:path extrusionOk="0" h="34" w="332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ffectLst>
              <a:outerShdw blurRad="254000" sx="102000" rotWithShape="0" algn="tr" dir="8100000" dist="101600" sy="1020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7780338" y="5211763"/>
              <a:ext cx="1223963" cy="552450"/>
            </a:xfrm>
            <a:custGeom>
              <a:rect b="b" l="l" r="r" t="t"/>
              <a:pathLst>
                <a:path extrusionOk="0" h="174" w="386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70000">
                  <a:srgbClr val="C69135"/>
                </a:gs>
                <a:gs pos="100000">
                  <a:srgbClr val="F1DF97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  <a:effectLst>
              <a:outerShdw blurRad="254000" sx="102000" rotWithShape="0" algn="tr" dir="8100000" dist="101600" sy="1020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7167563" y="2509838"/>
              <a:ext cx="2452688" cy="2578100"/>
            </a:xfrm>
            <a:custGeom>
              <a:rect b="b" l="l" r="r" t="t"/>
              <a:pathLst>
                <a:path extrusionOk="0" h="813" w="77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5800">
                  <a:srgbClr val="E6D38F"/>
                </a:gs>
                <a:gs pos="70000">
                  <a:srgbClr val="C69135"/>
                </a:gs>
                <a:gs pos="100000">
                  <a:srgbClr val="F1DF97"/>
                </a:gs>
              </a:gsLst>
              <a:path path="circle">
                <a:fillToRect b="0%" l="0%" r="100%" t="100%"/>
              </a:path>
              <a:tileRect b="-100%" l="-100%" r="0%" t="0%"/>
            </a:gradFill>
            <a:ln>
              <a:noFill/>
            </a:ln>
            <a:effectLst>
              <a:outerShdw blurRad="254000" sx="102000" rotWithShape="0" algn="tr" dir="8100000" dist="101600" sy="1020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3" name="Google Shape;253;p17"/>
          <p:cNvSpPr/>
          <p:nvPr/>
        </p:nvSpPr>
        <p:spPr>
          <a:xfrm>
            <a:off x="4929103" y="3781612"/>
            <a:ext cx="24520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tr-T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Speakers Introduction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4" name="Google Shape;254;p17"/>
          <p:cNvGrpSpPr/>
          <p:nvPr/>
        </p:nvGrpSpPr>
        <p:grpSpPr>
          <a:xfrm>
            <a:off x="5791798" y="2248298"/>
            <a:ext cx="610169" cy="611425"/>
            <a:chOff x="5792736" y="1742999"/>
            <a:chExt cx="610268" cy="611524"/>
          </a:xfrm>
        </p:grpSpPr>
        <p:sp>
          <p:nvSpPr>
            <p:cNvPr id="255" name="Google Shape;255;p17"/>
            <p:cNvSpPr/>
            <p:nvPr/>
          </p:nvSpPr>
          <p:spPr>
            <a:xfrm>
              <a:off x="5792736" y="1742999"/>
              <a:ext cx="610268" cy="611524"/>
            </a:xfrm>
            <a:custGeom>
              <a:rect b="b" l="l" r="r" t="t"/>
              <a:pathLst>
                <a:path extrusionOk="0"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2000">
                  <a:srgbClr val="E6D38F"/>
                </a:gs>
                <a:gs pos="6665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5991136" y="1913773"/>
              <a:ext cx="213469" cy="269975"/>
            </a:xfrm>
            <a:custGeom>
              <a:rect b="b" l="l" r="r" t="t"/>
              <a:pathLst>
                <a:path extrusionOk="0" h="2125662" w="1679575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7" name="Google Shape;257;p17"/>
          <p:cNvGrpSpPr/>
          <p:nvPr/>
        </p:nvGrpSpPr>
        <p:grpSpPr>
          <a:xfrm>
            <a:off x="7574323" y="4389223"/>
            <a:ext cx="610169" cy="611425"/>
            <a:chOff x="7099916" y="4007017"/>
            <a:chExt cx="610268" cy="611524"/>
          </a:xfrm>
        </p:grpSpPr>
        <p:sp>
          <p:nvSpPr>
            <p:cNvPr id="258" name="Google Shape;258;p17"/>
            <p:cNvSpPr/>
            <p:nvPr/>
          </p:nvSpPr>
          <p:spPr>
            <a:xfrm>
              <a:off x="7099916" y="4007017"/>
              <a:ext cx="610268" cy="611524"/>
            </a:xfrm>
            <a:custGeom>
              <a:rect b="b" l="l" r="r" t="t"/>
              <a:pathLst>
                <a:path extrusionOk="0" h="772416" w="772416">
                  <a:moveTo>
                    <a:pt x="413081" y="961"/>
                  </a:moveTo>
                  <a:cubicBezTo>
                    <a:pt x="536732" y="9700"/>
                    <a:pt x="653974" y="77705"/>
                    <a:pt x="720618" y="193136"/>
                  </a:cubicBezTo>
                  <a:cubicBezTo>
                    <a:pt x="827249" y="377825"/>
                    <a:pt x="763969" y="613988"/>
                    <a:pt x="579280" y="720618"/>
                  </a:cubicBezTo>
                  <a:cubicBezTo>
                    <a:pt x="394590" y="827249"/>
                    <a:pt x="158428" y="763969"/>
                    <a:pt x="51797" y="579280"/>
                  </a:cubicBezTo>
                  <a:cubicBezTo>
                    <a:pt x="-54833" y="394590"/>
                    <a:pt x="8446" y="158428"/>
                    <a:pt x="193136" y="51797"/>
                  </a:cubicBezTo>
                  <a:cubicBezTo>
                    <a:pt x="262394" y="11811"/>
                    <a:pt x="338891" y="-4282"/>
                    <a:pt x="413081" y="961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2000">
                  <a:srgbClr val="E6D38F"/>
                </a:gs>
                <a:gs pos="6665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7333475" y="4177792"/>
              <a:ext cx="144405" cy="269974"/>
            </a:xfrm>
            <a:custGeom>
              <a:rect b="b" l="l" r="r" t="t"/>
              <a:pathLst>
                <a:path extrusionOk="0" h="5511" w="2938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0" name="Google Shape;260;p17"/>
          <p:cNvGrpSpPr/>
          <p:nvPr/>
        </p:nvGrpSpPr>
        <p:grpSpPr>
          <a:xfrm>
            <a:off x="4008706" y="4389223"/>
            <a:ext cx="611425" cy="611425"/>
            <a:chOff x="4485555" y="4007017"/>
            <a:chExt cx="611524" cy="611524"/>
          </a:xfrm>
        </p:grpSpPr>
        <p:sp>
          <p:nvSpPr>
            <p:cNvPr id="261" name="Google Shape;261;p17"/>
            <p:cNvSpPr/>
            <p:nvPr/>
          </p:nvSpPr>
          <p:spPr>
            <a:xfrm>
              <a:off x="4485555" y="4007017"/>
              <a:ext cx="611524" cy="611524"/>
            </a:xfrm>
            <a:custGeom>
              <a:rect b="b" l="l" r="r" t="t"/>
              <a:pathLst>
                <a:path extrusionOk="0" h="772415" w="772417">
                  <a:moveTo>
                    <a:pt x="413083" y="961"/>
                  </a:moveTo>
                  <a:cubicBezTo>
                    <a:pt x="536733" y="9700"/>
                    <a:pt x="653976" y="77705"/>
                    <a:pt x="720620" y="193136"/>
                  </a:cubicBezTo>
                  <a:cubicBezTo>
                    <a:pt x="827250" y="377825"/>
                    <a:pt x="763971" y="613987"/>
                    <a:pt x="579281" y="720618"/>
                  </a:cubicBezTo>
                  <a:cubicBezTo>
                    <a:pt x="394592" y="827248"/>
                    <a:pt x="158429" y="763969"/>
                    <a:pt x="51799" y="579279"/>
                  </a:cubicBezTo>
                  <a:cubicBezTo>
                    <a:pt x="-54832" y="394590"/>
                    <a:pt x="8448" y="158428"/>
                    <a:pt x="193137" y="51797"/>
                  </a:cubicBezTo>
                  <a:cubicBezTo>
                    <a:pt x="262396" y="11811"/>
                    <a:pt x="338893" y="-4282"/>
                    <a:pt x="413083" y="961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2000">
                  <a:srgbClr val="E6D38F"/>
                </a:gs>
                <a:gs pos="6665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4621171" y="4212952"/>
              <a:ext cx="340293" cy="199655"/>
            </a:xfrm>
            <a:custGeom>
              <a:rect b="b" l="l" r="r" t="t"/>
              <a:pathLst>
                <a:path extrusionOk="0" h="3908" w="6649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3" name="Google Shape;263;p17"/>
          <p:cNvGrpSpPr/>
          <p:nvPr/>
        </p:nvGrpSpPr>
        <p:grpSpPr>
          <a:xfrm>
            <a:off x="7320537" y="2880121"/>
            <a:ext cx="610169" cy="611425"/>
            <a:chOff x="7099916" y="2497671"/>
            <a:chExt cx="610268" cy="611524"/>
          </a:xfrm>
        </p:grpSpPr>
        <p:sp>
          <p:nvSpPr>
            <p:cNvPr id="264" name="Google Shape;264;p17"/>
            <p:cNvSpPr/>
            <p:nvPr/>
          </p:nvSpPr>
          <p:spPr>
            <a:xfrm>
              <a:off x="7099916" y="2497671"/>
              <a:ext cx="610268" cy="611524"/>
            </a:xfrm>
            <a:custGeom>
              <a:rect b="b" l="l" r="r" t="t"/>
              <a:pathLst>
                <a:path extrusionOk="0" h="772417" w="772416">
                  <a:moveTo>
                    <a:pt x="413081" y="962"/>
                  </a:moveTo>
                  <a:cubicBezTo>
                    <a:pt x="536732" y="9701"/>
                    <a:pt x="653974" y="77706"/>
                    <a:pt x="720618" y="193137"/>
                  </a:cubicBezTo>
                  <a:cubicBezTo>
                    <a:pt x="827249" y="377826"/>
                    <a:pt x="763969" y="613989"/>
                    <a:pt x="579280" y="720619"/>
                  </a:cubicBezTo>
                  <a:cubicBezTo>
                    <a:pt x="394590" y="827250"/>
                    <a:pt x="158428" y="763970"/>
                    <a:pt x="51797" y="579281"/>
                  </a:cubicBezTo>
                  <a:cubicBezTo>
                    <a:pt x="-54833" y="394591"/>
                    <a:pt x="8446" y="158429"/>
                    <a:pt x="193136" y="51798"/>
                  </a:cubicBezTo>
                  <a:cubicBezTo>
                    <a:pt x="262394" y="11812"/>
                    <a:pt x="338891" y="-4281"/>
                    <a:pt x="413081" y="962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2000">
                  <a:srgbClr val="E6D38F"/>
                </a:gs>
                <a:gs pos="6665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7300826" y="2658400"/>
              <a:ext cx="271230" cy="246116"/>
            </a:xfrm>
            <a:custGeom>
              <a:rect b="b" l="l" r="r" t="t"/>
              <a:pathLst>
                <a:path extrusionOk="0" h="2170112" w="2395538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4261237" y="2880121"/>
            <a:ext cx="611425" cy="611425"/>
            <a:chOff x="4485555" y="2497671"/>
            <a:chExt cx="611524" cy="611524"/>
          </a:xfrm>
        </p:grpSpPr>
        <p:sp>
          <p:nvSpPr>
            <p:cNvPr id="267" name="Google Shape;267;p17"/>
            <p:cNvSpPr/>
            <p:nvPr/>
          </p:nvSpPr>
          <p:spPr>
            <a:xfrm>
              <a:off x="4485555" y="2497671"/>
              <a:ext cx="611524" cy="611524"/>
            </a:xfrm>
            <a:custGeom>
              <a:rect b="b" l="l" r="r" t="t"/>
              <a:pathLst>
                <a:path extrusionOk="0" h="772417" w="772417">
                  <a:moveTo>
                    <a:pt x="413083" y="962"/>
                  </a:moveTo>
                  <a:cubicBezTo>
                    <a:pt x="536733" y="9701"/>
                    <a:pt x="653976" y="77706"/>
                    <a:pt x="720620" y="193137"/>
                  </a:cubicBezTo>
                  <a:cubicBezTo>
                    <a:pt x="827250" y="377826"/>
                    <a:pt x="763971" y="613989"/>
                    <a:pt x="579281" y="720619"/>
                  </a:cubicBezTo>
                  <a:cubicBezTo>
                    <a:pt x="394592" y="827250"/>
                    <a:pt x="158429" y="763970"/>
                    <a:pt x="51799" y="579281"/>
                  </a:cubicBezTo>
                  <a:cubicBezTo>
                    <a:pt x="-54832" y="394591"/>
                    <a:pt x="8448" y="158429"/>
                    <a:pt x="193137" y="51798"/>
                  </a:cubicBezTo>
                  <a:cubicBezTo>
                    <a:pt x="262396" y="11812"/>
                    <a:pt x="338893" y="-4281"/>
                    <a:pt x="413083" y="962"/>
                  </a:cubicBezTo>
                  <a:close/>
                </a:path>
              </a:pathLst>
            </a:custGeom>
            <a:gradFill>
              <a:gsLst>
                <a:gs pos="0">
                  <a:srgbClr val="FCD860"/>
                </a:gs>
                <a:gs pos="32000">
                  <a:srgbClr val="E6D38F"/>
                </a:gs>
                <a:gs pos="6665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4657585" y="2668446"/>
              <a:ext cx="266207" cy="269974"/>
            </a:xfrm>
            <a:custGeom>
              <a:rect b="b" l="l" r="r" t="t"/>
              <a:pathLst>
                <a:path extrusionOk="0" h="413075" w="405200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69" name="Google Shape;269;p17"/>
          <p:cNvSpPr/>
          <p:nvPr/>
        </p:nvSpPr>
        <p:spPr>
          <a:xfrm>
            <a:off x="2380743" y="2667001"/>
            <a:ext cx="149181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Devices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We certainly do not 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forget you as soon </a:t>
            </a:r>
            <a:endParaRPr/>
          </a:p>
        </p:txBody>
      </p:sp>
      <p:sp>
        <p:nvSpPr>
          <p:cNvPr id="270" name="Google Shape;270;p17"/>
          <p:cNvSpPr/>
          <p:nvPr/>
        </p:nvSpPr>
        <p:spPr>
          <a:xfrm>
            <a:off x="2083335" y="4243277"/>
            <a:ext cx="151067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Cerenomy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I believe that people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would be alive</a:t>
            </a:r>
            <a:endParaRPr/>
          </a:p>
        </p:txBody>
      </p:sp>
      <p:sp>
        <p:nvSpPr>
          <p:cNvPr id="271" name="Google Shape;271;p17"/>
          <p:cNvSpPr/>
          <p:nvPr/>
        </p:nvSpPr>
        <p:spPr>
          <a:xfrm>
            <a:off x="8135545" y="2659358"/>
            <a:ext cx="28657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Overview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It is a very sad thing that nowadays there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is so little useless information.。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8484620" y="4235633"/>
            <a:ext cx="15958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Devices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We certainly do not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 forget you as soon 。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5313327" y="1232241"/>
            <a:ext cx="15303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Infographics</a:t>
            </a:r>
            <a:endParaRPr b="1" sz="18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The time is now, the 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place is here.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55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55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55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55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55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80" name="Google Shape;280;p18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1" name="Google Shape;281;p18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18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83" name="Google Shape;283;p18"/>
          <p:cNvCxnSpPr>
            <a:endCxn id="282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18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85" name="Google Shape;285;p18"/>
          <p:cNvSpPr txBox="1"/>
          <p:nvPr/>
        </p:nvSpPr>
        <p:spPr>
          <a:xfrm>
            <a:off x="4141629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Powerpoint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6216494" y="1774480"/>
            <a:ext cx="2666568" cy="2666568"/>
          </a:xfrm>
          <a:custGeom>
            <a:rect b="b" l="l" r="r" t="t"/>
            <a:pathLst>
              <a:path extrusionOk="0" h="2116" w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0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5230816" y="4018048"/>
            <a:ext cx="2318962" cy="2318961"/>
          </a:xfrm>
          <a:custGeom>
            <a:rect b="b" l="l" r="r" t="t"/>
            <a:pathLst>
              <a:path extrusionOk="0" h="1840" w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0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3766410" y="3528292"/>
            <a:ext cx="1682478" cy="1682478"/>
          </a:xfrm>
          <a:custGeom>
            <a:rect b="b" l="l" r="r" t="t"/>
            <a:pathLst>
              <a:path extrusionOk="0"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0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3129925" y="4910973"/>
            <a:ext cx="1310680" cy="1310680"/>
          </a:xfrm>
          <a:custGeom>
            <a:rect b="b" l="l" r="r" t="t"/>
            <a:pathLst>
              <a:path extrusionOk="0"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  <a:effectLst>
            <a:outerShdw blurRad="152400" rotWithShape="0" algn="tl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0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0" name="Google Shape;290;p18"/>
          <p:cNvGrpSpPr/>
          <p:nvPr/>
        </p:nvGrpSpPr>
        <p:grpSpPr>
          <a:xfrm>
            <a:off x="3181037" y="3189466"/>
            <a:ext cx="2049780" cy="2043939"/>
            <a:chOff x="5525759" y="2663250"/>
            <a:chExt cx="2050112" cy="2044271"/>
          </a:xfrm>
        </p:grpSpPr>
        <p:sp>
          <p:nvSpPr>
            <p:cNvPr id="291" name="Google Shape;291;p18"/>
            <p:cNvSpPr/>
            <p:nvPr/>
          </p:nvSpPr>
          <p:spPr>
            <a:xfrm rot="-2059330">
              <a:off x="5808697" y="2954413"/>
              <a:ext cx="1484236" cy="1461944"/>
            </a:xfrm>
            <a:prstGeom prst="blockArc">
              <a:avLst>
                <a:gd fmla="val 10800000" name="adj1"/>
                <a:gd fmla="val 17330593" name="adj2"/>
                <a:gd fmla="val 4033" name="adj3"/>
              </a:avLst>
            </a:prstGeom>
            <a:solidFill>
              <a:srgbClr val="F1DF97"/>
            </a:solidFill>
            <a:ln cap="flat" cmpd="sng" w="9525">
              <a:solidFill>
                <a:srgbClr val="A6A6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 rot="-9000000">
              <a:off x="6265622" y="2956208"/>
              <a:ext cx="120650" cy="120650"/>
            </a:xfrm>
            <a:prstGeom prst="rtTriangle">
              <a:avLst/>
            </a:prstGeom>
            <a:solidFill>
              <a:srgbClr val="F1DF97"/>
            </a:solidFill>
            <a:ln cap="flat" cmpd="sng" w="9525">
              <a:solidFill>
                <a:srgbClr val="A6A6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3" name="Google Shape;293;p18"/>
          <p:cNvGrpSpPr/>
          <p:nvPr/>
        </p:nvGrpSpPr>
        <p:grpSpPr>
          <a:xfrm rot="5400000">
            <a:off x="6252096" y="981516"/>
            <a:ext cx="3159814" cy="3150810"/>
            <a:chOff x="5525759" y="2663250"/>
            <a:chExt cx="2050112" cy="2044271"/>
          </a:xfrm>
        </p:grpSpPr>
        <p:sp>
          <p:nvSpPr>
            <p:cNvPr id="294" name="Google Shape;294;p18"/>
            <p:cNvSpPr/>
            <p:nvPr/>
          </p:nvSpPr>
          <p:spPr>
            <a:xfrm rot="-2059330">
              <a:off x="5808697" y="2954413"/>
              <a:ext cx="1484236" cy="1461944"/>
            </a:xfrm>
            <a:prstGeom prst="blockArc">
              <a:avLst>
                <a:gd fmla="val 10800000" name="adj1"/>
                <a:gd fmla="val 17330593" name="adj2"/>
                <a:gd fmla="val 4033" name="adj3"/>
              </a:avLst>
            </a:prstGeom>
            <a:solidFill>
              <a:srgbClr val="F1DF97"/>
            </a:solidFill>
            <a:ln cap="flat" cmpd="sng" w="9525">
              <a:solidFill>
                <a:srgbClr val="A6A6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 rot="-9000000">
              <a:off x="6265622" y="2956208"/>
              <a:ext cx="120650" cy="120650"/>
            </a:xfrm>
            <a:prstGeom prst="rtTriangle">
              <a:avLst/>
            </a:prstGeom>
            <a:solidFill>
              <a:srgbClr val="F1DF97"/>
            </a:solidFill>
            <a:ln cap="flat" cmpd="sng" w="9525">
              <a:solidFill>
                <a:srgbClr val="A6A6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18"/>
          <p:cNvSpPr/>
          <p:nvPr/>
        </p:nvSpPr>
        <p:spPr>
          <a:xfrm>
            <a:off x="3567694" y="5366218"/>
            <a:ext cx="397047" cy="397047"/>
          </a:xfrm>
          <a:custGeom>
            <a:rect b="b" l="l" r="r" t="t"/>
            <a:pathLst>
              <a:path extrusionOk="0"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55"/>
                  <a:pt x="34" y="179"/>
                  <a:pt x="51" y="198"/>
                </a:cubicBezTo>
                <a:cubicBezTo>
                  <a:pt x="66" y="190"/>
                  <a:pt x="61" y="196"/>
                  <a:pt x="80" y="188"/>
                </a:cubicBezTo>
                <a:cubicBezTo>
                  <a:pt x="100" y="180"/>
                  <a:pt x="105" y="177"/>
                  <a:pt x="105" y="177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98" y="152"/>
                  <a:pt x="95" y="134"/>
                </a:cubicBezTo>
                <a:cubicBezTo>
                  <a:pt x="91" y="136"/>
                  <a:pt x="89" y="129"/>
                  <a:pt x="89" y="124"/>
                </a:cubicBezTo>
                <a:cubicBezTo>
                  <a:pt x="89" y="120"/>
                  <a:pt x="86" y="107"/>
                  <a:pt x="92" y="108"/>
                </a:cubicBezTo>
                <a:cubicBezTo>
                  <a:pt x="91" y="99"/>
                  <a:pt x="90" y="92"/>
                  <a:pt x="90" y="87"/>
                </a:cubicBezTo>
                <a:cubicBezTo>
                  <a:pt x="92" y="73"/>
                  <a:pt x="106" y="57"/>
                  <a:pt x="128" y="56"/>
                </a:cubicBezTo>
                <a:cubicBezTo>
                  <a:pt x="154" y="57"/>
                  <a:pt x="164" y="73"/>
                  <a:pt x="166" y="87"/>
                </a:cubicBezTo>
                <a:cubicBezTo>
                  <a:pt x="166" y="92"/>
                  <a:pt x="165" y="99"/>
                  <a:pt x="164" y="108"/>
                </a:cubicBezTo>
                <a:cubicBezTo>
                  <a:pt x="170" y="107"/>
                  <a:pt x="167" y="120"/>
                  <a:pt x="167" y="124"/>
                </a:cubicBezTo>
                <a:cubicBezTo>
                  <a:pt x="167" y="129"/>
                  <a:pt x="165" y="136"/>
                  <a:pt x="161" y="134"/>
                </a:cubicBezTo>
                <a:cubicBezTo>
                  <a:pt x="158" y="152"/>
                  <a:pt x="151" y="158"/>
                  <a:pt x="151" y="158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6" y="180"/>
                  <a:pt x="176" y="188"/>
                </a:cubicBezTo>
                <a:cubicBezTo>
                  <a:pt x="195" y="196"/>
                  <a:pt x="190" y="190"/>
                  <a:pt x="205" y="198"/>
                </a:cubicBezTo>
                <a:cubicBezTo>
                  <a:pt x="222" y="179"/>
                  <a:pt x="232" y="155"/>
                  <a:pt x="232" y="128"/>
                </a:cubicBezTo>
                <a:cubicBezTo>
                  <a:pt x="232" y="71"/>
                  <a:pt x="185" y="24"/>
                  <a:pt x="128" y="24"/>
                </a:cubicBezTo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4388490" y="4180536"/>
            <a:ext cx="400222" cy="377989"/>
          </a:xfrm>
          <a:custGeom>
            <a:rect b="b" l="l" r="r" t="t"/>
            <a:pathLst>
              <a:path extrusionOk="0" h="244" w="256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6064090" y="4873558"/>
            <a:ext cx="636329" cy="636329"/>
          </a:xfrm>
          <a:custGeom>
            <a:rect b="b" l="l" r="r" t="t"/>
            <a:pathLst>
              <a:path extrusionOk="0"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4" y="128"/>
                </a:moveTo>
                <a:cubicBezTo>
                  <a:pt x="24" y="185"/>
                  <a:pt x="71" y="232"/>
                  <a:pt x="128" y="232"/>
                </a:cubicBezTo>
                <a:cubicBezTo>
                  <a:pt x="157" y="232"/>
                  <a:pt x="183" y="220"/>
                  <a:pt x="202" y="20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71" y="24"/>
                  <a:pt x="24" y="71"/>
                  <a:pt x="24" y="128"/>
                </a:cubicBezTo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7147016" y="2705001"/>
            <a:ext cx="805526" cy="805526"/>
          </a:xfrm>
          <a:custGeom>
            <a:rect b="b" l="l" r="r" t="t"/>
            <a:pathLst>
              <a:path extrusionOk="0"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00" y="53"/>
                </a:moveTo>
                <a:cubicBezTo>
                  <a:pt x="199" y="53"/>
                  <a:pt x="199" y="53"/>
                  <a:pt x="198" y="53"/>
                </a:cubicBezTo>
                <a:cubicBezTo>
                  <a:pt x="198" y="53"/>
                  <a:pt x="198" y="52"/>
                  <a:pt x="198" y="52"/>
                </a:cubicBezTo>
                <a:cubicBezTo>
                  <a:pt x="198" y="52"/>
                  <a:pt x="198" y="52"/>
                  <a:pt x="198" y="51"/>
                </a:cubicBezTo>
                <a:cubicBezTo>
                  <a:pt x="198" y="51"/>
                  <a:pt x="197" y="51"/>
                  <a:pt x="197" y="50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1"/>
                  <a:pt x="197" y="51"/>
                  <a:pt x="197" y="52"/>
                </a:cubicBezTo>
                <a:cubicBezTo>
                  <a:pt x="197" y="52"/>
                  <a:pt x="197" y="53"/>
                  <a:pt x="197" y="53"/>
                </a:cubicBezTo>
                <a:cubicBezTo>
                  <a:pt x="197" y="54"/>
                  <a:pt x="197" y="54"/>
                  <a:pt x="198" y="54"/>
                </a:cubicBezTo>
                <a:cubicBezTo>
                  <a:pt x="198" y="55"/>
                  <a:pt x="198" y="55"/>
                  <a:pt x="197" y="55"/>
                </a:cubicBezTo>
                <a:cubicBezTo>
                  <a:pt x="197" y="55"/>
                  <a:pt x="197" y="56"/>
                  <a:pt x="197" y="56"/>
                </a:cubicBezTo>
                <a:cubicBezTo>
                  <a:pt x="197" y="56"/>
                  <a:pt x="197" y="57"/>
                  <a:pt x="196" y="57"/>
                </a:cubicBezTo>
                <a:cubicBezTo>
                  <a:pt x="196" y="57"/>
                  <a:pt x="196" y="57"/>
                  <a:pt x="195" y="57"/>
                </a:cubicBezTo>
                <a:cubicBezTo>
                  <a:pt x="195" y="58"/>
                  <a:pt x="196" y="58"/>
                  <a:pt x="196" y="58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5" y="58"/>
                  <a:pt x="194" y="58"/>
                  <a:pt x="194" y="58"/>
                </a:cubicBezTo>
                <a:cubicBezTo>
                  <a:pt x="194" y="58"/>
                  <a:pt x="193" y="58"/>
                  <a:pt x="193" y="58"/>
                </a:cubicBezTo>
                <a:cubicBezTo>
                  <a:pt x="193" y="59"/>
                  <a:pt x="194" y="59"/>
                  <a:pt x="195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7" y="58"/>
                  <a:pt x="197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54"/>
                  <a:pt x="200" y="54"/>
                  <a:pt x="201" y="54"/>
                </a:cubicBezTo>
                <a:cubicBezTo>
                  <a:pt x="201" y="54"/>
                  <a:pt x="200" y="53"/>
                  <a:pt x="200" y="53"/>
                </a:cubicBezTo>
                <a:cubicBezTo>
                  <a:pt x="200" y="53"/>
                  <a:pt x="200" y="53"/>
                  <a:pt x="200" y="53"/>
                </a:cubicBezTo>
                <a:moveTo>
                  <a:pt x="203" y="56"/>
                </a:moveTo>
                <a:cubicBezTo>
                  <a:pt x="203" y="56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3" y="56"/>
                  <a:pt x="203" y="56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55"/>
                  <a:pt x="202" y="56"/>
                  <a:pt x="202" y="56"/>
                </a:cubicBezTo>
                <a:cubicBezTo>
                  <a:pt x="202" y="57"/>
                  <a:pt x="203" y="57"/>
                  <a:pt x="203" y="56"/>
                </a:cubicBezTo>
                <a:cubicBezTo>
                  <a:pt x="203" y="56"/>
                  <a:pt x="203" y="56"/>
                  <a:pt x="203" y="56"/>
                </a:cubicBezTo>
                <a:moveTo>
                  <a:pt x="231" y="143"/>
                </a:moveTo>
                <a:cubicBezTo>
                  <a:pt x="231" y="141"/>
                  <a:pt x="231" y="138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5"/>
                  <a:pt x="231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7" y="139"/>
                  <a:pt x="228" y="140"/>
                </a:cubicBezTo>
                <a:cubicBezTo>
                  <a:pt x="228" y="140"/>
                  <a:pt x="228" y="140"/>
                  <a:pt x="229" y="140"/>
                </a:cubicBezTo>
                <a:cubicBezTo>
                  <a:pt x="229" y="140"/>
                  <a:pt x="229" y="140"/>
                  <a:pt x="229" y="141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42"/>
                  <a:pt x="229" y="143"/>
                  <a:pt x="231" y="142"/>
                </a:cubicBezTo>
                <a:cubicBezTo>
                  <a:pt x="231" y="143"/>
                  <a:pt x="231" y="143"/>
                  <a:pt x="231" y="143"/>
                </a:cubicBezTo>
                <a:moveTo>
                  <a:pt x="28" y="153"/>
                </a:moveTo>
                <a:cubicBezTo>
                  <a:pt x="28" y="152"/>
                  <a:pt x="27" y="152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1"/>
                  <a:pt x="29" y="151"/>
                  <a:pt x="29" y="152"/>
                </a:cubicBezTo>
                <a:cubicBezTo>
                  <a:pt x="29" y="152"/>
                  <a:pt x="29" y="151"/>
                  <a:pt x="29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30" y="151"/>
                  <a:pt x="31" y="151"/>
                  <a:pt x="31" y="151"/>
                </a:cubicBezTo>
                <a:cubicBezTo>
                  <a:pt x="31" y="150"/>
                  <a:pt x="30" y="150"/>
                  <a:pt x="30" y="150"/>
                </a:cubicBezTo>
                <a:cubicBezTo>
                  <a:pt x="30" y="149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30" y="149"/>
                  <a:pt x="30" y="149"/>
                </a:cubicBezTo>
                <a:cubicBezTo>
                  <a:pt x="30" y="149"/>
                  <a:pt x="30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7" y="151"/>
                  <a:pt x="27" y="152"/>
                  <a:pt x="27" y="153"/>
                </a:cubicBezTo>
                <a:cubicBezTo>
                  <a:pt x="27" y="153"/>
                  <a:pt x="27" y="153"/>
                  <a:pt x="28" y="153"/>
                </a:cubicBezTo>
                <a:moveTo>
                  <a:pt x="32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moveTo>
                  <a:pt x="30" y="94"/>
                </a:move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30" y="93"/>
                </a:cubicBezTo>
                <a:cubicBezTo>
                  <a:pt x="30" y="93"/>
                  <a:pt x="30" y="94"/>
                  <a:pt x="30" y="94"/>
                </a:cubicBezTo>
                <a:moveTo>
                  <a:pt x="59" y="53"/>
                </a:moveTo>
                <a:cubicBezTo>
                  <a:pt x="59" y="53"/>
                  <a:pt x="59" y="53"/>
                  <a:pt x="59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8" y="53"/>
                  <a:pt x="58" y="53"/>
                </a:cubicBezTo>
                <a:cubicBezTo>
                  <a:pt x="58" y="53"/>
                  <a:pt x="58" y="53"/>
                  <a:pt x="59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8" y="53"/>
                  <a:pt x="58" y="53"/>
                </a:cubicBezTo>
                <a:cubicBezTo>
                  <a:pt x="58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moveTo>
                  <a:pt x="54" y="55"/>
                </a:move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moveTo>
                  <a:pt x="83" y="34"/>
                </a:move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4" y="35"/>
                  <a:pt x="84" y="35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6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6"/>
                  <a:pt x="82" y="36"/>
                  <a:pt x="82" y="36"/>
                </a:cubicBezTo>
                <a:cubicBezTo>
                  <a:pt x="82" y="36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6"/>
                  <a:pt x="83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7"/>
                  <a:pt x="84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3" y="36"/>
                  <a:pt x="83" y="37"/>
                  <a:pt x="83" y="37"/>
                </a:cubicBezTo>
                <a:cubicBezTo>
                  <a:pt x="83" y="37"/>
                  <a:pt x="83" y="37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2" y="37"/>
                  <a:pt x="82" y="37"/>
                </a:cubicBezTo>
                <a:cubicBezTo>
                  <a:pt x="82" y="37"/>
                  <a:pt x="83" y="38"/>
                  <a:pt x="83" y="38"/>
                </a:cubicBezTo>
                <a:cubicBezTo>
                  <a:pt x="83" y="37"/>
                  <a:pt x="83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5" y="38"/>
                  <a:pt x="85" y="37"/>
                  <a:pt x="85" y="37"/>
                </a:cubicBezTo>
                <a:cubicBezTo>
                  <a:pt x="85" y="37"/>
                  <a:pt x="86" y="37"/>
                  <a:pt x="86" y="38"/>
                </a:cubicBezTo>
                <a:cubicBezTo>
                  <a:pt x="86" y="38"/>
                  <a:pt x="86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3" y="38"/>
                  <a:pt x="83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8"/>
                  <a:pt x="84" y="39"/>
                  <a:pt x="84" y="39"/>
                </a:cubicBezTo>
                <a:cubicBezTo>
                  <a:pt x="84" y="39"/>
                  <a:pt x="83" y="39"/>
                  <a:pt x="83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9"/>
                  <a:pt x="87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40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3"/>
                  <a:pt x="80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2" y="43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3"/>
                  <a:pt x="85" y="43"/>
                </a:cubicBezTo>
                <a:cubicBezTo>
                  <a:pt x="85" y="43"/>
                  <a:pt x="85" y="43"/>
                  <a:pt x="86" y="43"/>
                </a:cubicBezTo>
                <a:cubicBezTo>
                  <a:pt x="86" y="44"/>
                  <a:pt x="86" y="43"/>
                  <a:pt x="87" y="43"/>
                </a:cubicBezTo>
                <a:cubicBezTo>
                  <a:pt x="87" y="43"/>
                  <a:pt x="87" y="44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4"/>
                  <a:pt x="87" y="44"/>
                  <a:pt x="87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5"/>
                </a:cubicBezTo>
                <a:cubicBezTo>
                  <a:pt x="88" y="45"/>
                  <a:pt x="88" y="44"/>
                  <a:pt x="88" y="44"/>
                </a:cubicBezTo>
                <a:cubicBezTo>
                  <a:pt x="88" y="44"/>
                  <a:pt x="88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6"/>
                  <a:pt x="91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89" y="46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6"/>
                  <a:pt x="90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7"/>
                  <a:pt x="88" y="46"/>
                </a:cubicBezTo>
                <a:cubicBezTo>
                  <a:pt x="88" y="46"/>
                  <a:pt x="88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45"/>
                  <a:pt x="84" y="46"/>
                  <a:pt x="84" y="46"/>
                </a:cubicBezTo>
                <a:cubicBezTo>
                  <a:pt x="83" y="45"/>
                  <a:pt x="83" y="45"/>
                  <a:pt x="82" y="45"/>
                </a:cubicBezTo>
                <a:cubicBezTo>
                  <a:pt x="82" y="45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3" y="45"/>
                  <a:pt x="83" y="46"/>
                </a:cubicBezTo>
                <a:cubicBezTo>
                  <a:pt x="83" y="46"/>
                  <a:pt x="83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5" y="46"/>
                  <a:pt x="85" y="45"/>
                  <a:pt x="85" y="45"/>
                </a:cubicBezTo>
                <a:cubicBezTo>
                  <a:pt x="85" y="45"/>
                  <a:pt x="85" y="46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5" y="47"/>
                  <a:pt x="85" y="47"/>
                </a:cubicBezTo>
                <a:cubicBezTo>
                  <a:pt x="85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8"/>
                  <a:pt x="83" y="48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5" y="48"/>
                  <a:pt x="85" y="48"/>
                </a:cubicBezTo>
                <a:cubicBezTo>
                  <a:pt x="85" y="48"/>
                  <a:pt x="85" y="49"/>
                  <a:pt x="85" y="49"/>
                </a:cubicBezTo>
                <a:cubicBezTo>
                  <a:pt x="85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7" y="48"/>
                  <a:pt x="87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47"/>
                  <a:pt x="87" y="47"/>
                  <a:pt x="87" y="48"/>
                </a:cubicBezTo>
                <a:cubicBezTo>
                  <a:pt x="87" y="48"/>
                  <a:pt x="88" y="47"/>
                  <a:pt x="88" y="47"/>
                </a:cubicBezTo>
                <a:cubicBezTo>
                  <a:pt x="88" y="47"/>
                  <a:pt x="89" y="47"/>
                  <a:pt x="89" y="47"/>
                </a:cubicBezTo>
                <a:cubicBezTo>
                  <a:pt x="89" y="47"/>
                  <a:pt x="89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6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0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89" y="48"/>
                  <a:pt x="89" y="48"/>
                </a:cubicBezTo>
                <a:cubicBezTo>
                  <a:pt x="89" y="49"/>
                  <a:pt x="89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50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1"/>
                  <a:pt x="89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3"/>
                  <a:pt x="86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4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4"/>
                  <a:pt x="84" y="54"/>
                  <a:pt x="84" y="54"/>
                </a:cubicBezTo>
                <a:cubicBezTo>
                  <a:pt x="84" y="53"/>
                  <a:pt x="84" y="54"/>
                  <a:pt x="84" y="53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4"/>
                  <a:pt x="82" y="55"/>
                  <a:pt x="82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6"/>
                  <a:pt x="82" y="56"/>
                  <a:pt x="81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6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1"/>
                </a:cubicBezTo>
                <a:cubicBezTo>
                  <a:pt x="76" y="61"/>
                  <a:pt x="77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2"/>
                  <a:pt x="75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3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4" y="63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6"/>
                </a:cubicBezTo>
                <a:cubicBezTo>
                  <a:pt x="74" y="66"/>
                  <a:pt x="75" y="66"/>
                  <a:pt x="7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2" y="68"/>
                  <a:pt x="72" y="69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69"/>
                  <a:pt x="72" y="69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3" y="72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2" y="74"/>
                  <a:pt x="71" y="74"/>
                </a:cubicBezTo>
                <a:cubicBezTo>
                  <a:pt x="71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3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70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4"/>
                  <a:pt x="69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3"/>
                  <a:pt x="68" y="73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2"/>
                  <a:pt x="67" y="72"/>
                </a:cubicBezTo>
                <a:cubicBezTo>
                  <a:pt x="67" y="72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4"/>
                </a:cubicBezTo>
                <a:cubicBezTo>
                  <a:pt x="64" y="74"/>
                  <a:pt x="65" y="74"/>
                  <a:pt x="65" y="73"/>
                </a:cubicBezTo>
                <a:cubicBezTo>
                  <a:pt x="65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ubicBezTo>
                  <a:pt x="62" y="73"/>
                  <a:pt x="62" y="73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2"/>
                  <a:pt x="62" y="71"/>
                </a:cubicBezTo>
                <a:cubicBezTo>
                  <a:pt x="62" y="72"/>
                  <a:pt x="62" y="72"/>
                  <a:pt x="61" y="72"/>
                </a:cubicBezTo>
                <a:cubicBezTo>
                  <a:pt x="62" y="72"/>
                  <a:pt x="62" y="72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0" y="71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1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59" y="69"/>
                  <a:pt x="60" y="69"/>
                  <a:pt x="60" y="69"/>
                </a:cubicBezTo>
                <a:cubicBezTo>
                  <a:pt x="60" y="69"/>
                  <a:pt x="60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7"/>
                  <a:pt x="58" y="67"/>
                </a:cubicBezTo>
                <a:cubicBezTo>
                  <a:pt x="58" y="67"/>
                  <a:pt x="58" y="67"/>
                  <a:pt x="59" y="67"/>
                </a:cubicBezTo>
                <a:cubicBezTo>
                  <a:pt x="59" y="67"/>
                  <a:pt x="59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6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9" y="67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6"/>
                  <a:pt x="59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7"/>
                  <a:pt x="58" y="67"/>
                </a:cubicBezTo>
                <a:cubicBezTo>
                  <a:pt x="58" y="67"/>
                  <a:pt x="57" y="67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7" y="67"/>
                  <a:pt x="57" y="66"/>
                </a:cubicBezTo>
                <a:cubicBezTo>
                  <a:pt x="57" y="66"/>
                  <a:pt x="57" y="66"/>
                  <a:pt x="58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3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6" y="63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6" y="62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2"/>
                  <a:pt x="56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2"/>
                  <a:pt x="56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6" y="61"/>
                  <a:pt x="57" y="62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6" y="60"/>
                  <a:pt x="57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59"/>
                </a:cubicBezTo>
                <a:cubicBezTo>
                  <a:pt x="56" y="59"/>
                  <a:pt x="56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59"/>
                  <a:pt x="55" y="59"/>
                </a:cubicBezTo>
                <a:cubicBezTo>
                  <a:pt x="55" y="59"/>
                  <a:pt x="55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59"/>
                  <a:pt x="56" y="59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7" y="58"/>
                  <a:pt x="57" y="59"/>
                  <a:pt x="57" y="59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7" y="55"/>
                </a:cubicBezTo>
                <a:cubicBezTo>
                  <a:pt x="57" y="55"/>
                  <a:pt x="58" y="55"/>
                  <a:pt x="57" y="55"/>
                </a:cubicBezTo>
                <a:cubicBezTo>
                  <a:pt x="57" y="55"/>
                  <a:pt x="57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8"/>
                  <a:pt x="48" y="61"/>
                  <a:pt x="4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0" y="66"/>
                  <a:pt x="50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50" y="68"/>
                  <a:pt x="50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48" y="69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68"/>
                  <a:pt x="46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ubicBezTo>
                  <a:pt x="43" y="68"/>
                  <a:pt x="43" y="68"/>
                  <a:pt x="44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70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2"/>
                  <a:pt x="47" y="72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6" y="72"/>
                  <a:pt x="46" y="72"/>
                </a:cubicBezTo>
                <a:cubicBezTo>
                  <a:pt x="46" y="73"/>
                  <a:pt x="46" y="73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5"/>
                </a:cubicBezTo>
                <a:cubicBezTo>
                  <a:pt x="46" y="74"/>
                  <a:pt x="46" y="74"/>
                  <a:pt x="45" y="74"/>
                </a:cubicBezTo>
                <a:cubicBezTo>
                  <a:pt x="44" y="74"/>
                  <a:pt x="44" y="73"/>
                  <a:pt x="43" y="72"/>
                </a:cubicBezTo>
                <a:cubicBezTo>
                  <a:pt x="43" y="72"/>
                  <a:pt x="43" y="73"/>
                  <a:pt x="43" y="73"/>
                </a:cubicBezTo>
                <a:cubicBezTo>
                  <a:pt x="42" y="73"/>
                  <a:pt x="42" y="72"/>
                  <a:pt x="42" y="72"/>
                </a:cubicBezTo>
                <a:cubicBezTo>
                  <a:pt x="42" y="73"/>
                  <a:pt x="43" y="74"/>
                  <a:pt x="43" y="74"/>
                </a:cubicBezTo>
                <a:cubicBezTo>
                  <a:pt x="44" y="74"/>
                  <a:pt x="45" y="75"/>
                  <a:pt x="45" y="76"/>
                </a:cubicBezTo>
                <a:cubicBezTo>
                  <a:pt x="43" y="75"/>
                  <a:pt x="43" y="75"/>
                  <a:pt x="43" y="75"/>
                </a:cubicBezTo>
                <a:cubicBezTo>
                  <a:pt x="42" y="75"/>
                  <a:pt x="42" y="75"/>
                  <a:pt x="41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5"/>
                  <a:pt x="38" y="75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7"/>
                  <a:pt x="40" y="77"/>
                  <a:pt x="40" y="78"/>
                </a:cubicBezTo>
                <a:cubicBezTo>
                  <a:pt x="41" y="78"/>
                  <a:pt x="41" y="77"/>
                  <a:pt x="41" y="77"/>
                </a:cubicBezTo>
                <a:cubicBezTo>
                  <a:pt x="41" y="77"/>
                  <a:pt x="41" y="78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1" y="80"/>
                  <a:pt x="41" y="81"/>
                </a:cubicBezTo>
                <a:cubicBezTo>
                  <a:pt x="41" y="81"/>
                  <a:pt x="41" y="81"/>
                  <a:pt x="40" y="81"/>
                </a:cubicBezTo>
                <a:cubicBezTo>
                  <a:pt x="40" y="81"/>
                  <a:pt x="40" y="81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1"/>
                  <a:pt x="42" y="81"/>
                  <a:pt x="43" y="82"/>
                </a:cubicBezTo>
                <a:cubicBezTo>
                  <a:pt x="43" y="82"/>
                  <a:pt x="43" y="82"/>
                  <a:pt x="4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1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6" y="80"/>
                </a:cubicBezTo>
                <a:cubicBezTo>
                  <a:pt x="45" y="79"/>
                  <a:pt x="46" y="80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8" y="81"/>
                  <a:pt x="49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3"/>
                  <a:pt x="50" y="82"/>
                  <a:pt x="50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5"/>
                </a:cubicBezTo>
                <a:cubicBezTo>
                  <a:pt x="50" y="85"/>
                  <a:pt x="50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0" y="85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1" y="86"/>
                  <a:pt x="52" y="86"/>
                  <a:pt x="52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3" y="88"/>
                  <a:pt x="54" y="88"/>
                </a:cubicBezTo>
                <a:cubicBezTo>
                  <a:pt x="54" y="88"/>
                  <a:pt x="54" y="88"/>
                  <a:pt x="55" y="88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90"/>
                  <a:pt x="53" y="90"/>
                  <a:pt x="53" y="90"/>
                </a:cubicBezTo>
                <a:cubicBezTo>
                  <a:pt x="54" y="89"/>
                  <a:pt x="54" y="88"/>
                  <a:pt x="55" y="89"/>
                </a:cubicBezTo>
                <a:cubicBezTo>
                  <a:pt x="55" y="89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0"/>
                  <a:pt x="57" y="90"/>
                  <a:pt x="57" y="90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6" y="93"/>
                  <a:pt x="56" y="93"/>
                </a:cubicBezTo>
                <a:cubicBezTo>
                  <a:pt x="55" y="93"/>
                  <a:pt x="54" y="93"/>
                  <a:pt x="54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1" y="95"/>
                  <a:pt x="50" y="95"/>
                </a:cubicBezTo>
                <a:cubicBezTo>
                  <a:pt x="50" y="95"/>
                  <a:pt x="49" y="95"/>
                  <a:pt x="48" y="95"/>
                </a:cubicBezTo>
                <a:cubicBezTo>
                  <a:pt x="48" y="95"/>
                  <a:pt x="47" y="95"/>
                  <a:pt x="46" y="95"/>
                </a:cubicBezTo>
                <a:cubicBezTo>
                  <a:pt x="46" y="95"/>
                  <a:pt x="45" y="95"/>
                  <a:pt x="44" y="95"/>
                </a:cubicBezTo>
                <a:cubicBezTo>
                  <a:pt x="44" y="95"/>
                  <a:pt x="44" y="96"/>
                  <a:pt x="43" y="96"/>
                </a:cubicBezTo>
                <a:cubicBezTo>
                  <a:pt x="43" y="96"/>
                  <a:pt x="43" y="96"/>
                  <a:pt x="42" y="97"/>
                </a:cubicBezTo>
                <a:cubicBezTo>
                  <a:pt x="41" y="97"/>
                  <a:pt x="40" y="99"/>
                  <a:pt x="39" y="100"/>
                </a:cubicBezTo>
                <a:cubicBezTo>
                  <a:pt x="40" y="100"/>
                  <a:pt x="40" y="99"/>
                  <a:pt x="41" y="98"/>
                </a:cubicBezTo>
                <a:cubicBezTo>
                  <a:pt x="42" y="98"/>
                  <a:pt x="43" y="97"/>
                  <a:pt x="44" y="97"/>
                </a:cubicBezTo>
                <a:cubicBezTo>
                  <a:pt x="45" y="96"/>
                  <a:pt x="47" y="96"/>
                  <a:pt x="47" y="97"/>
                </a:cubicBezTo>
                <a:cubicBezTo>
                  <a:pt x="47" y="98"/>
                  <a:pt x="46" y="98"/>
                  <a:pt x="46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1"/>
                  <a:pt x="47" y="101"/>
                  <a:pt x="48" y="101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2"/>
                  <a:pt x="48" y="102"/>
                </a:cubicBezTo>
                <a:cubicBezTo>
                  <a:pt x="48" y="102"/>
                  <a:pt x="49" y="101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1"/>
                  <a:pt x="50" y="10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51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3"/>
                </a:cubicBezTo>
                <a:cubicBezTo>
                  <a:pt x="50" y="103"/>
                  <a:pt x="50" y="102"/>
                  <a:pt x="50" y="102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5"/>
                  <a:pt x="45" y="105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7" y="102"/>
                  <a:pt x="47" y="102"/>
                </a:cubicBezTo>
                <a:cubicBezTo>
                  <a:pt x="47" y="102"/>
                  <a:pt x="47" y="102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8" y="102"/>
                  <a:pt x="48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102"/>
                  <a:pt x="47" y="102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2"/>
                </a:cubicBezTo>
                <a:cubicBezTo>
                  <a:pt x="47" y="102"/>
                  <a:pt x="46" y="102"/>
                  <a:pt x="46" y="102"/>
                </a:cubicBezTo>
                <a:cubicBezTo>
                  <a:pt x="46" y="102"/>
                  <a:pt x="46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3"/>
                  <a:pt x="44" y="103"/>
                </a:cubicBezTo>
                <a:cubicBezTo>
                  <a:pt x="44" y="102"/>
                  <a:pt x="44" y="102"/>
                  <a:pt x="44" y="103"/>
                </a:cubicBezTo>
                <a:cubicBezTo>
                  <a:pt x="44" y="103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3" y="104"/>
                  <a:pt x="42" y="103"/>
                  <a:pt x="42" y="103"/>
                </a:cubicBezTo>
                <a:cubicBezTo>
                  <a:pt x="42" y="103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9" y="106"/>
                  <a:pt x="39" y="106"/>
                </a:cubicBezTo>
                <a:cubicBezTo>
                  <a:pt x="39" y="106"/>
                  <a:pt x="39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7"/>
                </a:cubicBezTo>
                <a:cubicBezTo>
                  <a:pt x="39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08"/>
                  <a:pt x="36" y="108"/>
                  <a:pt x="36" y="109"/>
                </a:cubicBezTo>
                <a:cubicBezTo>
                  <a:pt x="36" y="109"/>
                  <a:pt x="36" y="108"/>
                  <a:pt x="36" y="108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6" y="109"/>
                </a:cubicBezTo>
                <a:cubicBezTo>
                  <a:pt x="36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11"/>
                  <a:pt x="34" y="111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3" y="113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3"/>
                </a:cubicBezTo>
                <a:cubicBezTo>
                  <a:pt x="33" y="113"/>
                  <a:pt x="34" y="113"/>
                  <a:pt x="34" y="113"/>
                </a:cubicBezTo>
                <a:cubicBezTo>
                  <a:pt x="34" y="112"/>
                  <a:pt x="34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3" y="112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2" y="113"/>
                  <a:pt x="32" y="113"/>
                </a:cubicBezTo>
                <a:cubicBezTo>
                  <a:pt x="32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2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2" y="114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5"/>
                  <a:pt x="34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7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2" y="117"/>
                  <a:pt x="33" y="116"/>
                  <a:pt x="33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1" y="117"/>
                  <a:pt x="31" y="118"/>
                  <a:pt x="31" y="118"/>
                </a:cubicBezTo>
                <a:cubicBezTo>
                  <a:pt x="31" y="118"/>
                  <a:pt x="30" y="118"/>
                  <a:pt x="30" y="118"/>
                </a:cubicBezTo>
                <a:cubicBezTo>
                  <a:pt x="30" y="118"/>
                  <a:pt x="30" y="119"/>
                  <a:pt x="29" y="119"/>
                </a:cubicBezTo>
                <a:cubicBezTo>
                  <a:pt x="29" y="119"/>
                  <a:pt x="28" y="120"/>
                  <a:pt x="28" y="120"/>
                </a:cubicBezTo>
                <a:cubicBezTo>
                  <a:pt x="28" y="120"/>
                  <a:pt x="27" y="121"/>
                  <a:pt x="27" y="121"/>
                </a:cubicBezTo>
                <a:cubicBezTo>
                  <a:pt x="27" y="121"/>
                  <a:pt x="27" y="122"/>
                  <a:pt x="27" y="122"/>
                </a:cubicBezTo>
                <a:cubicBezTo>
                  <a:pt x="27" y="123"/>
                  <a:pt x="28" y="124"/>
                  <a:pt x="28" y="125"/>
                </a:cubicBezTo>
                <a:cubicBezTo>
                  <a:pt x="28" y="125"/>
                  <a:pt x="28" y="126"/>
                  <a:pt x="28" y="126"/>
                </a:cubicBezTo>
                <a:cubicBezTo>
                  <a:pt x="28" y="126"/>
                  <a:pt x="28" y="127"/>
                  <a:pt x="28" y="127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7" y="129"/>
                </a:cubicBezTo>
                <a:cubicBezTo>
                  <a:pt x="27" y="129"/>
                  <a:pt x="27" y="128"/>
                  <a:pt x="27" y="128"/>
                </a:cubicBezTo>
                <a:cubicBezTo>
                  <a:pt x="26" y="128"/>
                  <a:pt x="27" y="128"/>
                  <a:pt x="26" y="128"/>
                </a:cubicBezTo>
                <a:cubicBezTo>
                  <a:pt x="26" y="128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6"/>
                  <a:pt x="25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5"/>
                  <a:pt x="25" y="125"/>
                  <a:pt x="2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4"/>
                  <a:pt x="25" y="123"/>
                  <a:pt x="24" y="123"/>
                </a:cubicBezTo>
                <a:cubicBezTo>
                  <a:pt x="24" y="125"/>
                  <a:pt x="24" y="126"/>
                  <a:pt x="24" y="128"/>
                </a:cubicBezTo>
                <a:cubicBezTo>
                  <a:pt x="24" y="129"/>
                  <a:pt x="24" y="131"/>
                  <a:pt x="24" y="132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6" y="132"/>
                  <a:pt x="26" y="132"/>
                </a:cubicBezTo>
                <a:cubicBezTo>
                  <a:pt x="27" y="132"/>
                  <a:pt x="27" y="132"/>
                  <a:pt x="28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0" y="133"/>
                  <a:pt x="31" y="133"/>
                  <a:pt x="31" y="133"/>
                </a:cubicBezTo>
                <a:cubicBezTo>
                  <a:pt x="31" y="133"/>
                  <a:pt x="31" y="134"/>
                  <a:pt x="32" y="134"/>
                </a:cubicBezTo>
                <a:cubicBezTo>
                  <a:pt x="32" y="134"/>
                  <a:pt x="33" y="134"/>
                  <a:pt x="34" y="134"/>
                </a:cubicBezTo>
                <a:cubicBezTo>
                  <a:pt x="33" y="134"/>
                  <a:pt x="33" y="135"/>
                  <a:pt x="33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4" y="136"/>
                  <a:pt x="34" y="136"/>
                </a:cubicBezTo>
                <a:cubicBezTo>
                  <a:pt x="33" y="136"/>
                  <a:pt x="33" y="136"/>
                  <a:pt x="33" y="135"/>
                </a:cubicBezTo>
                <a:cubicBezTo>
                  <a:pt x="32" y="135"/>
                  <a:pt x="32" y="136"/>
                  <a:pt x="31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6"/>
                  <a:pt x="31" y="135"/>
                  <a:pt x="31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1" y="135"/>
                  <a:pt x="31" y="135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3"/>
                  <a:pt x="29" y="134"/>
                  <a:pt x="29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3"/>
                  <a:pt x="26" y="133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5" y="132"/>
                  <a:pt x="25" y="132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8"/>
                  <a:pt x="25" y="144"/>
                  <a:pt x="26" y="149"/>
                </a:cubicBezTo>
                <a:cubicBezTo>
                  <a:pt x="26" y="149"/>
                  <a:pt x="26" y="149"/>
                  <a:pt x="27" y="149"/>
                </a:cubicBezTo>
                <a:cubicBezTo>
                  <a:pt x="27" y="149"/>
                  <a:pt x="27" y="149"/>
                  <a:pt x="28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1" y="148"/>
                  <a:pt x="31" y="149"/>
                  <a:pt x="32" y="150"/>
                </a:cubicBezTo>
                <a:cubicBezTo>
                  <a:pt x="32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1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2" y="150"/>
                  <a:pt x="32" y="149"/>
                  <a:pt x="32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50"/>
                  <a:pt x="32" y="150"/>
                  <a:pt x="32" y="151"/>
                </a:cubicBezTo>
                <a:cubicBezTo>
                  <a:pt x="32" y="151"/>
                  <a:pt x="32" y="151"/>
                  <a:pt x="32" y="152"/>
                </a:cubicBezTo>
                <a:cubicBezTo>
                  <a:pt x="32" y="152"/>
                  <a:pt x="32" y="152"/>
                  <a:pt x="32" y="153"/>
                </a:cubicBezTo>
                <a:cubicBezTo>
                  <a:pt x="32" y="153"/>
                  <a:pt x="32" y="153"/>
                  <a:pt x="32" y="154"/>
                </a:cubicBezTo>
                <a:cubicBezTo>
                  <a:pt x="33" y="154"/>
                  <a:pt x="33" y="153"/>
                  <a:pt x="33" y="153"/>
                </a:cubicBezTo>
                <a:cubicBezTo>
                  <a:pt x="33" y="153"/>
                  <a:pt x="33" y="152"/>
                  <a:pt x="32" y="152"/>
                </a:cubicBezTo>
                <a:cubicBezTo>
                  <a:pt x="32" y="152"/>
                  <a:pt x="32" y="152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1"/>
                  <a:pt x="34" y="151"/>
                  <a:pt x="34" y="151"/>
                </a:cubicBezTo>
                <a:cubicBezTo>
                  <a:pt x="34" y="151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5" y="151"/>
                </a:cubicBezTo>
                <a:cubicBezTo>
                  <a:pt x="35" y="151"/>
                  <a:pt x="36" y="151"/>
                  <a:pt x="36" y="151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7" y="152"/>
                  <a:pt x="38" y="152"/>
                  <a:pt x="38" y="152"/>
                </a:cubicBezTo>
                <a:cubicBezTo>
                  <a:pt x="39" y="152"/>
                  <a:pt x="39" y="153"/>
                  <a:pt x="40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2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3" y="152"/>
                  <a:pt x="43" y="152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3"/>
                  <a:pt x="43" y="153"/>
                  <a:pt x="43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4" y="153"/>
                  <a:pt x="45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5" y="154"/>
                </a:cubicBezTo>
                <a:cubicBezTo>
                  <a:pt x="45" y="154"/>
                  <a:pt x="45" y="154"/>
                  <a:pt x="46" y="154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8" y="156"/>
                  <a:pt x="48" y="156"/>
                  <a:pt x="48" y="157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7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7"/>
                  <a:pt x="52" y="157"/>
                  <a:pt x="53" y="157"/>
                </a:cubicBezTo>
                <a:cubicBezTo>
                  <a:pt x="53" y="158"/>
                  <a:pt x="54" y="158"/>
                  <a:pt x="54" y="158"/>
                </a:cubicBezTo>
                <a:cubicBezTo>
                  <a:pt x="54" y="158"/>
                  <a:pt x="56" y="159"/>
                  <a:pt x="56" y="159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6" y="159"/>
                  <a:pt x="56" y="160"/>
                  <a:pt x="56" y="160"/>
                </a:cubicBezTo>
                <a:cubicBezTo>
                  <a:pt x="56" y="161"/>
                  <a:pt x="57" y="162"/>
                  <a:pt x="58" y="162"/>
                </a:cubicBezTo>
                <a:cubicBezTo>
                  <a:pt x="58" y="162"/>
                  <a:pt x="58" y="163"/>
                  <a:pt x="58" y="163"/>
                </a:cubicBezTo>
                <a:cubicBezTo>
                  <a:pt x="57" y="163"/>
                  <a:pt x="57" y="164"/>
                  <a:pt x="57" y="164"/>
                </a:cubicBezTo>
                <a:cubicBezTo>
                  <a:pt x="57" y="164"/>
                  <a:pt x="56" y="164"/>
                  <a:pt x="56" y="165"/>
                </a:cubicBezTo>
                <a:cubicBezTo>
                  <a:pt x="55" y="165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8" y="166"/>
                  <a:pt x="58" y="166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9" y="166"/>
                  <a:pt x="59" y="166"/>
                  <a:pt x="59" y="166"/>
                </a:cubicBezTo>
                <a:cubicBezTo>
                  <a:pt x="60" y="166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2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4" y="166"/>
                  <a:pt x="64" y="167"/>
                  <a:pt x="64" y="167"/>
                </a:cubicBezTo>
                <a:cubicBezTo>
                  <a:pt x="64" y="167"/>
                  <a:pt x="64" y="167"/>
                  <a:pt x="64" y="168"/>
                </a:cubicBez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7"/>
                  <a:pt x="67" y="168"/>
                </a:cubicBezTo>
                <a:cubicBezTo>
                  <a:pt x="67" y="168"/>
                  <a:pt x="67" y="168"/>
                  <a:pt x="68" y="168"/>
                </a:cubicBezTo>
                <a:cubicBezTo>
                  <a:pt x="68" y="168"/>
                  <a:pt x="69" y="167"/>
                  <a:pt x="70" y="168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5" y="170"/>
                  <a:pt x="75" y="173"/>
                  <a:pt x="75" y="173"/>
                </a:cubicBezTo>
                <a:cubicBezTo>
                  <a:pt x="75" y="175"/>
                  <a:pt x="74" y="176"/>
                  <a:pt x="73" y="177"/>
                </a:cubicBezTo>
                <a:cubicBezTo>
                  <a:pt x="73" y="177"/>
                  <a:pt x="73" y="177"/>
                  <a:pt x="72" y="177"/>
                </a:cubicBezTo>
                <a:cubicBezTo>
                  <a:pt x="72" y="177"/>
                  <a:pt x="72" y="177"/>
                  <a:pt x="72" y="178"/>
                </a:cubicBezTo>
                <a:cubicBezTo>
                  <a:pt x="72" y="178"/>
                  <a:pt x="72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80"/>
                  <a:pt x="70" y="180"/>
                  <a:pt x="70" y="181"/>
                </a:cubicBezTo>
                <a:cubicBezTo>
                  <a:pt x="70" y="182"/>
                  <a:pt x="70" y="182"/>
                  <a:pt x="70" y="183"/>
                </a:cubicBezTo>
                <a:cubicBezTo>
                  <a:pt x="71" y="183"/>
                  <a:pt x="70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69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69" y="188"/>
                  <a:pt x="69" y="189"/>
                </a:cubicBezTo>
                <a:cubicBezTo>
                  <a:pt x="68" y="189"/>
                  <a:pt x="68" y="189"/>
                  <a:pt x="68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6" y="192"/>
                  <a:pt x="66" y="192"/>
                  <a:pt x="65" y="192"/>
                </a:cubicBezTo>
                <a:cubicBezTo>
                  <a:pt x="65" y="192"/>
                  <a:pt x="64" y="192"/>
                  <a:pt x="64" y="192"/>
                </a:cubicBezTo>
                <a:cubicBezTo>
                  <a:pt x="64" y="192"/>
                  <a:pt x="64" y="192"/>
                  <a:pt x="63" y="192"/>
                </a:cubicBezTo>
                <a:cubicBezTo>
                  <a:pt x="63" y="192"/>
                  <a:pt x="63" y="192"/>
                  <a:pt x="63" y="193"/>
                </a:cubicBezTo>
                <a:cubicBezTo>
                  <a:pt x="63" y="193"/>
                  <a:pt x="63" y="192"/>
                  <a:pt x="62" y="192"/>
                </a:cubicBezTo>
                <a:cubicBezTo>
                  <a:pt x="62" y="193"/>
                  <a:pt x="60" y="194"/>
                  <a:pt x="60" y="194"/>
                </a:cubicBezTo>
                <a:cubicBezTo>
                  <a:pt x="60" y="194"/>
                  <a:pt x="60" y="195"/>
                  <a:pt x="59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195"/>
                  <a:pt x="59" y="196"/>
                  <a:pt x="59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99"/>
                  <a:pt x="58" y="199"/>
                  <a:pt x="58" y="200"/>
                </a:cubicBezTo>
                <a:cubicBezTo>
                  <a:pt x="57" y="200"/>
                  <a:pt x="57" y="201"/>
                  <a:pt x="57" y="201"/>
                </a:cubicBezTo>
                <a:cubicBezTo>
                  <a:pt x="57" y="202"/>
                  <a:pt x="56" y="202"/>
                  <a:pt x="56" y="203"/>
                </a:cubicBezTo>
                <a:cubicBezTo>
                  <a:pt x="56" y="202"/>
                  <a:pt x="57" y="201"/>
                  <a:pt x="57" y="20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1"/>
                  <a:pt x="56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6" y="201"/>
                  <a:pt x="56" y="201"/>
                  <a:pt x="56" y="202"/>
                </a:cubicBezTo>
                <a:cubicBezTo>
                  <a:pt x="56" y="202"/>
                  <a:pt x="55" y="202"/>
                  <a:pt x="55" y="202"/>
                </a:cubicBezTo>
                <a:cubicBezTo>
                  <a:pt x="74" y="221"/>
                  <a:pt x="100" y="232"/>
                  <a:pt x="128" y="232"/>
                </a:cubicBezTo>
                <a:cubicBezTo>
                  <a:pt x="179" y="232"/>
                  <a:pt x="221" y="195"/>
                  <a:pt x="230" y="147"/>
                </a:cubicBezTo>
                <a:cubicBezTo>
                  <a:pt x="230" y="147"/>
                  <a:pt x="230" y="146"/>
                  <a:pt x="230" y="146"/>
                </a:cubicBezTo>
                <a:cubicBezTo>
                  <a:pt x="230" y="146"/>
                  <a:pt x="230" y="146"/>
                  <a:pt x="230" y="146"/>
                </a:cubicBezTo>
                <a:cubicBezTo>
                  <a:pt x="229" y="146"/>
                  <a:pt x="230" y="145"/>
                  <a:pt x="230" y="145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29" y="144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1"/>
                  <a:pt x="227" y="141"/>
                  <a:pt x="227" y="141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0"/>
                  <a:pt x="227" y="139"/>
                  <a:pt x="227" y="139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27" y="138"/>
                  <a:pt x="227" y="137"/>
                  <a:pt x="228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7" y="136"/>
                  <a:pt x="227" y="136"/>
                  <a:pt x="227" y="135"/>
                </a:cubicBezTo>
                <a:cubicBezTo>
                  <a:pt x="227" y="134"/>
                  <a:pt x="226" y="134"/>
                  <a:pt x="226" y="133"/>
                </a:cubicBezTo>
                <a:cubicBezTo>
                  <a:pt x="226" y="133"/>
                  <a:pt x="226" y="132"/>
                  <a:pt x="226" y="131"/>
                </a:cubicBezTo>
                <a:cubicBezTo>
                  <a:pt x="226" y="131"/>
                  <a:pt x="226" y="130"/>
                  <a:pt x="225" y="130"/>
                </a:cubicBezTo>
                <a:cubicBezTo>
                  <a:pt x="225" y="130"/>
                  <a:pt x="225" y="130"/>
                  <a:pt x="225" y="130"/>
                </a:cubicBezTo>
                <a:cubicBezTo>
                  <a:pt x="225" y="131"/>
                  <a:pt x="225" y="131"/>
                  <a:pt x="224" y="131"/>
                </a:cubicBezTo>
                <a:cubicBezTo>
                  <a:pt x="224" y="132"/>
                  <a:pt x="224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1"/>
                  <a:pt x="223" y="131"/>
                </a:cubicBezTo>
                <a:cubicBezTo>
                  <a:pt x="222" y="131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1"/>
                  <a:pt x="222" y="131"/>
                  <a:pt x="222" y="130"/>
                </a:cubicBezTo>
                <a:cubicBezTo>
                  <a:pt x="223" y="129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1" y="128"/>
                  <a:pt x="221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7"/>
                  <a:pt x="221" y="127"/>
                  <a:pt x="221" y="127"/>
                </a:cubicBezTo>
                <a:cubicBezTo>
                  <a:pt x="221" y="127"/>
                  <a:pt x="221" y="127"/>
                  <a:pt x="221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19" y="126"/>
                  <a:pt x="220" y="124"/>
                  <a:pt x="219" y="123"/>
                </a:cubicBezTo>
                <a:cubicBezTo>
                  <a:pt x="219" y="124"/>
                  <a:pt x="219" y="124"/>
                  <a:pt x="218" y="124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4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18" y="124"/>
                  <a:pt x="218" y="124"/>
                  <a:pt x="218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4"/>
                  <a:pt x="217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7" y="125"/>
                  <a:pt x="217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5"/>
                  <a:pt x="217" y="124"/>
                </a:cubicBezTo>
                <a:cubicBezTo>
                  <a:pt x="217" y="124"/>
                  <a:pt x="217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4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5"/>
                  <a:pt x="214" y="125"/>
                  <a:pt x="213" y="125"/>
                </a:cubicBezTo>
                <a:cubicBezTo>
                  <a:pt x="213" y="126"/>
                  <a:pt x="214" y="126"/>
                  <a:pt x="214" y="126"/>
                </a:cubicBezTo>
                <a:cubicBezTo>
                  <a:pt x="213" y="126"/>
                  <a:pt x="213" y="127"/>
                  <a:pt x="213" y="12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11" y="128"/>
                  <a:pt x="211" y="128"/>
                  <a:pt x="210" y="129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210" y="129"/>
                  <a:pt x="209" y="130"/>
                  <a:pt x="209" y="130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8" y="130"/>
                  <a:pt x="208" y="131"/>
                  <a:pt x="208" y="131"/>
                </a:cubicBezTo>
                <a:cubicBezTo>
                  <a:pt x="208" y="131"/>
                  <a:pt x="207" y="131"/>
                  <a:pt x="207" y="131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6" y="132"/>
                  <a:pt x="206" y="132"/>
                  <a:pt x="206" y="133"/>
                </a:cubicBezTo>
                <a:cubicBezTo>
                  <a:pt x="205" y="133"/>
                  <a:pt x="206" y="134"/>
                  <a:pt x="206" y="134"/>
                </a:cubicBezTo>
                <a:cubicBezTo>
                  <a:pt x="206" y="135"/>
                  <a:pt x="205" y="136"/>
                  <a:pt x="205" y="137"/>
                </a:cubicBezTo>
                <a:cubicBezTo>
                  <a:pt x="205" y="137"/>
                  <a:pt x="205" y="138"/>
                  <a:pt x="205" y="138"/>
                </a:cubicBezTo>
                <a:cubicBezTo>
                  <a:pt x="205" y="138"/>
                  <a:pt x="205" y="138"/>
                  <a:pt x="205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39"/>
                  <a:pt x="204" y="140"/>
                  <a:pt x="204" y="140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3" y="140"/>
                  <a:pt x="203" y="140"/>
                  <a:pt x="203" y="141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1"/>
                  <a:pt x="202" y="140"/>
                </a:cubicBezTo>
                <a:cubicBezTo>
                  <a:pt x="202" y="140"/>
                  <a:pt x="201" y="139"/>
                  <a:pt x="201" y="139"/>
                </a:cubicBezTo>
                <a:cubicBezTo>
                  <a:pt x="201" y="138"/>
                  <a:pt x="201" y="138"/>
                  <a:pt x="200" y="137"/>
                </a:cubicBezTo>
                <a:cubicBezTo>
                  <a:pt x="200" y="137"/>
                  <a:pt x="200" y="137"/>
                  <a:pt x="200" y="136"/>
                </a:cubicBezTo>
                <a:cubicBezTo>
                  <a:pt x="200" y="136"/>
                  <a:pt x="200" y="136"/>
                  <a:pt x="200" y="135"/>
                </a:cubicBezTo>
                <a:cubicBezTo>
                  <a:pt x="199" y="135"/>
                  <a:pt x="199" y="134"/>
                  <a:pt x="199" y="134"/>
                </a:cubicBezTo>
                <a:cubicBezTo>
                  <a:pt x="199" y="133"/>
                  <a:pt x="198" y="132"/>
                  <a:pt x="198" y="131"/>
                </a:cubicBezTo>
                <a:cubicBezTo>
                  <a:pt x="198" y="130"/>
                  <a:pt x="198" y="129"/>
                  <a:pt x="197" y="128"/>
                </a:cubicBezTo>
                <a:cubicBezTo>
                  <a:pt x="197" y="128"/>
                  <a:pt x="197" y="127"/>
                  <a:pt x="197" y="127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198" y="126"/>
                  <a:pt x="197" y="126"/>
                  <a:pt x="197" y="125"/>
                </a:cubicBezTo>
                <a:cubicBezTo>
                  <a:pt x="197" y="125"/>
                  <a:pt x="197" y="125"/>
                  <a:pt x="197" y="124"/>
                </a:cubicBezTo>
                <a:cubicBezTo>
                  <a:pt x="197" y="124"/>
                  <a:pt x="197" y="124"/>
                  <a:pt x="196" y="124"/>
                </a:cubicBezTo>
                <a:cubicBezTo>
                  <a:pt x="196" y="124"/>
                  <a:pt x="196" y="125"/>
                  <a:pt x="196" y="125"/>
                </a:cubicBezTo>
                <a:cubicBezTo>
                  <a:pt x="197" y="125"/>
                  <a:pt x="196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4" y="126"/>
                  <a:pt x="193" y="124"/>
                  <a:pt x="193" y="124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3" y="124"/>
                  <a:pt x="194" y="124"/>
                  <a:pt x="194" y="124"/>
                </a:cubicBezTo>
                <a:cubicBezTo>
                  <a:pt x="194" y="124"/>
                  <a:pt x="194" y="124"/>
                  <a:pt x="194" y="123"/>
                </a:cubicBezTo>
                <a:cubicBezTo>
                  <a:pt x="193" y="124"/>
                  <a:pt x="192" y="123"/>
                  <a:pt x="192" y="123"/>
                </a:cubicBezTo>
                <a:cubicBezTo>
                  <a:pt x="192" y="123"/>
                  <a:pt x="192" y="122"/>
                  <a:pt x="192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2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9" y="120"/>
                  <a:pt x="187" y="121"/>
                  <a:pt x="187" y="120"/>
                </a:cubicBezTo>
                <a:cubicBezTo>
                  <a:pt x="187" y="120"/>
                  <a:pt x="186" y="120"/>
                  <a:pt x="186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1"/>
                  <a:pt x="184" y="121"/>
                  <a:pt x="184" y="121"/>
                </a:cubicBezTo>
                <a:cubicBezTo>
                  <a:pt x="183" y="121"/>
                  <a:pt x="183" y="120"/>
                  <a:pt x="183" y="120"/>
                </a:cubicBezTo>
                <a:cubicBezTo>
                  <a:pt x="182" y="120"/>
                  <a:pt x="182" y="120"/>
                  <a:pt x="181" y="120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9"/>
                  <a:pt x="178" y="118"/>
                  <a:pt x="178" y="118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78" y="118"/>
                  <a:pt x="177" y="118"/>
                  <a:pt x="177" y="118"/>
                </a:cubicBezTo>
                <a:cubicBezTo>
                  <a:pt x="177" y="118"/>
                  <a:pt x="176" y="119"/>
                  <a:pt x="176" y="119"/>
                </a:cubicBezTo>
                <a:cubicBezTo>
                  <a:pt x="176" y="119"/>
                  <a:pt x="175" y="119"/>
                  <a:pt x="175" y="119"/>
                </a:cubicBezTo>
                <a:cubicBezTo>
                  <a:pt x="175" y="118"/>
                  <a:pt x="174" y="118"/>
                  <a:pt x="174" y="118"/>
                </a:cubicBezTo>
                <a:cubicBezTo>
                  <a:pt x="174" y="118"/>
                  <a:pt x="173" y="118"/>
                  <a:pt x="173" y="117"/>
                </a:cubicBezTo>
                <a:cubicBezTo>
                  <a:pt x="173" y="117"/>
                  <a:pt x="172" y="117"/>
                  <a:pt x="172" y="117"/>
                </a:cubicBezTo>
                <a:cubicBezTo>
                  <a:pt x="172" y="117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5"/>
                  <a:pt x="171" y="115"/>
                  <a:pt x="171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8" y="114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9" y="117"/>
                  <a:pt x="169" y="117"/>
                </a:cubicBezTo>
                <a:cubicBezTo>
                  <a:pt x="169" y="117"/>
                  <a:pt x="169" y="117"/>
                  <a:pt x="170" y="118"/>
                </a:cubicBezTo>
                <a:cubicBezTo>
                  <a:pt x="170" y="118"/>
                  <a:pt x="169" y="118"/>
                  <a:pt x="170" y="118"/>
                </a:cubicBezTo>
                <a:cubicBezTo>
                  <a:pt x="170" y="118"/>
                  <a:pt x="170" y="118"/>
                  <a:pt x="171" y="118"/>
                </a:cubicBezTo>
                <a:cubicBezTo>
                  <a:pt x="171" y="119"/>
                  <a:pt x="171" y="119"/>
                  <a:pt x="170" y="119"/>
                </a:cubicBezTo>
                <a:cubicBezTo>
                  <a:pt x="170" y="119"/>
                  <a:pt x="171" y="119"/>
                  <a:pt x="171" y="119"/>
                </a:cubicBezTo>
                <a:cubicBezTo>
                  <a:pt x="170" y="119"/>
                  <a:pt x="171" y="120"/>
                  <a:pt x="17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1" y="120"/>
                  <a:pt x="171" y="121"/>
                  <a:pt x="171" y="121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1" y="120"/>
                  <a:pt x="172" y="120"/>
                  <a:pt x="172" y="119"/>
                </a:cubicBezTo>
                <a:cubicBezTo>
                  <a:pt x="172" y="119"/>
                  <a:pt x="172" y="119"/>
                  <a:pt x="172" y="119"/>
                </a:cubicBezTo>
                <a:cubicBezTo>
                  <a:pt x="172" y="120"/>
                  <a:pt x="172" y="119"/>
                  <a:pt x="172" y="120"/>
                </a:cubicBezTo>
                <a:cubicBezTo>
                  <a:pt x="172" y="120"/>
                  <a:pt x="172" y="121"/>
                  <a:pt x="172" y="121"/>
                </a:cubicBezTo>
                <a:cubicBezTo>
                  <a:pt x="172" y="121"/>
                  <a:pt x="172" y="121"/>
                  <a:pt x="172" y="122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4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1"/>
                  <a:pt x="178" y="121"/>
                </a:cubicBezTo>
                <a:cubicBezTo>
                  <a:pt x="178" y="121"/>
                  <a:pt x="179" y="122"/>
                  <a:pt x="179" y="122"/>
                </a:cubicBezTo>
                <a:cubicBezTo>
                  <a:pt x="179" y="122"/>
                  <a:pt x="180" y="122"/>
                  <a:pt x="180" y="123"/>
                </a:cubicBezTo>
                <a:cubicBezTo>
                  <a:pt x="180" y="123"/>
                  <a:pt x="180" y="122"/>
                  <a:pt x="181" y="123"/>
                </a:cubicBezTo>
                <a:cubicBezTo>
                  <a:pt x="181" y="123"/>
                  <a:pt x="181" y="123"/>
                  <a:pt x="181" y="124"/>
                </a:cubicBezTo>
                <a:cubicBezTo>
                  <a:pt x="181" y="124"/>
                  <a:pt x="182" y="124"/>
                  <a:pt x="182" y="124"/>
                </a:cubicBezTo>
                <a:cubicBezTo>
                  <a:pt x="182" y="124"/>
                  <a:pt x="182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7"/>
                  <a:pt x="180" y="128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8" y="129"/>
                  <a:pt x="178" y="129"/>
                  <a:pt x="178" y="129"/>
                </a:cubicBezTo>
                <a:cubicBezTo>
                  <a:pt x="178" y="129"/>
                  <a:pt x="177" y="129"/>
                  <a:pt x="177" y="129"/>
                </a:cubicBezTo>
                <a:cubicBezTo>
                  <a:pt x="177" y="129"/>
                  <a:pt x="177" y="130"/>
                  <a:pt x="177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5" y="130"/>
                </a:cubicBezTo>
                <a:cubicBezTo>
                  <a:pt x="175" y="131"/>
                  <a:pt x="174" y="131"/>
                  <a:pt x="174" y="131"/>
                </a:cubicBezTo>
                <a:cubicBezTo>
                  <a:pt x="174" y="131"/>
                  <a:pt x="173" y="131"/>
                  <a:pt x="173" y="132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72" y="133"/>
                  <a:pt x="171" y="133"/>
                  <a:pt x="170" y="133"/>
                </a:cubicBezTo>
                <a:cubicBezTo>
                  <a:pt x="169" y="133"/>
                  <a:pt x="169" y="134"/>
                  <a:pt x="169" y="134"/>
                </a:cubicBezTo>
                <a:cubicBezTo>
                  <a:pt x="169" y="134"/>
                  <a:pt x="168" y="134"/>
                  <a:pt x="168" y="134"/>
                </a:cubicBezTo>
                <a:cubicBezTo>
                  <a:pt x="168" y="134"/>
                  <a:pt x="167" y="134"/>
                  <a:pt x="167" y="135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4" y="136"/>
                  <a:pt x="163" y="136"/>
                  <a:pt x="163" y="135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62" y="134"/>
                  <a:pt x="162" y="133"/>
                  <a:pt x="162" y="132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2" y="130"/>
                  <a:pt x="161" y="130"/>
                  <a:pt x="161" y="129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127"/>
                  <a:pt x="159" y="127"/>
                  <a:pt x="158" y="126"/>
                </a:cubicBezTo>
                <a:cubicBezTo>
                  <a:pt x="158" y="126"/>
                  <a:pt x="158" y="126"/>
                  <a:pt x="158" y="125"/>
                </a:cubicBezTo>
                <a:cubicBezTo>
                  <a:pt x="158" y="125"/>
                  <a:pt x="158" y="124"/>
                  <a:pt x="158" y="123"/>
                </a:cubicBezTo>
                <a:cubicBezTo>
                  <a:pt x="157" y="123"/>
                  <a:pt x="157" y="123"/>
                  <a:pt x="157" y="122"/>
                </a:cubicBezTo>
                <a:cubicBezTo>
                  <a:pt x="156" y="122"/>
                  <a:pt x="156" y="122"/>
                  <a:pt x="156" y="121"/>
                </a:cubicBezTo>
                <a:cubicBezTo>
                  <a:pt x="156" y="120"/>
                  <a:pt x="155" y="120"/>
                  <a:pt x="155" y="119"/>
                </a:cubicBezTo>
                <a:cubicBezTo>
                  <a:pt x="154" y="119"/>
                  <a:pt x="154" y="118"/>
                  <a:pt x="154" y="118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6"/>
                  <a:pt x="153" y="116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4"/>
                  <a:pt x="152" y="114"/>
                  <a:pt x="152" y="113"/>
                </a:cubicBezTo>
                <a:cubicBezTo>
                  <a:pt x="152" y="112"/>
                  <a:pt x="152" y="112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0"/>
                  <a:pt x="153" y="109"/>
                  <a:pt x="154" y="109"/>
                </a:cubicBezTo>
                <a:cubicBezTo>
                  <a:pt x="154" y="108"/>
                  <a:pt x="154" y="108"/>
                  <a:pt x="154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7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3" y="106"/>
                </a:cubicBezTo>
                <a:cubicBezTo>
                  <a:pt x="153" y="106"/>
                  <a:pt x="153" y="106"/>
                  <a:pt x="152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6"/>
                  <a:pt x="151" y="107"/>
                  <a:pt x="150" y="107"/>
                </a:cubicBezTo>
                <a:cubicBezTo>
                  <a:pt x="150" y="106"/>
                  <a:pt x="150" y="106"/>
                  <a:pt x="149" y="106"/>
                </a:cubicBezTo>
                <a:cubicBezTo>
                  <a:pt x="149" y="106"/>
                  <a:pt x="148" y="105"/>
                  <a:pt x="148" y="106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48" y="106"/>
                  <a:pt x="148" y="106"/>
                  <a:pt x="147" y="106"/>
                </a:cubicBezTo>
                <a:cubicBezTo>
                  <a:pt x="147" y="106"/>
                  <a:pt x="147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4" y="103"/>
                  <a:pt x="144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4" y="103"/>
                  <a:pt x="144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4" y="102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0"/>
                </a:cubicBezTo>
                <a:cubicBezTo>
                  <a:pt x="144" y="101"/>
                  <a:pt x="144" y="101"/>
                  <a:pt x="145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99"/>
                  <a:pt x="147" y="99"/>
                </a:cubicBezTo>
                <a:cubicBezTo>
                  <a:pt x="148" y="100"/>
                  <a:pt x="148" y="100"/>
                  <a:pt x="149" y="100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99"/>
                  <a:pt x="150" y="99"/>
                  <a:pt x="151" y="98"/>
                </a:cubicBezTo>
                <a:cubicBezTo>
                  <a:pt x="152" y="98"/>
                  <a:pt x="152" y="99"/>
                  <a:pt x="153" y="98"/>
                </a:cubicBezTo>
                <a:cubicBezTo>
                  <a:pt x="153" y="98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5" y="99"/>
                </a:cubicBezTo>
                <a:cubicBezTo>
                  <a:pt x="155" y="99"/>
                  <a:pt x="155" y="100"/>
                  <a:pt x="156" y="100"/>
                </a:cubicBezTo>
                <a:cubicBezTo>
                  <a:pt x="156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0"/>
                </a:cubicBezTo>
                <a:cubicBezTo>
                  <a:pt x="158" y="100"/>
                  <a:pt x="159" y="100"/>
                  <a:pt x="159" y="100"/>
                </a:cubicBezTo>
                <a:cubicBezTo>
                  <a:pt x="160" y="100"/>
                  <a:pt x="161" y="99"/>
                  <a:pt x="161" y="98"/>
                </a:cubicBezTo>
                <a:cubicBezTo>
                  <a:pt x="161" y="98"/>
                  <a:pt x="160" y="98"/>
                  <a:pt x="160" y="97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5"/>
                  <a:pt x="158" y="95"/>
                  <a:pt x="157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6" y="94"/>
                  <a:pt x="156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3"/>
                  <a:pt x="157" y="93"/>
                  <a:pt x="157" y="92"/>
                </a:cubicBezTo>
                <a:cubicBezTo>
                  <a:pt x="157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7" y="92"/>
                  <a:pt x="157" y="91"/>
                  <a:pt x="158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5" y="91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3"/>
                  <a:pt x="153" y="93"/>
                  <a:pt x="153" y="94"/>
                </a:cubicBezTo>
                <a:cubicBezTo>
                  <a:pt x="153" y="94"/>
                  <a:pt x="154" y="94"/>
                  <a:pt x="154" y="94"/>
                </a:cubicBezTo>
                <a:cubicBezTo>
                  <a:pt x="154" y="94"/>
                  <a:pt x="154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4" y="94"/>
                  <a:pt x="154" y="94"/>
                  <a:pt x="154" y="94"/>
                </a:cubicBezTo>
                <a:cubicBezTo>
                  <a:pt x="154" y="94"/>
                  <a:pt x="154" y="94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94"/>
                  <a:pt x="153" y="94"/>
                  <a:pt x="152" y="94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4"/>
                  <a:pt x="151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1" y="93"/>
                  <a:pt x="151" y="93"/>
                </a:cubicBezTo>
                <a:cubicBezTo>
                  <a:pt x="151" y="93"/>
                  <a:pt x="151" y="93"/>
                  <a:pt x="151" y="92"/>
                </a:cubicBezTo>
                <a:cubicBezTo>
                  <a:pt x="150" y="92"/>
                  <a:pt x="150" y="93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9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2"/>
                  <a:pt x="149" y="92"/>
                  <a:pt x="149" y="91"/>
                </a:cubicBezTo>
                <a:cubicBezTo>
                  <a:pt x="149" y="91"/>
                  <a:pt x="149" y="92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2"/>
                  <a:pt x="148" y="92"/>
                  <a:pt x="147" y="93"/>
                </a:cubicBezTo>
                <a:cubicBezTo>
                  <a:pt x="147" y="93"/>
                  <a:pt x="146" y="93"/>
                  <a:pt x="147" y="93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94"/>
                  <a:pt x="147" y="94"/>
                  <a:pt x="146" y="94"/>
                </a:cubicBezTo>
                <a:cubicBezTo>
                  <a:pt x="146" y="94"/>
                  <a:pt x="145" y="95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7"/>
                  <a:pt x="144" y="98"/>
                  <a:pt x="144" y="9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8"/>
                  <a:pt x="145" y="99"/>
                  <a:pt x="145" y="99"/>
                </a:cubicBezTo>
                <a:cubicBezTo>
                  <a:pt x="145" y="99"/>
                  <a:pt x="146" y="99"/>
                  <a:pt x="146" y="99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3" y="100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100"/>
                  <a:pt x="143" y="100"/>
                  <a:pt x="142" y="100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42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8" y="100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3"/>
                </a:cubicBezTo>
                <a:cubicBezTo>
                  <a:pt x="139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9" y="103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39" y="105"/>
                  <a:pt x="139" y="106"/>
                </a:cubicBezTo>
                <a:cubicBezTo>
                  <a:pt x="139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5"/>
                  <a:pt x="138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4"/>
                  <a:pt x="137" y="104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04"/>
                  <a:pt x="138" y="104"/>
                  <a:pt x="138" y="104"/>
                </a:cubicBezTo>
                <a:cubicBezTo>
                  <a:pt x="138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3"/>
                  <a:pt x="138" y="103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2"/>
                </a:cubicBezTo>
                <a:cubicBezTo>
                  <a:pt x="136" y="103"/>
                  <a:pt x="136" y="102"/>
                  <a:pt x="135" y="102"/>
                </a:cubicBezTo>
                <a:cubicBezTo>
                  <a:pt x="135" y="102"/>
                  <a:pt x="135" y="102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0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0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4" y="99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4" y="98"/>
                  <a:pt x="133" y="98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1" y="96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8" y="94"/>
                  <a:pt x="128" y="94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3"/>
                  <a:pt x="128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93"/>
                  <a:pt x="128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7" y="93"/>
                  <a:pt x="127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27" y="95"/>
                  <a:pt x="126" y="95"/>
                  <a:pt x="126" y="95"/>
                </a:cubicBezTo>
                <a:cubicBezTo>
                  <a:pt x="127" y="95"/>
                  <a:pt x="127" y="96"/>
                  <a:pt x="127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9" y="98"/>
                  <a:pt x="129" y="98"/>
                </a:cubicBezTo>
                <a:cubicBezTo>
                  <a:pt x="130" y="99"/>
                  <a:pt x="131" y="98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2" y="100"/>
                  <a:pt x="133" y="100"/>
                  <a:pt x="134" y="101"/>
                </a:cubicBezTo>
                <a:cubicBezTo>
                  <a:pt x="134" y="101"/>
                  <a:pt x="134" y="101"/>
                  <a:pt x="133" y="102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2" y="101"/>
                  <a:pt x="132" y="101"/>
                </a:cubicBezTo>
                <a:cubicBezTo>
                  <a:pt x="132" y="100"/>
                  <a:pt x="131" y="101"/>
                  <a:pt x="131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2"/>
                  <a:pt x="132" y="102"/>
                  <a:pt x="132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2" y="103"/>
                  <a:pt x="132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4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0" y="101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30" y="101"/>
                  <a:pt x="129" y="101"/>
                </a:cubicBezTo>
                <a:cubicBezTo>
                  <a:pt x="129" y="101"/>
                  <a:pt x="130" y="101"/>
                  <a:pt x="129" y="101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8" y="100"/>
                </a:cubicBezTo>
                <a:cubicBezTo>
                  <a:pt x="128" y="99"/>
                  <a:pt x="128" y="100"/>
                  <a:pt x="127" y="99"/>
                </a:cubicBezTo>
                <a:cubicBezTo>
                  <a:pt x="126" y="99"/>
                  <a:pt x="126" y="98"/>
                  <a:pt x="125" y="98"/>
                </a:cubicBezTo>
                <a:cubicBezTo>
                  <a:pt x="124" y="97"/>
                  <a:pt x="124" y="96"/>
                  <a:pt x="123" y="95"/>
                </a:cubicBezTo>
                <a:cubicBezTo>
                  <a:pt x="123" y="95"/>
                  <a:pt x="122" y="95"/>
                  <a:pt x="122" y="95"/>
                </a:cubicBezTo>
                <a:cubicBezTo>
                  <a:pt x="122" y="95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6"/>
                  <a:pt x="118" y="97"/>
                  <a:pt x="117" y="97"/>
                </a:cubicBezTo>
                <a:cubicBezTo>
                  <a:pt x="117" y="97"/>
                  <a:pt x="117" y="96"/>
                  <a:pt x="116" y="97"/>
                </a:cubicBezTo>
                <a:cubicBezTo>
                  <a:pt x="115" y="97"/>
                  <a:pt x="116" y="98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99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1"/>
                  <a:pt x="112" y="102"/>
                </a:cubicBezTo>
                <a:cubicBezTo>
                  <a:pt x="112" y="102"/>
                  <a:pt x="112" y="102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1" y="104"/>
                  <a:pt x="111" y="104"/>
                  <a:pt x="111" y="105"/>
                </a:cubicBezTo>
                <a:cubicBezTo>
                  <a:pt x="111" y="105"/>
                  <a:pt x="110" y="105"/>
                  <a:pt x="110" y="105"/>
                </a:cubicBezTo>
                <a:cubicBezTo>
                  <a:pt x="110" y="105"/>
                  <a:pt x="110" y="105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6" y="106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5" y="107"/>
                  <a:pt x="105" y="106"/>
                  <a:pt x="105" y="106"/>
                </a:cubicBezTo>
                <a:cubicBezTo>
                  <a:pt x="105" y="106"/>
                  <a:pt x="105" y="106"/>
                  <a:pt x="104" y="106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1" y="105"/>
                  <a:pt x="102" y="105"/>
                  <a:pt x="102" y="105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2"/>
                  <a:pt x="102" y="100"/>
                  <a:pt x="102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2" y="98"/>
                  <a:pt x="102" y="97"/>
                  <a:pt x="10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3" y="96"/>
                  <a:pt x="103" y="96"/>
                  <a:pt x="104" y="96"/>
                </a:cubicBezTo>
                <a:cubicBezTo>
                  <a:pt x="104" y="96"/>
                  <a:pt x="105" y="96"/>
                  <a:pt x="105" y="96"/>
                </a:cubicBezTo>
                <a:cubicBezTo>
                  <a:pt x="105" y="96"/>
                  <a:pt x="106" y="96"/>
                  <a:pt x="106" y="96"/>
                </a:cubicBezTo>
                <a:cubicBezTo>
                  <a:pt x="107" y="96"/>
                  <a:pt x="108" y="97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0" y="95"/>
                </a:cubicBezTo>
                <a:cubicBezTo>
                  <a:pt x="110" y="94"/>
                  <a:pt x="111" y="94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0" y="92"/>
                  <a:pt x="111" y="92"/>
                  <a:pt x="110" y="92"/>
                </a:cubicBezTo>
                <a:cubicBezTo>
                  <a:pt x="110" y="92"/>
                  <a:pt x="110" y="92"/>
                  <a:pt x="110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08" y="90"/>
                  <a:pt x="108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8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9"/>
                  <a:pt x="108" y="88"/>
                  <a:pt x="108" y="8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8"/>
                  <a:pt x="110" y="88"/>
                </a:cubicBezTo>
                <a:cubicBezTo>
                  <a:pt x="110" y="88"/>
                  <a:pt x="110" y="88"/>
                  <a:pt x="110" y="87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1" y="87"/>
                  <a:pt x="111" y="88"/>
                  <a:pt x="111" y="88"/>
                </a:cubicBezTo>
                <a:cubicBezTo>
                  <a:pt x="111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87"/>
                  <a:pt x="113" y="87"/>
                  <a:pt x="114" y="87"/>
                </a:cubicBezTo>
                <a:cubicBezTo>
                  <a:pt x="114" y="86"/>
                  <a:pt x="114" y="86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7" y="84"/>
                  <a:pt x="117" y="84"/>
                </a:cubicBezTo>
                <a:cubicBezTo>
                  <a:pt x="117" y="83"/>
                  <a:pt x="117" y="83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8" y="83"/>
                </a:cubicBezTo>
                <a:cubicBezTo>
                  <a:pt x="118" y="83"/>
                  <a:pt x="119" y="83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9" y="82"/>
                  <a:pt x="119" y="81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1"/>
                  <a:pt x="121" y="81"/>
                  <a:pt x="121" y="82"/>
                </a:cubicBezTo>
                <a:cubicBezTo>
                  <a:pt x="121" y="82"/>
                  <a:pt x="121" y="82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2" y="82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3" y="81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79"/>
                </a:cubicBezTo>
                <a:cubicBezTo>
                  <a:pt x="122" y="79"/>
                  <a:pt x="122" y="79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1" y="78"/>
                  <a:pt x="121" y="78"/>
                </a:cubicBezTo>
                <a:cubicBezTo>
                  <a:pt x="121" y="78"/>
                  <a:pt x="122" y="78"/>
                  <a:pt x="122" y="78"/>
                </a:cubicBezTo>
                <a:cubicBezTo>
                  <a:pt x="122" y="77"/>
                  <a:pt x="121" y="77"/>
                  <a:pt x="122" y="77"/>
                </a:cubicBezTo>
                <a:cubicBezTo>
                  <a:pt x="122" y="76"/>
                  <a:pt x="122" y="77"/>
                  <a:pt x="122" y="77"/>
                </a:cubicBezTo>
                <a:cubicBezTo>
                  <a:pt x="122" y="77"/>
                  <a:pt x="122" y="76"/>
                  <a:pt x="123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7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3" y="78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79"/>
                  <a:pt x="123" y="79"/>
                </a:cubicBezTo>
                <a:cubicBezTo>
                  <a:pt x="123" y="79"/>
                  <a:pt x="124" y="79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0"/>
                  <a:pt x="127" y="80"/>
                  <a:pt x="127" y="80"/>
                </a:cubicBezTo>
                <a:cubicBezTo>
                  <a:pt x="127" y="81"/>
                  <a:pt x="128" y="80"/>
                  <a:pt x="128" y="80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81"/>
                  <a:pt x="129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30" y="81"/>
                  <a:pt x="131" y="80"/>
                  <a:pt x="132" y="79"/>
                </a:cubicBezTo>
                <a:cubicBezTo>
                  <a:pt x="133" y="79"/>
                  <a:pt x="133" y="79"/>
                  <a:pt x="133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5" y="80"/>
                  <a:pt x="135" y="80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6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8"/>
                  <a:pt x="137" y="79"/>
                  <a:pt x="137" y="78"/>
                </a:cubicBezTo>
                <a:cubicBezTo>
                  <a:pt x="137" y="78"/>
                  <a:pt x="136" y="77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6"/>
                  <a:pt x="137" y="75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ubicBezTo>
                  <a:pt x="140" y="75"/>
                  <a:pt x="140" y="74"/>
                  <a:pt x="141" y="74"/>
                </a:cubicBezTo>
                <a:cubicBezTo>
                  <a:pt x="141" y="74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3"/>
                  <a:pt x="140" y="73"/>
                  <a:pt x="139" y="73"/>
                </a:cubicBezTo>
                <a:cubicBezTo>
                  <a:pt x="139" y="73"/>
                  <a:pt x="139" y="73"/>
                  <a:pt x="139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ubicBezTo>
                  <a:pt x="141" y="71"/>
                  <a:pt x="141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45" y="71"/>
                  <a:pt x="145" y="71"/>
                  <a:pt x="145" y="72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6" y="71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6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0"/>
                  <a:pt x="146" y="71"/>
                  <a:pt x="145" y="70"/>
                </a:cubicBezTo>
                <a:cubicBezTo>
                  <a:pt x="145" y="70"/>
                  <a:pt x="145" y="69"/>
                  <a:pt x="14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5" y="69"/>
                  <a:pt x="144" y="70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1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39" y="71"/>
                  <a:pt x="139" y="71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7" y="70"/>
                  <a:pt x="137" y="69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7"/>
                  <a:pt x="137" y="67"/>
                </a:cubicBezTo>
                <a:cubicBezTo>
                  <a:pt x="137" y="67"/>
                  <a:pt x="137" y="67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6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8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64"/>
                  <a:pt x="138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41" y="62"/>
                  <a:pt x="141" y="62"/>
                </a:cubicBezTo>
                <a:cubicBezTo>
                  <a:pt x="141" y="62"/>
                  <a:pt x="141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1" y="61"/>
                  <a:pt x="141" y="61"/>
                </a:cubicBezTo>
                <a:cubicBezTo>
                  <a:pt x="141" y="61"/>
                  <a:pt x="142" y="61"/>
                  <a:pt x="141" y="61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0" y="60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60"/>
                  <a:pt x="139" y="60"/>
                  <a:pt x="138" y="60"/>
                </a:cubicBezTo>
                <a:cubicBezTo>
                  <a:pt x="138" y="60"/>
                  <a:pt x="138" y="60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2"/>
                  <a:pt x="137" y="62"/>
                  <a:pt x="136" y="62"/>
                </a:cubicBezTo>
                <a:cubicBezTo>
                  <a:pt x="136" y="62"/>
                  <a:pt x="136" y="62"/>
                  <a:pt x="137" y="62"/>
                </a:cubicBezTo>
                <a:cubicBezTo>
                  <a:pt x="137" y="62"/>
                  <a:pt x="137" y="62"/>
                  <a:pt x="13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3"/>
                  <a:pt x="136" y="63"/>
                  <a:pt x="136" y="64"/>
                </a:cubicBezTo>
                <a:cubicBezTo>
                  <a:pt x="136" y="64"/>
                  <a:pt x="135" y="64"/>
                  <a:pt x="135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4" y="65"/>
                  <a:pt x="134" y="65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2" y="66"/>
                  <a:pt x="132" y="66"/>
                </a:cubicBezTo>
                <a:cubicBezTo>
                  <a:pt x="132" y="67"/>
                  <a:pt x="133" y="67"/>
                  <a:pt x="132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3" y="72"/>
                  <a:pt x="133" y="72"/>
                </a:cubicBezTo>
                <a:cubicBezTo>
                  <a:pt x="133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2" y="71"/>
                  <a:pt x="132" y="72"/>
                  <a:pt x="132" y="72"/>
                </a:cubicBezTo>
                <a:cubicBezTo>
                  <a:pt x="133" y="72"/>
                  <a:pt x="133" y="71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72"/>
                  <a:pt x="133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3"/>
                  <a:pt x="131" y="73"/>
                  <a:pt x="131" y="73"/>
                </a:cubicBezTo>
                <a:cubicBezTo>
                  <a:pt x="131" y="73"/>
                  <a:pt x="132" y="74"/>
                  <a:pt x="132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1" y="76"/>
                  <a:pt x="131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8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8"/>
                  <a:pt x="129" y="78"/>
                  <a:pt x="128" y="78"/>
                </a:cubicBezTo>
                <a:cubicBezTo>
                  <a:pt x="128" y="78"/>
                  <a:pt x="128" y="78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8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6"/>
                  <a:pt x="127" y="76"/>
                </a:cubicBezTo>
                <a:cubicBezTo>
                  <a:pt x="127" y="76"/>
                  <a:pt x="126" y="76"/>
                  <a:pt x="126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4"/>
                  <a:pt x="126" y="74"/>
                  <a:pt x="125" y="74"/>
                </a:cubicBezTo>
                <a:cubicBezTo>
                  <a:pt x="125" y="74"/>
                  <a:pt x="125" y="73"/>
                  <a:pt x="125" y="73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3"/>
                  <a:pt x="125" y="73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4" y="72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3" y="72"/>
                  <a:pt x="123" y="72"/>
                </a:cubicBezTo>
                <a:cubicBezTo>
                  <a:pt x="123" y="72"/>
                  <a:pt x="123" y="73"/>
                  <a:pt x="123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1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18" y="72"/>
                  <a:pt x="118" y="72"/>
                </a:cubicBezTo>
                <a:cubicBezTo>
                  <a:pt x="118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3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8"/>
                  <a:pt x="118" y="68"/>
                </a:cubicBezTo>
                <a:cubicBezTo>
                  <a:pt x="118" y="68"/>
                  <a:pt x="118" y="68"/>
                  <a:pt x="118" y="67"/>
                </a:cubicBezTo>
                <a:cubicBezTo>
                  <a:pt x="118" y="67"/>
                  <a:pt x="119" y="67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7"/>
                  <a:pt x="118" y="67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7"/>
                  <a:pt x="119" y="66"/>
                  <a:pt x="119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66"/>
                  <a:pt x="121" y="66"/>
                  <a:pt x="121" y="66"/>
                </a:cubicBezTo>
                <a:cubicBezTo>
                  <a:pt x="121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5"/>
                  <a:pt x="121" y="65"/>
                  <a:pt x="122" y="65"/>
                </a:cubicBezTo>
                <a:cubicBezTo>
                  <a:pt x="122" y="65"/>
                  <a:pt x="122" y="64"/>
                  <a:pt x="123" y="64"/>
                </a:cubicBezTo>
                <a:cubicBezTo>
                  <a:pt x="123" y="64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63"/>
                  <a:pt x="124" y="63"/>
                  <a:pt x="125" y="62"/>
                </a:cubicBezTo>
                <a:cubicBezTo>
                  <a:pt x="125" y="62"/>
                  <a:pt x="125" y="63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6" y="62"/>
                  <a:pt x="126" y="61"/>
                  <a:pt x="126" y="61"/>
                </a:cubicBezTo>
                <a:cubicBezTo>
                  <a:pt x="126" y="61"/>
                  <a:pt x="126" y="61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7" y="61"/>
                  <a:pt x="126" y="61"/>
                  <a:pt x="126" y="61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0"/>
                  <a:pt x="127" y="59"/>
                  <a:pt x="12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7" y="59"/>
                </a:cubicBezTo>
                <a:cubicBezTo>
                  <a:pt x="127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6"/>
                </a:cubicBezTo>
                <a:cubicBezTo>
                  <a:pt x="130" y="56"/>
                  <a:pt x="130" y="57"/>
                  <a:pt x="130" y="57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3" y="54"/>
                </a:cubicBezTo>
                <a:cubicBezTo>
                  <a:pt x="133" y="53"/>
                  <a:pt x="133" y="54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5" y="53"/>
                </a:cubicBezTo>
                <a:cubicBezTo>
                  <a:pt x="135" y="53"/>
                  <a:pt x="135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3"/>
                  <a:pt x="136" y="52"/>
                  <a:pt x="136" y="52"/>
                </a:cubicBezTo>
                <a:cubicBezTo>
                  <a:pt x="137" y="52"/>
                  <a:pt x="137" y="52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7" y="52"/>
                  <a:pt x="137" y="52"/>
                  <a:pt x="138" y="52"/>
                </a:cubicBezTo>
                <a:cubicBezTo>
                  <a:pt x="138" y="50"/>
                  <a:pt x="138" y="51"/>
                  <a:pt x="139" y="51"/>
                </a:cubicBezTo>
                <a:cubicBezTo>
                  <a:pt x="139" y="51"/>
                  <a:pt x="140" y="51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1" y="50"/>
                  <a:pt x="141" y="49"/>
                  <a:pt x="142" y="50"/>
                </a:cubicBezTo>
                <a:cubicBezTo>
                  <a:pt x="142" y="50"/>
                  <a:pt x="141" y="50"/>
                  <a:pt x="141" y="51"/>
                </a:cubicBezTo>
                <a:cubicBezTo>
                  <a:pt x="141" y="51"/>
                  <a:pt x="141" y="51"/>
                  <a:pt x="142" y="51"/>
                </a:cubicBezTo>
                <a:cubicBezTo>
                  <a:pt x="142" y="51"/>
                  <a:pt x="143" y="50"/>
                  <a:pt x="143" y="49"/>
                </a:cubicBezTo>
                <a:cubicBezTo>
                  <a:pt x="143" y="50"/>
                  <a:pt x="143" y="50"/>
                  <a:pt x="143" y="51"/>
                </a:cubicBezTo>
                <a:cubicBezTo>
                  <a:pt x="144" y="50"/>
                  <a:pt x="144" y="50"/>
                  <a:pt x="144" y="49"/>
                </a:cubicBezTo>
                <a:cubicBezTo>
                  <a:pt x="144" y="49"/>
                  <a:pt x="145" y="49"/>
                  <a:pt x="145" y="49"/>
                </a:cubicBezTo>
                <a:cubicBezTo>
                  <a:pt x="145" y="50"/>
                  <a:pt x="145" y="50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0"/>
                  <a:pt x="145" y="50"/>
                  <a:pt x="146" y="50"/>
                </a:cubicBezTo>
                <a:cubicBezTo>
                  <a:pt x="146" y="50"/>
                  <a:pt x="146" y="50"/>
                  <a:pt x="147" y="50"/>
                </a:cubicBezTo>
                <a:cubicBezTo>
                  <a:pt x="147" y="50"/>
                  <a:pt x="147" y="50"/>
                  <a:pt x="148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7" y="51"/>
                  <a:pt x="146" y="51"/>
                </a:cubicBezTo>
                <a:cubicBezTo>
                  <a:pt x="146" y="52"/>
                  <a:pt x="146" y="52"/>
                  <a:pt x="147" y="52"/>
                </a:cubicBezTo>
                <a:cubicBezTo>
                  <a:pt x="147" y="52"/>
                  <a:pt x="148" y="52"/>
                  <a:pt x="148" y="52"/>
                </a:cubicBezTo>
                <a:cubicBezTo>
                  <a:pt x="148" y="52"/>
                  <a:pt x="149" y="52"/>
                  <a:pt x="149" y="52"/>
                </a:cubicBezTo>
                <a:cubicBezTo>
                  <a:pt x="149" y="52"/>
                  <a:pt x="149" y="52"/>
                  <a:pt x="150" y="52"/>
                </a:cubicBezTo>
                <a:cubicBezTo>
                  <a:pt x="150" y="52"/>
                  <a:pt x="150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3" y="53"/>
                  <a:pt x="153" y="53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6" y="54"/>
                </a:cubicBezTo>
                <a:cubicBezTo>
                  <a:pt x="156" y="54"/>
                  <a:pt x="157" y="55"/>
                  <a:pt x="157" y="55"/>
                </a:cubicBezTo>
                <a:cubicBezTo>
                  <a:pt x="158" y="55"/>
                  <a:pt x="158" y="55"/>
                  <a:pt x="159" y="55"/>
                </a:cubicBezTo>
                <a:cubicBezTo>
                  <a:pt x="159" y="56"/>
                  <a:pt x="160" y="56"/>
                  <a:pt x="160" y="56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8"/>
                  <a:pt x="160" y="58"/>
                  <a:pt x="159" y="59"/>
                </a:cubicBezTo>
                <a:cubicBezTo>
                  <a:pt x="157" y="60"/>
                  <a:pt x="154" y="59"/>
                  <a:pt x="152" y="58"/>
                </a:cubicBezTo>
                <a:cubicBezTo>
                  <a:pt x="152" y="58"/>
                  <a:pt x="151" y="58"/>
                  <a:pt x="151" y="58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0" y="58"/>
                  <a:pt x="151" y="58"/>
                  <a:pt x="151" y="59"/>
                </a:cubicBezTo>
                <a:cubicBezTo>
                  <a:pt x="151" y="59"/>
                  <a:pt x="152" y="59"/>
                  <a:pt x="152" y="59"/>
                </a:cubicBezTo>
                <a:cubicBezTo>
                  <a:pt x="153" y="60"/>
                  <a:pt x="153" y="60"/>
                  <a:pt x="152" y="60"/>
                </a:cubicBezTo>
                <a:cubicBezTo>
                  <a:pt x="152" y="61"/>
                  <a:pt x="153" y="62"/>
                  <a:pt x="153" y="63"/>
                </a:cubicBezTo>
                <a:cubicBezTo>
                  <a:pt x="153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6" y="64"/>
                  <a:pt x="157" y="64"/>
                  <a:pt x="156" y="63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2"/>
                  <a:pt x="157" y="62"/>
                  <a:pt x="158" y="62"/>
                </a:cubicBezTo>
                <a:cubicBezTo>
                  <a:pt x="158" y="62"/>
                  <a:pt x="158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0" y="61"/>
                  <a:pt x="159" y="61"/>
                  <a:pt x="159" y="60"/>
                </a:cubicBezTo>
                <a:cubicBezTo>
                  <a:pt x="159" y="59"/>
                  <a:pt x="161" y="60"/>
                  <a:pt x="161" y="59"/>
                </a:cubicBezTo>
                <a:cubicBezTo>
                  <a:pt x="162" y="58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8"/>
                  <a:pt x="164" y="58"/>
                  <a:pt x="164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5"/>
                  <a:pt x="163" y="55"/>
                  <a:pt x="163" y="54"/>
                </a:cubicBezTo>
                <a:cubicBezTo>
                  <a:pt x="164" y="54"/>
                  <a:pt x="164" y="55"/>
                  <a:pt x="164" y="55"/>
                </a:cubicBezTo>
                <a:cubicBezTo>
                  <a:pt x="164" y="55"/>
                  <a:pt x="165" y="55"/>
                  <a:pt x="165" y="54"/>
                </a:cubicBezTo>
                <a:cubicBezTo>
                  <a:pt x="166" y="55"/>
                  <a:pt x="166" y="56"/>
                  <a:pt x="166" y="56"/>
                </a:cubicBezTo>
                <a:cubicBezTo>
                  <a:pt x="166" y="56"/>
                  <a:pt x="165" y="56"/>
                  <a:pt x="164" y="57"/>
                </a:cubicBezTo>
                <a:cubicBezTo>
                  <a:pt x="165" y="57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7"/>
                  <a:pt x="168" y="57"/>
                  <a:pt x="168" y="56"/>
                </a:cubicBezTo>
                <a:cubicBezTo>
                  <a:pt x="168" y="56"/>
                  <a:pt x="169" y="56"/>
                  <a:pt x="169" y="56"/>
                </a:cubicBezTo>
                <a:cubicBezTo>
                  <a:pt x="170" y="56"/>
                  <a:pt x="171" y="55"/>
                  <a:pt x="171" y="55"/>
                </a:cubicBezTo>
                <a:cubicBezTo>
                  <a:pt x="172" y="55"/>
                  <a:pt x="173" y="55"/>
                  <a:pt x="173" y="54"/>
                </a:cubicBezTo>
                <a:cubicBezTo>
                  <a:pt x="173" y="54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4" y="55"/>
                  <a:pt x="173" y="54"/>
                  <a:pt x="175" y="54"/>
                </a:cubicBezTo>
                <a:cubicBezTo>
                  <a:pt x="175" y="54"/>
                  <a:pt x="175" y="54"/>
                  <a:pt x="175" y="55"/>
                </a:cubicBezTo>
                <a:cubicBezTo>
                  <a:pt x="175" y="55"/>
                  <a:pt x="175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5" y="55"/>
                  <a:pt x="175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7" y="54"/>
                </a:cubicBezTo>
                <a:cubicBezTo>
                  <a:pt x="177" y="54"/>
                  <a:pt x="178" y="54"/>
                  <a:pt x="178" y="54"/>
                </a:cubicBezTo>
                <a:cubicBezTo>
                  <a:pt x="178" y="54"/>
                  <a:pt x="179" y="55"/>
                  <a:pt x="179" y="54"/>
                </a:cubicBezTo>
                <a:cubicBezTo>
                  <a:pt x="179" y="54"/>
                  <a:pt x="179" y="54"/>
                  <a:pt x="180" y="54"/>
                </a:cubicBezTo>
                <a:cubicBezTo>
                  <a:pt x="180" y="54"/>
                  <a:pt x="181" y="54"/>
                  <a:pt x="181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1" y="55"/>
                  <a:pt x="181" y="55"/>
                  <a:pt x="182" y="55"/>
                </a:cubicBezTo>
                <a:cubicBezTo>
                  <a:pt x="182" y="55"/>
                  <a:pt x="182" y="54"/>
                  <a:pt x="182" y="54"/>
                </a:cubicBezTo>
                <a:cubicBezTo>
                  <a:pt x="183" y="54"/>
                  <a:pt x="183" y="54"/>
                  <a:pt x="183" y="53"/>
                </a:cubicBezTo>
                <a:cubicBezTo>
                  <a:pt x="183" y="53"/>
                  <a:pt x="183" y="53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4" y="52"/>
                  <a:pt x="185" y="52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5"/>
                  <a:pt x="193" y="54"/>
                  <a:pt x="193" y="54"/>
                </a:cubicBezTo>
                <a:cubicBezTo>
                  <a:pt x="192" y="54"/>
                  <a:pt x="192" y="54"/>
                  <a:pt x="192" y="53"/>
                </a:cubicBezTo>
                <a:cubicBezTo>
                  <a:pt x="191" y="53"/>
                  <a:pt x="192" y="53"/>
                  <a:pt x="192" y="52"/>
                </a:cubicBezTo>
                <a:cubicBezTo>
                  <a:pt x="191" y="52"/>
                  <a:pt x="190" y="52"/>
                  <a:pt x="190" y="52"/>
                </a:cubicBezTo>
                <a:cubicBezTo>
                  <a:pt x="190" y="51"/>
                  <a:pt x="191" y="51"/>
                  <a:pt x="191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49"/>
                  <a:pt x="191" y="48"/>
                  <a:pt x="192" y="48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89" y="44"/>
                  <a:pt x="186" y="42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1"/>
                  <a:pt x="183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1" y="41"/>
                  <a:pt x="181" y="41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41"/>
                  <a:pt x="180" y="41"/>
                  <a:pt x="181" y="41"/>
                </a:cubicBezTo>
                <a:cubicBezTo>
                  <a:pt x="181" y="41"/>
                  <a:pt x="181" y="42"/>
                  <a:pt x="181" y="42"/>
                </a:cubicBezTo>
                <a:cubicBezTo>
                  <a:pt x="181" y="42"/>
                  <a:pt x="181" y="42"/>
                  <a:pt x="181" y="42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80" y="42"/>
                  <a:pt x="180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3"/>
                  <a:pt x="179" y="43"/>
                  <a:pt x="180" y="43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4"/>
                  <a:pt x="179" y="44"/>
                </a:cubicBezTo>
                <a:cubicBezTo>
                  <a:pt x="178" y="44"/>
                  <a:pt x="178" y="44"/>
                  <a:pt x="177" y="44"/>
                </a:cubicBezTo>
                <a:cubicBezTo>
                  <a:pt x="176" y="43"/>
                  <a:pt x="176" y="44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6" y="43"/>
                  <a:pt x="176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8" y="40"/>
                  <a:pt x="179" y="40"/>
                  <a:pt x="179" y="39"/>
                </a:cubicBezTo>
                <a:cubicBezTo>
                  <a:pt x="179" y="39"/>
                  <a:pt x="179" y="40"/>
                  <a:pt x="179" y="40"/>
                </a:cubicBezTo>
                <a:cubicBezTo>
                  <a:pt x="180" y="39"/>
                  <a:pt x="180" y="39"/>
                  <a:pt x="181" y="38"/>
                </a:cubicBezTo>
                <a:cubicBezTo>
                  <a:pt x="165" y="29"/>
                  <a:pt x="147" y="24"/>
                  <a:pt x="128" y="24"/>
                </a:cubicBezTo>
                <a:cubicBezTo>
                  <a:pt x="112" y="24"/>
                  <a:pt x="97" y="28"/>
                  <a:pt x="83" y="34"/>
                </a:cubicBezTo>
                <a:moveTo>
                  <a:pt x="84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moveTo>
                  <a:pt x="174" y="99"/>
                </a:moveTo>
                <a:cubicBezTo>
                  <a:pt x="174" y="99"/>
                  <a:pt x="174" y="99"/>
                  <a:pt x="173" y="99"/>
                </a:cubicBezTo>
                <a:cubicBezTo>
                  <a:pt x="173" y="99"/>
                  <a:pt x="173" y="98"/>
                  <a:pt x="173" y="98"/>
                </a:cubicBezTo>
                <a:cubicBezTo>
                  <a:pt x="174" y="98"/>
                  <a:pt x="174" y="98"/>
                  <a:pt x="174" y="97"/>
                </a:cubicBezTo>
                <a:cubicBezTo>
                  <a:pt x="174" y="97"/>
                  <a:pt x="173" y="97"/>
                  <a:pt x="173" y="97"/>
                </a:cubicBezTo>
                <a:cubicBezTo>
                  <a:pt x="173" y="97"/>
                  <a:pt x="173" y="97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2" y="95"/>
                  <a:pt x="172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5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3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1"/>
                  <a:pt x="174" y="91"/>
                </a:cubicBezTo>
                <a:cubicBezTo>
                  <a:pt x="174" y="91"/>
                  <a:pt x="174" y="91"/>
                  <a:pt x="173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3" y="91"/>
                  <a:pt x="172" y="91"/>
                  <a:pt x="172" y="91"/>
                </a:cubicBezTo>
                <a:cubicBezTo>
                  <a:pt x="171" y="91"/>
                  <a:pt x="171" y="92"/>
                  <a:pt x="170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2"/>
                  <a:pt x="169" y="92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7" y="94"/>
                  <a:pt x="167" y="94"/>
                </a:cubicBezTo>
                <a:cubicBezTo>
                  <a:pt x="167" y="94"/>
                  <a:pt x="167" y="94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7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8"/>
                  <a:pt x="168" y="98"/>
                  <a:pt x="169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0" y="99"/>
                  <a:pt x="170" y="99"/>
                  <a:pt x="170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0" y="100"/>
                  <a:pt x="171" y="100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0" y="100"/>
                  <a:pt x="170" y="101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3"/>
                  <a:pt x="169" y="104"/>
                  <a:pt x="169" y="105"/>
                </a:cubicBezTo>
                <a:cubicBezTo>
                  <a:pt x="170" y="105"/>
                  <a:pt x="170" y="105"/>
                  <a:pt x="171" y="105"/>
                </a:cubicBezTo>
                <a:cubicBezTo>
                  <a:pt x="171" y="106"/>
                  <a:pt x="173" y="106"/>
                  <a:pt x="174" y="106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5"/>
                  <a:pt x="175" y="104"/>
                  <a:pt x="175" y="104"/>
                </a:cubicBezTo>
                <a:cubicBezTo>
                  <a:pt x="175" y="104"/>
                  <a:pt x="175" y="104"/>
                  <a:pt x="175" y="103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4" y="101"/>
                  <a:pt x="174" y="100"/>
                  <a:pt x="174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5" y="99"/>
                </a:cubicBezTo>
                <a:cubicBezTo>
                  <a:pt x="175" y="99"/>
                  <a:pt x="175" y="98"/>
                  <a:pt x="175" y="98"/>
                </a:cubicBezTo>
                <a:cubicBezTo>
                  <a:pt x="175" y="98"/>
                  <a:pt x="174" y="98"/>
                  <a:pt x="174" y="98"/>
                </a:cubicBezTo>
                <a:cubicBezTo>
                  <a:pt x="174" y="99"/>
                  <a:pt x="174" y="99"/>
                  <a:pt x="174" y="100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moveTo>
                  <a:pt x="143" y="99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moveTo>
                  <a:pt x="177" y="44"/>
                </a:moveTo>
                <a:cubicBezTo>
                  <a:pt x="178" y="44"/>
                  <a:pt x="178" y="44"/>
                  <a:pt x="178" y="44"/>
                </a:cubicBezTo>
                <a:cubicBezTo>
                  <a:pt x="178" y="46"/>
                  <a:pt x="177" y="45"/>
                  <a:pt x="177" y="47"/>
                </a:cubicBezTo>
                <a:cubicBezTo>
                  <a:pt x="177" y="48"/>
                  <a:pt x="177" y="49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8" y="50"/>
                  <a:pt x="178" y="50"/>
                  <a:pt x="177" y="50"/>
                </a:cubicBezTo>
                <a:cubicBezTo>
                  <a:pt x="177" y="50"/>
                  <a:pt x="177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6" y="49"/>
                </a:cubicBezTo>
                <a:cubicBezTo>
                  <a:pt x="175" y="49"/>
                  <a:pt x="174" y="48"/>
                  <a:pt x="174" y="48"/>
                </a:cubicBezTo>
                <a:cubicBezTo>
                  <a:pt x="173" y="48"/>
                  <a:pt x="173" y="48"/>
                  <a:pt x="172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4" y="47"/>
                  <a:pt x="174" y="46"/>
                  <a:pt x="174" y="46"/>
                </a:cubicBezTo>
                <a:cubicBezTo>
                  <a:pt x="174" y="46"/>
                  <a:pt x="174" y="46"/>
                  <a:pt x="173" y="45"/>
                </a:cubicBezTo>
                <a:cubicBezTo>
                  <a:pt x="173" y="45"/>
                  <a:pt x="174" y="45"/>
                  <a:pt x="174" y="45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5" y="45"/>
                  <a:pt x="175" y="44"/>
                  <a:pt x="175" y="44"/>
                </a:cubicBezTo>
                <a:cubicBezTo>
                  <a:pt x="176" y="44"/>
                  <a:pt x="177" y="44"/>
                  <a:pt x="177" y="44"/>
                </a:cubicBezTo>
                <a:moveTo>
                  <a:pt x="143" y="29"/>
                </a:moveTo>
                <a:cubicBezTo>
                  <a:pt x="142" y="29"/>
                  <a:pt x="142" y="29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8" y="30"/>
                  <a:pt x="137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4" y="29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8"/>
                  <a:pt x="134" y="28"/>
                  <a:pt x="134" y="27"/>
                </a:cubicBezTo>
                <a:cubicBezTo>
                  <a:pt x="135" y="27"/>
                  <a:pt x="135" y="27"/>
                  <a:pt x="135" y="26"/>
                </a:cubicBezTo>
                <a:cubicBezTo>
                  <a:pt x="135" y="26"/>
                  <a:pt x="136" y="27"/>
                  <a:pt x="136" y="27"/>
                </a:cubicBezTo>
                <a:cubicBezTo>
                  <a:pt x="137" y="28"/>
                  <a:pt x="137" y="27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39" y="27"/>
                  <a:pt x="139" y="27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3" y="28"/>
                  <a:pt x="143" y="29"/>
                  <a:pt x="143" y="29"/>
                </a:cubicBezTo>
                <a:moveTo>
                  <a:pt x="134" y="30"/>
                </a:moveTo>
                <a:cubicBezTo>
                  <a:pt x="135" y="30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5" y="31"/>
                  <a:pt x="135" y="32"/>
                  <a:pt x="135" y="32"/>
                </a:cubicBezTo>
                <a:cubicBezTo>
                  <a:pt x="134" y="32"/>
                  <a:pt x="134" y="33"/>
                  <a:pt x="134" y="3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35"/>
                  <a:pt x="132" y="35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1" y="36"/>
                  <a:pt x="129" y="35"/>
                  <a:pt x="129" y="35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5"/>
                  <a:pt x="129" y="34"/>
                  <a:pt x="129" y="34"/>
                </a:cubicBezTo>
                <a:cubicBezTo>
                  <a:pt x="130" y="34"/>
                  <a:pt x="131" y="34"/>
                  <a:pt x="132" y="34"/>
                </a:cubicBezTo>
                <a:cubicBezTo>
                  <a:pt x="131" y="34"/>
                  <a:pt x="131" y="33"/>
                  <a:pt x="131" y="33"/>
                </a:cubicBezTo>
                <a:cubicBezTo>
                  <a:pt x="130" y="33"/>
                  <a:pt x="130" y="34"/>
                  <a:pt x="129" y="34"/>
                </a:cubicBezTo>
                <a:cubicBezTo>
                  <a:pt x="128" y="34"/>
                  <a:pt x="128" y="33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9" y="33"/>
                  <a:pt x="131" y="33"/>
                  <a:pt x="131" y="32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2"/>
                  <a:pt x="130" y="31"/>
                  <a:pt x="130" y="31"/>
                </a:cubicBezTo>
                <a:cubicBezTo>
                  <a:pt x="129" y="31"/>
                  <a:pt x="129" y="32"/>
                  <a:pt x="128" y="32"/>
                </a:cubicBezTo>
                <a:cubicBezTo>
                  <a:pt x="127" y="33"/>
                  <a:pt x="126" y="31"/>
                  <a:pt x="126" y="31"/>
                </a:cubicBezTo>
                <a:cubicBezTo>
                  <a:pt x="126" y="31"/>
                  <a:pt x="126" y="31"/>
                  <a:pt x="127" y="30"/>
                </a:cubicBezTo>
                <a:cubicBezTo>
                  <a:pt x="127" y="30"/>
                  <a:pt x="126" y="30"/>
                  <a:pt x="126" y="30"/>
                </a:cubicBezTo>
                <a:cubicBezTo>
                  <a:pt x="126" y="30"/>
                  <a:pt x="126" y="30"/>
                  <a:pt x="125" y="30"/>
                </a:cubicBezTo>
                <a:cubicBezTo>
                  <a:pt x="125" y="30"/>
                  <a:pt x="125" y="29"/>
                  <a:pt x="125" y="29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29"/>
                  <a:pt x="126" y="29"/>
                  <a:pt x="127" y="29"/>
                </a:cubicBezTo>
                <a:cubicBezTo>
                  <a:pt x="127" y="29"/>
                  <a:pt x="127" y="28"/>
                  <a:pt x="12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8"/>
                  <a:pt x="129" y="28"/>
                  <a:pt x="129" y="29"/>
                </a:cubicBezTo>
                <a:cubicBezTo>
                  <a:pt x="130" y="29"/>
                  <a:pt x="130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0"/>
                  <a:pt x="130" y="29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2" y="28"/>
                  <a:pt x="132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29"/>
                  <a:pt x="133" y="29"/>
                  <a:pt x="134" y="29"/>
                </a:cubicBezTo>
                <a:cubicBezTo>
                  <a:pt x="134" y="29"/>
                  <a:pt x="134" y="30"/>
                  <a:pt x="134" y="30"/>
                </a:cubicBezTo>
                <a:moveTo>
                  <a:pt x="112" y="85"/>
                </a:moveTo>
                <a:cubicBezTo>
                  <a:pt x="112" y="85"/>
                  <a:pt x="112" y="85"/>
                  <a:pt x="112" y="85"/>
                </a:cubicBezTo>
                <a:cubicBezTo>
                  <a:pt x="113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85"/>
                  <a:pt x="113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09" y="86"/>
                  <a:pt x="109" y="86"/>
                  <a:pt x="108" y="86"/>
                </a:cubicBezTo>
                <a:cubicBezTo>
                  <a:pt x="108" y="87"/>
                  <a:pt x="108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5" y="87"/>
                  <a:pt x="105" y="87"/>
                </a:cubicBezTo>
                <a:cubicBezTo>
                  <a:pt x="105" y="87"/>
                  <a:pt x="105" y="87"/>
                  <a:pt x="105" y="86"/>
                </a:cubicBezTo>
                <a:cubicBezTo>
                  <a:pt x="106" y="86"/>
                  <a:pt x="107" y="86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9" y="84"/>
                  <a:pt x="109" y="84"/>
                </a:cubicBezTo>
                <a:cubicBezTo>
                  <a:pt x="109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7" y="84"/>
                  <a:pt x="107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7" y="84"/>
                  <a:pt x="107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8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79"/>
                  <a:pt x="108" y="79"/>
                </a:cubicBezTo>
                <a:cubicBezTo>
                  <a:pt x="108" y="79"/>
                  <a:pt x="108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79"/>
                  <a:pt x="107" y="78"/>
                  <a:pt x="107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7" y="78"/>
                  <a:pt x="10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6" y="77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5" y="77"/>
                  <a:pt x="106" y="77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5" y="76"/>
                  <a:pt x="105" y="76"/>
                  <a:pt x="105" y="77"/>
                </a:cubicBezTo>
                <a:cubicBezTo>
                  <a:pt x="105" y="77"/>
                  <a:pt x="105" y="77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6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7" y="73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9" y="73"/>
                  <a:pt x="108" y="73"/>
                </a:cubicBezTo>
                <a:cubicBezTo>
                  <a:pt x="108" y="74"/>
                  <a:pt x="107" y="74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9" y="74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6"/>
                  <a:pt x="109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8"/>
                  <a:pt x="108" y="77"/>
                  <a:pt x="109" y="77"/>
                </a:cubicBezTo>
                <a:cubicBezTo>
                  <a:pt x="109" y="77"/>
                  <a:pt x="110" y="78"/>
                  <a:pt x="110" y="78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1" y="80"/>
                  <a:pt x="111" y="79"/>
                  <a:pt x="111" y="80"/>
                </a:cubicBezTo>
                <a:cubicBezTo>
                  <a:pt x="111" y="80"/>
                  <a:pt x="111" y="80"/>
                  <a:pt x="112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3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ubicBezTo>
                  <a:pt x="113" y="82"/>
                  <a:pt x="114" y="82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3" y="84"/>
                  <a:pt x="112" y="85"/>
                </a:cubicBezTo>
                <a:moveTo>
                  <a:pt x="106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6" y="78"/>
                </a:cubicBezTo>
                <a:moveTo>
                  <a:pt x="105" y="80"/>
                </a:moveTo>
                <a:cubicBezTo>
                  <a:pt x="105" y="80"/>
                  <a:pt x="105" y="81"/>
                  <a:pt x="104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4"/>
                </a:cubicBezTo>
                <a:cubicBezTo>
                  <a:pt x="104" y="84"/>
                  <a:pt x="103" y="84"/>
                  <a:pt x="103" y="84"/>
                </a:cubicBezTo>
                <a:cubicBezTo>
                  <a:pt x="103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1" y="81"/>
                </a:cubicBezTo>
                <a:cubicBezTo>
                  <a:pt x="100" y="81"/>
                  <a:pt x="101" y="81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1" y="80"/>
                  <a:pt x="101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3" y="78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4" y="79"/>
                  <a:pt x="105" y="78"/>
                  <a:pt x="105" y="79"/>
                </a:cubicBezTo>
                <a:cubicBezTo>
                  <a:pt x="105" y="79"/>
                  <a:pt x="105" y="80"/>
                  <a:pt x="105" y="80"/>
                </a:cubicBezTo>
                <a:moveTo>
                  <a:pt x="100" y="113"/>
                </a:moveTo>
                <a:cubicBezTo>
                  <a:pt x="101" y="112"/>
                  <a:pt x="101" y="112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2" y="110"/>
                  <a:pt x="102" y="110"/>
                </a:cubicBez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6" y="107"/>
                  <a:pt x="106" y="108"/>
                  <a:pt x="107" y="108"/>
                </a:cubicBezTo>
                <a:cubicBezTo>
                  <a:pt x="107" y="108"/>
                  <a:pt x="108" y="107"/>
                  <a:pt x="109" y="107"/>
                </a:cubicBezTo>
                <a:cubicBezTo>
                  <a:pt x="109" y="108"/>
                  <a:pt x="109" y="108"/>
                  <a:pt x="110" y="108"/>
                </a:cubicBezTo>
                <a:cubicBezTo>
                  <a:pt x="110" y="108"/>
                  <a:pt x="110" y="107"/>
                  <a:pt x="111" y="107"/>
                </a:cubicBezTo>
                <a:cubicBezTo>
                  <a:pt x="111" y="107"/>
                  <a:pt x="111" y="107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6"/>
                  <a:pt x="113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5"/>
                </a:cubicBezTo>
                <a:cubicBezTo>
                  <a:pt x="117" y="105"/>
                  <a:pt x="118" y="106"/>
                  <a:pt x="118" y="106"/>
                </a:cubicBezTo>
                <a:cubicBezTo>
                  <a:pt x="119" y="106"/>
                  <a:pt x="119" y="105"/>
                  <a:pt x="11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0" y="105"/>
                  <a:pt x="120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2" y="106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5"/>
                  <a:pt x="125" y="105"/>
                  <a:pt x="125" y="105"/>
                </a:cubicBezTo>
                <a:cubicBezTo>
                  <a:pt x="125" y="106"/>
                  <a:pt x="123" y="106"/>
                  <a:pt x="125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8"/>
                  <a:pt x="124" y="109"/>
                  <a:pt x="124" y="109"/>
                </a:cubicBezTo>
                <a:cubicBezTo>
                  <a:pt x="124" y="109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6" y="110"/>
                  <a:pt x="126" y="111"/>
                  <a:pt x="127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0" y="113"/>
                  <a:pt x="130" y="113"/>
                </a:cubicBezTo>
                <a:cubicBezTo>
                  <a:pt x="131" y="113"/>
                  <a:pt x="132" y="113"/>
                  <a:pt x="133" y="113"/>
                </a:cubicBezTo>
                <a:cubicBezTo>
                  <a:pt x="133" y="113"/>
                  <a:pt x="134" y="114"/>
                  <a:pt x="134" y="114"/>
                </a:cubicBezTo>
                <a:cubicBezTo>
                  <a:pt x="134" y="114"/>
                  <a:pt x="135" y="114"/>
                  <a:pt x="135" y="114"/>
                </a:cubicBezTo>
                <a:cubicBezTo>
                  <a:pt x="136" y="113"/>
                  <a:pt x="135" y="113"/>
                  <a:pt x="135" y="112"/>
                </a:cubicBezTo>
                <a:cubicBezTo>
                  <a:pt x="136" y="111"/>
                  <a:pt x="137" y="111"/>
                  <a:pt x="139" y="111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2"/>
                  <a:pt x="141" y="112"/>
                  <a:pt x="141" y="113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3"/>
                  <a:pt x="144" y="113"/>
                  <a:pt x="144" y="113"/>
                </a:cubicBezTo>
                <a:cubicBezTo>
                  <a:pt x="144" y="113"/>
                  <a:pt x="145" y="113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6" y="113"/>
                  <a:pt x="146" y="114"/>
                  <a:pt x="146" y="113"/>
                </a:cubicBezTo>
                <a:cubicBezTo>
                  <a:pt x="146" y="113"/>
                  <a:pt x="146" y="113"/>
                  <a:pt x="147" y="113"/>
                </a:cubicBezTo>
                <a:cubicBezTo>
                  <a:pt x="147" y="113"/>
                  <a:pt x="148" y="112"/>
                  <a:pt x="149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4"/>
                  <a:pt x="152" y="114"/>
                  <a:pt x="153" y="115"/>
                </a:cubicBezTo>
                <a:cubicBezTo>
                  <a:pt x="152" y="116"/>
                  <a:pt x="152" y="117"/>
                  <a:pt x="152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1" y="117"/>
                  <a:pt x="150" y="116"/>
                  <a:pt x="150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1" y="118"/>
                  <a:pt x="151" y="118"/>
                  <a:pt x="152" y="119"/>
                </a:cubicBezTo>
                <a:cubicBezTo>
                  <a:pt x="152" y="120"/>
                  <a:pt x="153" y="121"/>
                  <a:pt x="153" y="121"/>
                </a:cubicBezTo>
                <a:cubicBezTo>
                  <a:pt x="153" y="122"/>
                  <a:pt x="153" y="122"/>
                  <a:pt x="154" y="122"/>
                </a:cubicBezTo>
                <a:cubicBezTo>
                  <a:pt x="154" y="122"/>
                  <a:pt x="154" y="122"/>
                  <a:pt x="153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4"/>
                  <a:pt x="154" y="124"/>
                </a:cubicBezTo>
                <a:cubicBezTo>
                  <a:pt x="155" y="124"/>
                  <a:pt x="155" y="125"/>
                  <a:pt x="155" y="125"/>
                </a:cubicBezTo>
                <a:cubicBezTo>
                  <a:pt x="156" y="126"/>
                  <a:pt x="155" y="128"/>
                  <a:pt x="156" y="128"/>
                </a:cubicBezTo>
                <a:cubicBezTo>
                  <a:pt x="156" y="129"/>
                  <a:pt x="157" y="129"/>
                  <a:pt x="157" y="129"/>
                </a:cubicBezTo>
                <a:cubicBezTo>
                  <a:pt x="158" y="130"/>
                  <a:pt x="158" y="132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2"/>
                  <a:pt x="159" y="132"/>
                </a:cubicBezTo>
                <a:cubicBezTo>
                  <a:pt x="159" y="132"/>
                  <a:pt x="159" y="133"/>
                  <a:pt x="159" y="133"/>
                </a:cubicBezTo>
                <a:cubicBezTo>
                  <a:pt x="159" y="133"/>
                  <a:pt x="160" y="133"/>
                  <a:pt x="160" y="133"/>
                </a:cubicBezTo>
                <a:cubicBezTo>
                  <a:pt x="160" y="133"/>
                  <a:pt x="160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5"/>
                  <a:pt x="162" y="135"/>
                </a:cubicBezTo>
                <a:cubicBezTo>
                  <a:pt x="162" y="135"/>
                  <a:pt x="163" y="136"/>
                  <a:pt x="163" y="136"/>
                </a:cubicBezTo>
                <a:cubicBezTo>
                  <a:pt x="163" y="136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3" y="137"/>
                </a:cubicBezTo>
                <a:cubicBezTo>
                  <a:pt x="163" y="137"/>
                  <a:pt x="163" y="138"/>
                  <a:pt x="164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7" y="138"/>
                  <a:pt x="167" y="138"/>
                  <a:pt x="167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8" y="137"/>
                  <a:pt x="168" y="137"/>
                  <a:pt x="168" y="138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70" y="137"/>
                </a:cubicBezTo>
                <a:cubicBezTo>
                  <a:pt x="170" y="137"/>
                  <a:pt x="171" y="137"/>
                  <a:pt x="171" y="136"/>
                </a:cubicBezTo>
                <a:cubicBezTo>
                  <a:pt x="171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138"/>
                  <a:pt x="171" y="138"/>
                  <a:pt x="171" y="139"/>
                </a:cubicBezTo>
                <a:cubicBezTo>
                  <a:pt x="171" y="140"/>
                  <a:pt x="171" y="140"/>
                  <a:pt x="171" y="140"/>
                </a:cubicBezTo>
                <a:cubicBezTo>
                  <a:pt x="171" y="140"/>
                  <a:pt x="171" y="140"/>
                  <a:pt x="171" y="141"/>
                </a:cubicBezTo>
                <a:cubicBezTo>
                  <a:pt x="171" y="141"/>
                  <a:pt x="170" y="141"/>
                  <a:pt x="170" y="141"/>
                </a:cubicBezTo>
                <a:cubicBezTo>
                  <a:pt x="170" y="141"/>
                  <a:pt x="170" y="141"/>
                  <a:pt x="170" y="142"/>
                </a:cubicBezTo>
                <a:cubicBezTo>
                  <a:pt x="170" y="142"/>
                  <a:pt x="170" y="142"/>
                  <a:pt x="169" y="143"/>
                </a:cubicBezTo>
                <a:cubicBezTo>
                  <a:pt x="169" y="143"/>
                  <a:pt x="169" y="143"/>
                  <a:pt x="169" y="144"/>
                </a:cubicBezTo>
                <a:cubicBezTo>
                  <a:pt x="169" y="145"/>
                  <a:pt x="168" y="145"/>
                  <a:pt x="167" y="146"/>
                </a:cubicBezTo>
                <a:cubicBezTo>
                  <a:pt x="167" y="147"/>
                  <a:pt x="166" y="147"/>
                  <a:pt x="166" y="148"/>
                </a:cubicBezTo>
                <a:cubicBezTo>
                  <a:pt x="165" y="148"/>
                  <a:pt x="164" y="149"/>
                  <a:pt x="163" y="150"/>
                </a:cubicBezTo>
                <a:cubicBezTo>
                  <a:pt x="162" y="151"/>
                  <a:pt x="161" y="151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7" y="158"/>
                  <a:pt x="157" y="158"/>
                </a:cubicBezTo>
                <a:cubicBezTo>
                  <a:pt x="158" y="158"/>
                  <a:pt x="158" y="159"/>
                  <a:pt x="158" y="159"/>
                </a:cubicBezTo>
                <a:cubicBezTo>
                  <a:pt x="158" y="159"/>
                  <a:pt x="158" y="159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1"/>
                  <a:pt x="158" y="162"/>
                  <a:pt x="158" y="162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4"/>
                  <a:pt x="159" y="164"/>
                </a:cubicBezTo>
                <a:cubicBezTo>
                  <a:pt x="159" y="164"/>
                  <a:pt x="159" y="165"/>
                  <a:pt x="159" y="165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7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59" y="168"/>
                </a:cubicBezTo>
                <a:cubicBezTo>
                  <a:pt x="159" y="168"/>
                  <a:pt x="159" y="169"/>
                  <a:pt x="159" y="169"/>
                </a:cubicBezTo>
                <a:cubicBezTo>
                  <a:pt x="159" y="169"/>
                  <a:pt x="159" y="170"/>
                  <a:pt x="158" y="170"/>
                </a:cubicBezTo>
                <a:cubicBezTo>
                  <a:pt x="157" y="171"/>
                  <a:pt x="156" y="171"/>
                  <a:pt x="156" y="171"/>
                </a:cubicBezTo>
                <a:cubicBezTo>
                  <a:pt x="155" y="172"/>
                  <a:pt x="155" y="173"/>
                  <a:pt x="154" y="173"/>
                </a:cubicBezTo>
                <a:cubicBezTo>
                  <a:pt x="153" y="173"/>
                  <a:pt x="153" y="174"/>
                  <a:pt x="153" y="174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6"/>
                  <a:pt x="153" y="176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4" y="178"/>
                  <a:pt x="153" y="178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0"/>
                  <a:pt x="151" y="181"/>
                </a:cubicBezTo>
                <a:cubicBezTo>
                  <a:pt x="150" y="181"/>
                  <a:pt x="150" y="181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1" y="183"/>
                  <a:pt x="150" y="184"/>
                  <a:pt x="150" y="184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4"/>
                  <a:pt x="150" y="185"/>
                  <a:pt x="150" y="185"/>
                </a:cubicBezTo>
                <a:cubicBezTo>
                  <a:pt x="150" y="185"/>
                  <a:pt x="149" y="186"/>
                  <a:pt x="149" y="186"/>
                </a:cubicBezTo>
                <a:cubicBezTo>
                  <a:pt x="147" y="188"/>
                  <a:pt x="146" y="189"/>
                  <a:pt x="144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3" y="192"/>
                  <a:pt x="142" y="192"/>
                  <a:pt x="142" y="192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142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39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92"/>
                  <a:pt x="138" y="192"/>
                  <a:pt x="138" y="192"/>
                </a:cubicBezTo>
                <a:cubicBezTo>
                  <a:pt x="138" y="192"/>
                  <a:pt x="137" y="192"/>
                  <a:pt x="137" y="192"/>
                </a:cubicBezTo>
                <a:cubicBezTo>
                  <a:pt x="137" y="193"/>
                  <a:pt x="136" y="192"/>
                  <a:pt x="136" y="192"/>
                </a:cubicBezTo>
                <a:cubicBezTo>
                  <a:pt x="136" y="193"/>
                  <a:pt x="135" y="193"/>
                  <a:pt x="135" y="193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4" y="193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3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3" y="192"/>
                  <a:pt x="133" y="192"/>
                  <a:pt x="134" y="192"/>
                </a:cubicBezTo>
                <a:cubicBezTo>
                  <a:pt x="133" y="191"/>
                  <a:pt x="133" y="191"/>
                  <a:pt x="133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4" y="189"/>
                  <a:pt x="133" y="188"/>
                  <a:pt x="132" y="188"/>
                </a:cubicBezTo>
                <a:cubicBezTo>
                  <a:pt x="132" y="187"/>
                  <a:pt x="132" y="186"/>
                  <a:pt x="131" y="185"/>
                </a:cubicBezTo>
                <a:cubicBezTo>
                  <a:pt x="131" y="185"/>
                  <a:pt x="130" y="184"/>
                  <a:pt x="130" y="184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29" y="181"/>
                  <a:pt x="129" y="181"/>
                </a:cubicBezTo>
                <a:cubicBezTo>
                  <a:pt x="129" y="181"/>
                  <a:pt x="129" y="181"/>
                  <a:pt x="129" y="18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79"/>
                  <a:pt x="129" y="179"/>
                  <a:pt x="129" y="178"/>
                </a:cubicBezTo>
                <a:cubicBezTo>
                  <a:pt x="129" y="177"/>
                  <a:pt x="128" y="176"/>
                  <a:pt x="128" y="176"/>
                </a:cubicBezTo>
                <a:cubicBezTo>
                  <a:pt x="128" y="175"/>
                  <a:pt x="127" y="174"/>
                  <a:pt x="127" y="173"/>
                </a:cubicBezTo>
                <a:cubicBezTo>
                  <a:pt x="126" y="173"/>
                  <a:pt x="126" y="172"/>
                  <a:pt x="126" y="172"/>
                </a:cubicBezTo>
                <a:cubicBezTo>
                  <a:pt x="126" y="171"/>
                  <a:pt x="126" y="170"/>
                  <a:pt x="126" y="169"/>
                </a:cubicBezTo>
                <a:cubicBezTo>
                  <a:pt x="126" y="169"/>
                  <a:pt x="126" y="167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5"/>
                  <a:pt x="127" y="165"/>
                  <a:pt x="128" y="165"/>
                </a:cubicBezTo>
                <a:cubicBezTo>
                  <a:pt x="128" y="165"/>
                  <a:pt x="128" y="164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2"/>
                  <a:pt x="127" y="161"/>
                  <a:pt x="128" y="161"/>
                </a:cubicBezTo>
                <a:cubicBezTo>
                  <a:pt x="128" y="160"/>
                  <a:pt x="127" y="160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8"/>
                  <a:pt x="127" y="158"/>
                  <a:pt x="126" y="158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6" y="156"/>
                  <a:pt x="126" y="156"/>
                </a:cubicBezTo>
                <a:cubicBezTo>
                  <a:pt x="125" y="155"/>
                  <a:pt x="125" y="155"/>
                  <a:pt x="124" y="155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1"/>
                  <a:pt x="123" y="151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8"/>
                  <a:pt x="124" y="148"/>
                </a:cubicBezTo>
                <a:cubicBezTo>
                  <a:pt x="124" y="148"/>
                  <a:pt x="123" y="148"/>
                  <a:pt x="123" y="148"/>
                </a:cubicBezTo>
                <a:cubicBezTo>
                  <a:pt x="123" y="148"/>
                  <a:pt x="124" y="147"/>
                  <a:pt x="124" y="147"/>
                </a:cubicBezTo>
                <a:cubicBezTo>
                  <a:pt x="124" y="147"/>
                  <a:pt x="123" y="147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6"/>
                  <a:pt x="123" y="146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6"/>
                  <a:pt x="118" y="145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3"/>
                  <a:pt x="117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5" y="143"/>
                  <a:pt x="114" y="143"/>
                  <a:pt x="114" y="143"/>
                </a:cubicBezTo>
                <a:cubicBezTo>
                  <a:pt x="113" y="143"/>
                  <a:pt x="113" y="144"/>
                  <a:pt x="113" y="144"/>
                </a:cubicBezTo>
                <a:cubicBezTo>
                  <a:pt x="113" y="144"/>
                  <a:pt x="112" y="144"/>
                  <a:pt x="112" y="144"/>
                </a:cubicBezTo>
                <a:cubicBezTo>
                  <a:pt x="111" y="144"/>
                  <a:pt x="110" y="145"/>
                  <a:pt x="110" y="145"/>
                </a:cubicBezTo>
                <a:cubicBezTo>
                  <a:pt x="109" y="145"/>
                  <a:pt x="109" y="144"/>
                  <a:pt x="108" y="144"/>
                </a:cubicBezTo>
                <a:cubicBezTo>
                  <a:pt x="108" y="144"/>
                  <a:pt x="108" y="144"/>
                  <a:pt x="108" y="145"/>
                </a:cubicBezTo>
                <a:cubicBezTo>
                  <a:pt x="108" y="145"/>
                  <a:pt x="108" y="144"/>
                  <a:pt x="107" y="144"/>
                </a:cubicBezTo>
                <a:cubicBezTo>
                  <a:pt x="107" y="144"/>
                  <a:pt x="106" y="144"/>
                  <a:pt x="106" y="144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4" y="145"/>
                  <a:pt x="104" y="145"/>
                  <a:pt x="103" y="145"/>
                </a:cubicBezTo>
                <a:cubicBezTo>
                  <a:pt x="103" y="146"/>
                  <a:pt x="102" y="145"/>
                  <a:pt x="102" y="145"/>
                </a:cubicBezTo>
                <a:cubicBezTo>
                  <a:pt x="101" y="144"/>
                  <a:pt x="101" y="144"/>
                  <a:pt x="100" y="143"/>
                </a:cubicBezTo>
                <a:cubicBezTo>
                  <a:pt x="100" y="143"/>
                  <a:pt x="99" y="143"/>
                  <a:pt x="99" y="143"/>
                </a:cubicBezTo>
                <a:cubicBezTo>
                  <a:pt x="98" y="143"/>
                  <a:pt x="98" y="142"/>
                  <a:pt x="98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6" y="140"/>
                  <a:pt x="96" y="13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96" y="139"/>
                  <a:pt x="95" y="139"/>
                  <a:pt x="95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8"/>
                  <a:pt x="95" y="138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6"/>
                  <a:pt x="94" y="137"/>
                  <a:pt x="93" y="137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2" y="136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5"/>
                  <a:pt x="93" y="134"/>
                  <a:pt x="93" y="134"/>
                </a:cubicBezTo>
                <a:cubicBezTo>
                  <a:pt x="92" y="134"/>
                  <a:pt x="92" y="133"/>
                  <a:pt x="92" y="13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3"/>
                  <a:pt x="93" y="132"/>
                  <a:pt x="93" y="13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0"/>
                  <a:pt x="94" y="128"/>
                  <a:pt x="93" y="128"/>
                </a:cubicBezTo>
                <a:cubicBezTo>
                  <a:pt x="93" y="127"/>
                  <a:pt x="93" y="126"/>
                  <a:pt x="92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5"/>
                  <a:pt x="92" y="125"/>
                  <a:pt x="92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3"/>
                  <a:pt x="93" y="123"/>
                  <a:pt x="94" y="122"/>
                </a:cubicBezTo>
                <a:cubicBezTo>
                  <a:pt x="94" y="122"/>
                  <a:pt x="94" y="121"/>
                  <a:pt x="9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6" y="119"/>
                  <a:pt x="96" y="119"/>
                </a:cubicBezTo>
                <a:cubicBezTo>
                  <a:pt x="96" y="118"/>
                  <a:pt x="96" y="117"/>
                  <a:pt x="97" y="117"/>
                </a:cubicBezTo>
                <a:cubicBezTo>
                  <a:pt x="97" y="117"/>
                  <a:pt x="98" y="117"/>
                  <a:pt x="98" y="117"/>
                </a:cubicBezTo>
                <a:cubicBezTo>
                  <a:pt x="99" y="117"/>
                  <a:pt x="100" y="115"/>
                  <a:pt x="100" y="115"/>
                </a:cubicBezTo>
                <a:cubicBezTo>
                  <a:pt x="101" y="114"/>
                  <a:pt x="100" y="114"/>
                  <a:pt x="100" y="113"/>
                </a:cubicBezTo>
                <a:moveTo>
                  <a:pt x="95" y="62"/>
                </a:move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4" y="63"/>
                </a:cubicBezTo>
                <a:cubicBezTo>
                  <a:pt x="94" y="63"/>
                  <a:pt x="93" y="63"/>
                  <a:pt x="93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1" y="64"/>
                  <a:pt x="91" y="65"/>
                  <a:pt x="90" y="65"/>
                </a:cubicBezTo>
                <a:cubicBezTo>
                  <a:pt x="90" y="64"/>
                  <a:pt x="89" y="64"/>
                  <a:pt x="89" y="64"/>
                </a:cubicBezTo>
                <a:cubicBezTo>
                  <a:pt x="89" y="64"/>
                  <a:pt x="88" y="64"/>
                  <a:pt x="88" y="64"/>
                </a:cubicBezTo>
                <a:cubicBezTo>
                  <a:pt x="88" y="64"/>
                  <a:pt x="86" y="64"/>
                  <a:pt x="86" y="64"/>
                </a:cubicBezTo>
                <a:cubicBezTo>
                  <a:pt x="86" y="63"/>
                  <a:pt x="87" y="63"/>
                  <a:pt x="87" y="63"/>
                </a:cubicBezTo>
                <a:cubicBezTo>
                  <a:pt x="86" y="63"/>
                  <a:pt x="86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2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61"/>
                  <a:pt x="86" y="61"/>
                  <a:pt x="86" y="60"/>
                </a:cubicBezTo>
                <a:cubicBezTo>
                  <a:pt x="85" y="60"/>
                  <a:pt x="84" y="61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4" y="60"/>
                </a:cubicBezTo>
                <a:cubicBezTo>
                  <a:pt x="85" y="59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6" y="59"/>
                  <a:pt x="86" y="59"/>
                </a:cubicBezTo>
                <a:cubicBezTo>
                  <a:pt x="86" y="59"/>
                  <a:pt x="87" y="59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60"/>
                  <a:pt x="91" y="60"/>
                  <a:pt x="91" y="60"/>
                </a:cubicBezTo>
                <a:cubicBezTo>
                  <a:pt x="91" y="60"/>
                  <a:pt x="91" y="60"/>
                  <a:pt x="91" y="59"/>
                </a:cubicBezTo>
                <a:cubicBezTo>
                  <a:pt x="92" y="59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4" y="59"/>
                </a:cubicBezTo>
                <a:cubicBezTo>
                  <a:pt x="94" y="59"/>
                  <a:pt x="94" y="59"/>
                  <a:pt x="95" y="59"/>
                </a:cubicBezTo>
                <a:cubicBezTo>
                  <a:pt x="95" y="59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6" y="60"/>
                  <a:pt x="96" y="60"/>
                </a:cubicBezTo>
                <a:cubicBezTo>
                  <a:pt x="96" y="61"/>
                  <a:pt x="96" y="62"/>
                  <a:pt x="96" y="62"/>
                </a:cubicBezTo>
                <a:cubicBezTo>
                  <a:pt x="96" y="62"/>
                  <a:pt x="96" y="62"/>
                  <a:pt x="95" y="62"/>
                </a:cubicBezTo>
                <a:moveTo>
                  <a:pt x="122" y="146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6"/>
                  <a:pt x="122" y="146"/>
                </a:cubicBezTo>
                <a:cubicBezTo>
                  <a:pt x="122" y="146"/>
                  <a:pt x="122" y="146"/>
                  <a:pt x="122" y="146"/>
                </a:cubicBezTo>
                <a:moveTo>
                  <a:pt x="163" y="176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63" y="176"/>
                  <a:pt x="164" y="174"/>
                  <a:pt x="164" y="174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2"/>
                  <a:pt x="163" y="172"/>
                  <a:pt x="163" y="171"/>
                </a:cubicBezTo>
                <a:cubicBezTo>
                  <a:pt x="164" y="171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5" y="170"/>
                  <a:pt x="165" y="169"/>
                  <a:pt x="165" y="169"/>
                </a:cubicBezTo>
                <a:cubicBezTo>
                  <a:pt x="165" y="169"/>
                  <a:pt x="165" y="170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9" y="167"/>
                  <a:pt x="169" y="167"/>
                  <a:pt x="169" y="166"/>
                </a:cubicBezTo>
                <a:cubicBezTo>
                  <a:pt x="169" y="166"/>
                  <a:pt x="169" y="166"/>
                  <a:pt x="169" y="165"/>
                </a:cubicBezTo>
                <a:cubicBezTo>
                  <a:pt x="169" y="165"/>
                  <a:pt x="169" y="165"/>
                  <a:pt x="170" y="165"/>
                </a:cubicBezTo>
                <a:cubicBezTo>
                  <a:pt x="170" y="165"/>
                  <a:pt x="170" y="165"/>
                  <a:pt x="170" y="166"/>
                </a:cubicBezTo>
                <a:cubicBezTo>
                  <a:pt x="171" y="166"/>
                  <a:pt x="170" y="167"/>
                  <a:pt x="171" y="168"/>
                </a:cubicBezTo>
                <a:cubicBezTo>
                  <a:pt x="171" y="168"/>
                  <a:pt x="171" y="168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70"/>
                  <a:pt x="170" y="170"/>
                </a:cubicBezTo>
                <a:cubicBezTo>
                  <a:pt x="170" y="170"/>
                  <a:pt x="170" y="170"/>
                  <a:pt x="170" y="171"/>
                </a:cubicBezTo>
                <a:cubicBezTo>
                  <a:pt x="170" y="171"/>
                  <a:pt x="170" y="172"/>
                  <a:pt x="170" y="172"/>
                </a:cubicBezTo>
                <a:cubicBezTo>
                  <a:pt x="169" y="174"/>
                  <a:pt x="168" y="176"/>
                  <a:pt x="168" y="178"/>
                </a:cubicBezTo>
                <a:cubicBezTo>
                  <a:pt x="168" y="179"/>
                  <a:pt x="167" y="180"/>
                  <a:pt x="167" y="181"/>
                </a:cubicBezTo>
                <a:cubicBezTo>
                  <a:pt x="167" y="181"/>
                  <a:pt x="166" y="181"/>
                  <a:pt x="166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81"/>
                  <a:pt x="164" y="181"/>
                  <a:pt x="163" y="180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63" y="180"/>
                  <a:pt x="163" y="179"/>
                  <a:pt x="163" y="179"/>
                </a:cubicBezTo>
                <a:cubicBezTo>
                  <a:pt x="163" y="179"/>
                  <a:pt x="163" y="179"/>
                  <a:pt x="163" y="178"/>
                </a:cubicBezTo>
                <a:cubicBezTo>
                  <a:pt x="163" y="178"/>
                  <a:pt x="163" y="178"/>
                  <a:pt x="163" y="177"/>
                </a:cubicBezTo>
                <a:cubicBezTo>
                  <a:pt x="162" y="177"/>
                  <a:pt x="163" y="176"/>
                  <a:pt x="163" y="176"/>
                </a:cubicBezTo>
                <a:moveTo>
                  <a:pt x="152" y="108"/>
                </a:moveTo>
                <a:cubicBezTo>
                  <a:pt x="151" y="108"/>
                  <a:pt x="151" y="108"/>
                  <a:pt x="151" y="108"/>
                </a:cubicBezTo>
                <a:cubicBezTo>
                  <a:pt x="151" y="108"/>
                  <a:pt x="151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7"/>
                  <a:pt x="150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1" y="107"/>
                  <a:pt x="152" y="107"/>
                  <a:pt x="152" y="107"/>
                </a:cubicBezTo>
                <a:cubicBezTo>
                  <a:pt x="152" y="107"/>
                  <a:pt x="152" y="107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moveTo>
                  <a:pt x="141" y="108"/>
                </a:moveTo>
                <a:cubicBezTo>
                  <a:pt x="141" y="108"/>
                  <a:pt x="141" y="108"/>
                  <a:pt x="141" y="108"/>
                </a:cubicBezTo>
                <a:cubicBezTo>
                  <a:pt x="140" y="108"/>
                  <a:pt x="140" y="108"/>
                  <a:pt x="139" y="108"/>
                </a:cubicBezTo>
                <a:cubicBezTo>
                  <a:pt x="139" y="107"/>
                  <a:pt x="139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3" y="108"/>
                  <a:pt x="143" y="108"/>
                </a:cubicBezTo>
                <a:cubicBezTo>
                  <a:pt x="143" y="108"/>
                  <a:pt x="143" y="108"/>
                  <a:pt x="143" y="108"/>
                </a:cubicBezTo>
                <a:cubicBezTo>
                  <a:pt x="142" y="108"/>
                  <a:pt x="141" y="108"/>
                  <a:pt x="141" y="108"/>
                </a:cubicBezTo>
                <a:moveTo>
                  <a:pt x="130" y="105"/>
                </a:moveTo>
                <a:cubicBezTo>
                  <a:pt x="130" y="105"/>
                  <a:pt x="130" y="106"/>
                  <a:pt x="129" y="106"/>
                </a:cubicBezTo>
                <a:cubicBezTo>
                  <a:pt x="129" y="105"/>
                  <a:pt x="128" y="105"/>
                  <a:pt x="127" y="105"/>
                </a:cubicBezTo>
                <a:cubicBezTo>
                  <a:pt x="127" y="105"/>
                  <a:pt x="127" y="105"/>
                  <a:pt x="127" y="104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8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5"/>
                  <a:pt x="130" y="105"/>
                </a:cubicBezTo>
                <a:cubicBezTo>
                  <a:pt x="130" y="105"/>
                  <a:pt x="130" y="105"/>
                  <a:pt x="130" y="105"/>
                </a:cubicBezTo>
                <a:moveTo>
                  <a:pt x="123" y="102"/>
                </a:moveTo>
                <a:cubicBezTo>
                  <a:pt x="123" y="102"/>
                  <a:pt x="123" y="102"/>
                  <a:pt x="123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1" y="102"/>
                  <a:pt x="122" y="102"/>
                  <a:pt x="122" y="101"/>
                </a:cubicBezTo>
                <a:cubicBezTo>
                  <a:pt x="122" y="101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3" y="100"/>
                </a:cubicBezTo>
                <a:cubicBezTo>
                  <a:pt x="123" y="100"/>
                  <a:pt x="124" y="100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2"/>
                </a:cubicBezTo>
                <a:moveTo>
                  <a:pt x="123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8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moveTo>
                  <a:pt x="87" y="43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6" y="43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4" y="43"/>
                  <a:pt x="84" y="43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6" y="42"/>
                  <a:pt x="86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6" y="42"/>
                  <a:pt x="86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moveTo>
                  <a:pt x="85" y="42"/>
                </a:move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5" y="42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6" y="42"/>
                  <a:pt x="85" y="42"/>
                </a:cubicBezTo>
                <a:moveTo>
                  <a:pt x="83" y="41"/>
                </a:moveTo>
                <a:cubicBezTo>
                  <a:pt x="83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2"/>
                  <a:pt x="83" y="42"/>
                </a:cubicBezTo>
                <a:cubicBezTo>
                  <a:pt x="83" y="42"/>
                  <a:pt x="83" y="41"/>
                  <a:pt x="83" y="41"/>
                </a:cubicBezTo>
                <a:moveTo>
                  <a:pt x="85" y="37"/>
                </a:moveTo>
                <a:cubicBezTo>
                  <a:pt x="85" y="37"/>
                  <a:pt x="85" y="36"/>
                  <a:pt x="85" y="36"/>
                </a:cubicBezTo>
                <a:cubicBezTo>
                  <a:pt x="85" y="36"/>
                  <a:pt x="84" y="36"/>
                  <a:pt x="84" y="36"/>
                </a:cubicBezTo>
                <a:cubicBezTo>
                  <a:pt x="84" y="36"/>
                  <a:pt x="85" y="36"/>
                  <a:pt x="85" y="35"/>
                </a:cubicBezTo>
                <a:cubicBezTo>
                  <a:pt x="85" y="36"/>
                  <a:pt x="85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5" y="37"/>
                  <a:pt x="85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5" y="37"/>
                  <a:pt x="85" y="37"/>
                  <a:pt x="84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moveTo>
                  <a:pt x="85" y="39"/>
                </a:moveTo>
                <a:cubicBezTo>
                  <a:pt x="85" y="39"/>
                  <a:pt x="84" y="39"/>
                  <a:pt x="84" y="39"/>
                </a:cubicBezTo>
                <a:cubicBezTo>
                  <a:pt x="84" y="39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moveTo>
                  <a:pt x="8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5" y="47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7"/>
                  <a:pt x="84" y="47"/>
                </a:cubicBezTo>
                <a:cubicBezTo>
                  <a:pt x="84" y="47"/>
                  <a:pt x="85" y="47"/>
                  <a:pt x="85" y="47"/>
                </a:cubicBezTo>
                <a:cubicBezTo>
                  <a:pt x="85" y="47"/>
                  <a:pt x="85" y="46"/>
                  <a:pt x="86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86" y="46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moveTo>
                  <a:pt x="66" y="74"/>
                </a:moveTo>
                <a:cubicBezTo>
                  <a:pt x="66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4"/>
                  <a:pt x="66" y="74"/>
                </a:cubicBezTo>
                <a:cubicBezTo>
                  <a:pt x="66" y="74"/>
                  <a:pt x="66" y="74"/>
                  <a:pt x="66" y="74"/>
                </a:cubicBezTo>
                <a:moveTo>
                  <a:pt x="59" y="100"/>
                </a:move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8" y="99"/>
                  <a:pt x="58" y="99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8" y="99"/>
                  <a:pt x="58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5" y="99"/>
                  <a:pt x="55" y="99"/>
                  <a:pt x="54" y="99"/>
                </a:cubicBezTo>
                <a:cubicBezTo>
                  <a:pt x="54" y="99"/>
                  <a:pt x="53" y="99"/>
                  <a:pt x="53" y="99"/>
                </a:cubicBezTo>
                <a:cubicBezTo>
                  <a:pt x="53" y="99"/>
                  <a:pt x="53" y="99"/>
                  <a:pt x="53" y="98"/>
                </a:cubicBezTo>
                <a:cubicBezTo>
                  <a:pt x="53" y="98"/>
                  <a:pt x="54" y="98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5" y="97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5"/>
                  <a:pt x="55" y="94"/>
                  <a:pt x="56" y="93"/>
                </a:cubicBezTo>
                <a:cubicBezTo>
                  <a:pt x="56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6" y="95"/>
                  <a:pt x="56" y="96"/>
                </a:cubicBezTo>
                <a:cubicBezTo>
                  <a:pt x="56" y="96"/>
                  <a:pt x="56" y="95"/>
                  <a:pt x="57" y="95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8" y="97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59" y="96"/>
                  <a:pt x="60" y="9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8"/>
                </a:cubicBezTo>
                <a:cubicBezTo>
                  <a:pt x="59" y="98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8"/>
                  <a:pt x="60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0" y="99"/>
                  <a:pt x="60" y="98"/>
                </a:cubicBezTo>
                <a:cubicBezTo>
                  <a:pt x="60" y="98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100"/>
                  <a:pt x="60" y="100"/>
                </a:cubicBezTo>
                <a:cubicBezTo>
                  <a:pt x="60" y="100"/>
                  <a:pt x="60" y="100"/>
                  <a:pt x="59" y="100"/>
                </a:cubicBezTo>
                <a:moveTo>
                  <a:pt x="59" y="166"/>
                </a:moveTo>
                <a:cubicBezTo>
                  <a:pt x="59" y="166"/>
                  <a:pt x="58" y="166"/>
                  <a:pt x="57" y="166"/>
                </a:cubicBezTo>
                <a:cubicBezTo>
                  <a:pt x="57" y="166"/>
                  <a:pt x="57" y="165"/>
                  <a:pt x="57" y="164"/>
                </a:cubicBezTo>
                <a:cubicBezTo>
                  <a:pt x="58" y="164"/>
                  <a:pt x="59" y="164"/>
                  <a:pt x="59" y="165"/>
                </a:cubicBezTo>
                <a:cubicBezTo>
                  <a:pt x="59" y="165"/>
                  <a:pt x="59" y="166"/>
                  <a:pt x="59" y="166"/>
                </a:cubicBezTo>
                <a:moveTo>
                  <a:pt x="58" y="54"/>
                </a:moveTo>
                <a:cubicBezTo>
                  <a:pt x="59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4"/>
                </a:cubicBezTo>
                <a:moveTo>
                  <a:pt x="50" y="101"/>
                </a:moveTo>
                <a:cubicBezTo>
                  <a:pt x="50" y="101"/>
                  <a:pt x="51" y="100"/>
                  <a:pt x="51" y="100"/>
                </a:cubicBezTo>
                <a:cubicBezTo>
                  <a:pt x="51" y="100"/>
                  <a:pt x="51" y="100"/>
                  <a:pt x="52" y="100"/>
                </a:cubicBezTo>
                <a:cubicBezTo>
                  <a:pt x="52" y="100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2" y="100"/>
                  <a:pt x="52" y="101"/>
                </a:cubicBezTo>
                <a:cubicBezTo>
                  <a:pt x="52" y="102"/>
                  <a:pt x="51" y="102"/>
                  <a:pt x="50" y="101"/>
                </a:cubicBezTo>
                <a:moveTo>
                  <a:pt x="44" y="138"/>
                </a:moveTo>
                <a:cubicBezTo>
                  <a:pt x="44" y="138"/>
                  <a:pt x="44" y="138"/>
                  <a:pt x="43" y="138"/>
                </a:cubicBezTo>
                <a:cubicBezTo>
                  <a:pt x="43" y="138"/>
                  <a:pt x="43" y="138"/>
                  <a:pt x="4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4" y="137"/>
                  <a:pt x="45" y="137"/>
                  <a:pt x="45" y="137"/>
                </a:cubicBezTo>
                <a:cubicBezTo>
                  <a:pt x="45" y="138"/>
                  <a:pt x="45" y="138"/>
                  <a:pt x="44" y="138"/>
                </a:cubicBezTo>
                <a:moveTo>
                  <a:pt x="44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2"/>
                  <a:pt x="45" y="152"/>
                  <a:pt x="44" y="152"/>
                </a:cubicBezTo>
                <a:cubicBezTo>
                  <a:pt x="44" y="152"/>
                  <a:pt x="44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moveTo>
                  <a:pt x="41" y="137"/>
                </a:moveTo>
                <a:cubicBezTo>
                  <a:pt x="41" y="137"/>
                  <a:pt x="40" y="137"/>
                  <a:pt x="40" y="137"/>
                </a:cubicBezTo>
                <a:cubicBezTo>
                  <a:pt x="40" y="137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39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6" y="138"/>
                  <a:pt x="36" y="138"/>
                  <a:pt x="35" y="138"/>
                </a:cubicBezTo>
                <a:cubicBezTo>
                  <a:pt x="35" y="138"/>
                  <a:pt x="35" y="138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6"/>
                </a:cubicBezTo>
                <a:cubicBezTo>
                  <a:pt x="37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40" y="136"/>
                  <a:pt x="40" y="136"/>
                </a:cubicBezTo>
                <a:cubicBezTo>
                  <a:pt x="40" y="137"/>
                  <a:pt x="42" y="137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1" y="138"/>
                  <a:pt x="41" y="137"/>
                  <a:pt x="41" y="137"/>
                </a:cubicBezTo>
                <a:moveTo>
                  <a:pt x="34" y="115"/>
                </a:move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moveTo>
                  <a:pt x="33" y="115"/>
                </a:moveTo>
                <a:cubicBezTo>
                  <a:pt x="33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moveTo>
                  <a:pt x="33" y="115"/>
                </a:move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lose/>
                <a:moveTo>
                  <a:pt x="32" y="138"/>
                </a:move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7"/>
                  <a:pt x="31" y="137"/>
                  <a:pt x="31" y="137"/>
                </a:cubicBezTo>
                <a:cubicBezTo>
                  <a:pt x="31" y="137"/>
                  <a:pt x="32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2" y="138"/>
                  <a:pt x="32" y="138"/>
                  <a:pt x="32" y="138"/>
                </a:cubicBezTo>
                <a:moveTo>
                  <a:pt x="206" y="140"/>
                </a:moveTo>
                <a:cubicBezTo>
                  <a:pt x="206" y="140"/>
                  <a:pt x="206" y="139"/>
                  <a:pt x="206" y="139"/>
                </a:cubicBezTo>
                <a:cubicBezTo>
                  <a:pt x="206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7" y="141"/>
                  <a:pt x="208" y="142"/>
                  <a:pt x="208" y="142"/>
                </a:cubicBezTo>
                <a:cubicBezTo>
                  <a:pt x="208" y="143"/>
                  <a:pt x="207" y="144"/>
                  <a:pt x="206" y="143"/>
                </a:cubicBezTo>
                <a:cubicBezTo>
                  <a:pt x="206" y="143"/>
                  <a:pt x="205" y="143"/>
                  <a:pt x="205" y="142"/>
                </a:cubicBezTo>
                <a:cubicBezTo>
                  <a:pt x="205" y="141"/>
                  <a:pt x="205" y="141"/>
                  <a:pt x="205" y="141"/>
                </a:cubicBezTo>
                <a:cubicBezTo>
                  <a:pt x="205" y="141"/>
                  <a:pt x="205" y="141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4" y="75"/>
                  <a:pt x="124" y="75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6"/>
                </a:cubicBezTo>
                <a:cubicBezTo>
                  <a:pt x="123" y="76"/>
                  <a:pt x="123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5"/>
                </a:cubicBezTo>
                <a:moveTo>
                  <a:pt x="126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7"/>
                  <a:pt x="126" y="77"/>
                </a:cubicBezTo>
                <a:cubicBezTo>
                  <a:pt x="126" y="77"/>
                  <a:pt x="126" y="77"/>
                  <a:pt x="127" y="77"/>
                </a:cubicBezTo>
                <a:cubicBezTo>
                  <a:pt x="127" y="78"/>
                  <a:pt x="127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7" y="78"/>
                </a:cubicBezTo>
                <a:cubicBezTo>
                  <a:pt x="127" y="79"/>
                  <a:pt x="127" y="78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5" y="79"/>
                  <a:pt x="125" y="79"/>
                </a:cubicBezTo>
                <a:cubicBezTo>
                  <a:pt x="125" y="78"/>
                  <a:pt x="125" y="78"/>
                  <a:pt x="126" y="77"/>
                </a:cubicBezTo>
                <a:cubicBezTo>
                  <a:pt x="126" y="77"/>
                  <a:pt x="126" y="77"/>
                  <a:pt x="126" y="78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moveTo>
                  <a:pt x="33" y="115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</a:path>
            </a:pathLst>
          </a:custGeom>
          <a:gradFill>
            <a:gsLst>
              <a:gs pos="0">
                <a:srgbClr val="FCD860"/>
              </a:gs>
              <a:gs pos="37100">
                <a:srgbClr val="E6D38F"/>
              </a:gs>
              <a:gs pos="66663">
                <a:srgbClr val="C69135"/>
              </a:gs>
              <a:gs pos="100000">
                <a:srgbClr val="F1DF97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0" name="Google Shape;300;p18"/>
          <p:cNvGrpSpPr/>
          <p:nvPr/>
        </p:nvGrpSpPr>
        <p:grpSpPr>
          <a:xfrm>
            <a:off x="8989906" y="2728658"/>
            <a:ext cx="2089165" cy="1050128"/>
            <a:chOff x="8779233" y="2030754"/>
            <a:chExt cx="2089504" cy="1050298"/>
          </a:xfrm>
        </p:grpSpPr>
        <p:sp>
          <p:nvSpPr>
            <p:cNvPr id="301" name="Google Shape;301;p18"/>
            <p:cNvSpPr/>
            <p:nvPr/>
          </p:nvSpPr>
          <p:spPr>
            <a:xfrm>
              <a:off x="8781720" y="2030754"/>
              <a:ext cx="1076110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Opening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8779233" y="2508495"/>
              <a:ext cx="2089504" cy="572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Genius hath electric power which earth can never tame.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3" name="Google Shape;303;p18"/>
          <p:cNvGrpSpPr/>
          <p:nvPr/>
        </p:nvGrpSpPr>
        <p:grpSpPr>
          <a:xfrm>
            <a:off x="3494763" y="2277059"/>
            <a:ext cx="2138419" cy="920699"/>
            <a:chOff x="8729971" y="2030754"/>
            <a:chExt cx="2138765" cy="920848"/>
          </a:xfrm>
        </p:grpSpPr>
        <p:sp>
          <p:nvSpPr>
            <p:cNvPr id="304" name="Google Shape;304;p18"/>
            <p:cNvSpPr/>
            <p:nvPr/>
          </p:nvSpPr>
          <p:spPr>
            <a:xfrm>
              <a:off x="8729971" y="2030754"/>
              <a:ext cx="1417413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Break Time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8779232" y="2379045"/>
              <a:ext cx="2089504" cy="572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I feel very strongly that change is good because it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6" name="Google Shape;306;p18"/>
          <p:cNvGrpSpPr/>
          <p:nvPr/>
        </p:nvGrpSpPr>
        <p:grpSpPr>
          <a:xfrm>
            <a:off x="7549778" y="5210769"/>
            <a:ext cx="2089165" cy="1111586"/>
            <a:chOff x="8779233" y="2030754"/>
            <a:chExt cx="2089504" cy="1111766"/>
          </a:xfrm>
        </p:grpSpPr>
        <p:sp>
          <p:nvSpPr>
            <p:cNvPr id="307" name="Google Shape;307;p18"/>
            <p:cNvSpPr/>
            <p:nvPr/>
          </p:nvSpPr>
          <p:spPr>
            <a:xfrm>
              <a:off x="8869242" y="2030754"/>
              <a:ext cx="1536054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Introduction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8779233" y="2569963"/>
              <a:ext cx="2089504" cy="572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Genius hath electric power which earth can never tame.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9" name="Google Shape;309;p18"/>
          <p:cNvGrpSpPr/>
          <p:nvPr/>
        </p:nvGrpSpPr>
        <p:grpSpPr>
          <a:xfrm>
            <a:off x="1083423" y="5210768"/>
            <a:ext cx="2089166" cy="1231618"/>
            <a:chOff x="8800768" y="2030754"/>
            <a:chExt cx="2089504" cy="1231818"/>
          </a:xfrm>
        </p:grpSpPr>
        <p:sp>
          <p:nvSpPr>
            <p:cNvPr id="310" name="Google Shape;310;p18"/>
            <p:cNvSpPr/>
            <p:nvPr/>
          </p:nvSpPr>
          <p:spPr>
            <a:xfrm>
              <a:off x="8867462" y="2030754"/>
              <a:ext cx="1152296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Speakers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8800768" y="2449910"/>
              <a:ext cx="2089504" cy="81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I feel very strongly that change is good because it stirs up the system.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9"/>
          <p:cNvGrpSpPr/>
          <p:nvPr/>
        </p:nvGrpSpPr>
        <p:grpSpPr>
          <a:xfrm>
            <a:off x="5016655" y="1325085"/>
            <a:ext cx="2031919" cy="2031919"/>
            <a:chOff x="1677608" y="2996952"/>
            <a:chExt cx="1395643" cy="1395643"/>
          </a:xfrm>
        </p:grpSpPr>
        <p:sp>
          <p:nvSpPr>
            <p:cNvPr id="318" name="Google Shape;318;p19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FCD860"/>
                </a:gs>
                <a:gs pos="30800">
                  <a:srgbClr val="E6D38F"/>
                </a:gs>
                <a:gs pos="63738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A783A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0" name="Google Shape;320;p19"/>
          <p:cNvSpPr/>
          <p:nvPr/>
        </p:nvSpPr>
        <p:spPr>
          <a:xfrm>
            <a:off x="5613954" y="2024174"/>
            <a:ext cx="836131" cy="634062"/>
          </a:xfrm>
          <a:custGeom>
            <a:rect b="b" l="l" r="r" t="t"/>
            <a:pathLst>
              <a:path extrusionOk="0" h="2303463" w="3040062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5324607" y="3769821"/>
            <a:ext cx="14884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PART 02</a:t>
            </a:r>
            <a:endParaRPr/>
          </a:p>
        </p:txBody>
      </p:sp>
      <p:grpSp>
        <p:nvGrpSpPr>
          <p:cNvPr id="322" name="Google Shape;322;p19"/>
          <p:cNvGrpSpPr/>
          <p:nvPr/>
        </p:nvGrpSpPr>
        <p:grpSpPr>
          <a:xfrm flipH="1">
            <a:off x="-23089" y="4522010"/>
            <a:ext cx="4031795" cy="2198117"/>
            <a:chOff x="5917425" y="3435846"/>
            <a:chExt cx="3226575" cy="1707654"/>
          </a:xfrm>
        </p:grpSpPr>
        <p:pic>
          <p:nvPicPr>
            <p:cNvPr id="323" name="Google Shape;32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5" name="Google Shape;325;p19"/>
          <p:cNvGrpSpPr/>
          <p:nvPr/>
        </p:nvGrpSpPr>
        <p:grpSpPr>
          <a:xfrm>
            <a:off x="7915545" y="4458029"/>
            <a:ext cx="4300744" cy="2276153"/>
            <a:chOff x="5917425" y="3435846"/>
            <a:chExt cx="3226575" cy="1707654"/>
          </a:xfrm>
        </p:grpSpPr>
        <p:pic>
          <p:nvPicPr>
            <p:cNvPr id="326" name="Google Shape;32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p19"/>
          <p:cNvSpPr/>
          <p:nvPr/>
        </p:nvSpPr>
        <p:spPr>
          <a:xfrm>
            <a:off x="4109008" y="4300220"/>
            <a:ext cx="3931493" cy="6282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CD860"/>
              </a:gs>
              <a:gs pos="30800">
                <a:srgbClr val="E6D38F"/>
              </a:gs>
              <a:gs pos="68306">
                <a:srgbClr val="C69135"/>
              </a:gs>
              <a:gs pos="100000">
                <a:srgbClr val="F1DF97"/>
              </a:gs>
            </a:gsLst>
            <a:lin ang="8100000" scaled="0"/>
          </a:gradFill>
          <a:ln cap="flat" cmpd="sng" w="19050">
            <a:solidFill>
              <a:srgbClr val="F1DF97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r" dir="8100000" dist="635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A783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4656673" y="4322025"/>
            <a:ext cx="2879854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WEB DESİGN</a:t>
            </a:r>
            <a:endParaRPr b="1" i="0" sz="32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4368688" y="4984671"/>
            <a:ext cx="3455824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DF97"/>
              </a:buClr>
              <a:buSzPts val="1200"/>
              <a:buFont typeface="Cambria"/>
              <a:buNone/>
            </a:pPr>
            <a:r>
              <a:rPr lang="tr-TR"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rPr>
              <a:t>This is your presentation title This is your presentation title This is your presentation title</a:t>
            </a:r>
            <a:endParaRPr sz="1200">
              <a:solidFill>
                <a:srgbClr val="F1DF9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/>
          <p:nvPr/>
        </p:nvSpPr>
        <p:spPr>
          <a:xfrm rot="-5400000">
            <a:off x="3507213" y="362964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37" name="Google Shape;337;p20"/>
          <p:cNvCxnSpPr/>
          <p:nvPr/>
        </p:nvCxnSpPr>
        <p:spPr>
          <a:xfrm>
            <a:off x="-16329" y="562136"/>
            <a:ext cx="3597194" cy="2478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8" name="Google Shape;338;p20"/>
          <p:cNvSpPr/>
          <p:nvPr/>
        </p:nvSpPr>
        <p:spPr>
          <a:xfrm rot="-5400000">
            <a:off x="3597194" y="453679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9" name="Google Shape;339;p20"/>
          <p:cNvSpPr/>
          <p:nvPr/>
        </p:nvSpPr>
        <p:spPr>
          <a:xfrm flipH="1" rot="5400000">
            <a:off x="8270111" y="355246"/>
            <a:ext cx="398347" cy="398346"/>
          </a:xfrm>
          <a:prstGeom prst="ellipse">
            <a:avLst/>
          </a:prstGeom>
          <a:noFill/>
          <a:ln cap="flat" cmpd="sng" w="12700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40" name="Google Shape;340;p20"/>
          <p:cNvCxnSpPr>
            <a:endCxn id="339" idx="0"/>
          </p:cNvCxnSpPr>
          <p:nvPr/>
        </p:nvCxnSpPr>
        <p:spPr>
          <a:xfrm rot="10800000">
            <a:off x="8668458" y="554419"/>
            <a:ext cx="3523500" cy="0"/>
          </a:xfrm>
          <a:prstGeom prst="straightConnector1">
            <a:avLst/>
          </a:prstGeom>
          <a:noFill/>
          <a:ln cap="flat" cmpd="sng" w="9525">
            <a:solidFill>
              <a:srgbClr val="FCF873">
                <a:alpha val="6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p20"/>
          <p:cNvSpPr/>
          <p:nvPr/>
        </p:nvSpPr>
        <p:spPr>
          <a:xfrm flipH="1" rot="5400000">
            <a:off x="8356606" y="445961"/>
            <a:ext cx="221871" cy="221871"/>
          </a:xfrm>
          <a:prstGeom prst="ellipse">
            <a:avLst/>
          </a:prstGeom>
          <a:gradFill>
            <a:gsLst>
              <a:gs pos="0">
                <a:srgbClr val="FCD860"/>
              </a:gs>
              <a:gs pos="31000">
                <a:srgbClr val="E6D38F"/>
              </a:gs>
              <a:gs pos="68000">
                <a:srgbClr val="C69135"/>
              </a:gs>
              <a:gs pos="100000">
                <a:srgbClr val="F1DF97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342" name="Google Shape;342;p20"/>
          <p:cNvSpPr txBox="1"/>
          <p:nvPr/>
        </p:nvSpPr>
        <p:spPr>
          <a:xfrm>
            <a:off x="4141628" y="269748"/>
            <a:ext cx="40385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BC9E51"/>
                </a:solidFill>
                <a:latin typeface="Cambria"/>
                <a:ea typeface="Cambria"/>
                <a:cs typeface="Cambria"/>
                <a:sym typeface="Cambria"/>
              </a:rPr>
              <a:t>Web Design</a:t>
            </a:r>
            <a:endParaRPr b="1" sz="3200">
              <a:solidFill>
                <a:srgbClr val="BC9E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3" name="Google Shape;3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585" y="1714766"/>
            <a:ext cx="7917667" cy="4779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20"/>
          <p:cNvGrpSpPr/>
          <p:nvPr/>
        </p:nvGrpSpPr>
        <p:grpSpPr>
          <a:xfrm>
            <a:off x="799029" y="2277059"/>
            <a:ext cx="735041" cy="735041"/>
            <a:chOff x="857214" y="1809740"/>
            <a:chExt cx="735160" cy="735160"/>
          </a:xfrm>
        </p:grpSpPr>
        <p:sp>
          <p:nvSpPr>
            <p:cNvPr id="345" name="Google Shape;345;p2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>
                <a:gd fmla="val 29289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>
                <a:gd fmla="val 29289" name="adj"/>
              </a:avLst>
            </a:prstGeom>
            <a:gradFill>
              <a:gsLst>
                <a:gs pos="0">
                  <a:srgbClr val="FCD860"/>
                </a:gs>
                <a:gs pos="39600">
                  <a:srgbClr val="E6D38F"/>
                </a:gs>
                <a:gs pos="66659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47" name="Google Shape;347;p20"/>
          <p:cNvGrpSpPr/>
          <p:nvPr/>
        </p:nvGrpSpPr>
        <p:grpSpPr>
          <a:xfrm>
            <a:off x="799029" y="4329854"/>
            <a:ext cx="735041" cy="735041"/>
            <a:chOff x="857214" y="1809740"/>
            <a:chExt cx="735160" cy="735160"/>
          </a:xfrm>
        </p:grpSpPr>
        <p:sp>
          <p:nvSpPr>
            <p:cNvPr id="348" name="Google Shape;348;p2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>
                <a:gd fmla="val 29289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>
                <a:gd fmla="val 29289" name="adj"/>
              </a:avLst>
            </a:prstGeom>
            <a:gradFill>
              <a:gsLst>
                <a:gs pos="0">
                  <a:srgbClr val="FCD860"/>
                </a:gs>
                <a:gs pos="33800">
                  <a:srgbClr val="E6D38F"/>
                </a:gs>
                <a:gs pos="6500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0" name="Google Shape;350;p20"/>
          <p:cNvGrpSpPr/>
          <p:nvPr/>
        </p:nvGrpSpPr>
        <p:grpSpPr>
          <a:xfrm>
            <a:off x="3849636" y="2277059"/>
            <a:ext cx="735041" cy="735041"/>
            <a:chOff x="857214" y="1809740"/>
            <a:chExt cx="735160" cy="735160"/>
          </a:xfrm>
        </p:grpSpPr>
        <p:sp>
          <p:nvSpPr>
            <p:cNvPr id="351" name="Google Shape;351;p2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>
                <a:gd fmla="val 29289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>
                <a:gd fmla="val 29289" name="adj"/>
              </a:avLst>
            </a:prstGeom>
            <a:gradFill>
              <a:gsLst>
                <a:gs pos="0">
                  <a:srgbClr val="FCD860"/>
                </a:gs>
                <a:gs pos="27100">
                  <a:srgbClr val="E6D38F"/>
                </a:gs>
                <a:gs pos="65445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3" name="Google Shape;353;p20"/>
          <p:cNvGrpSpPr/>
          <p:nvPr/>
        </p:nvGrpSpPr>
        <p:grpSpPr>
          <a:xfrm>
            <a:off x="3849636" y="4329854"/>
            <a:ext cx="735041" cy="735041"/>
            <a:chOff x="857214" y="1809740"/>
            <a:chExt cx="735160" cy="735160"/>
          </a:xfrm>
        </p:grpSpPr>
        <p:sp>
          <p:nvSpPr>
            <p:cNvPr id="354" name="Google Shape;354;p2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>
                <a:gd fmla="val 29289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152400" rotWithShape="0" algn="tl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>
                <a:gd fmla="val 29289" name="adj"/>
              </a:avLst>
            </a:prstGeom>
            <a:gradFill>
              <a:gsLst>
                <a:gs pos="0">
                  <a:srgbClr val="FCD860"/>
                </a:gs>
                <a:gs pos="35000">
                  <a:srgbClr val="E6D38F"/>
                </a:gs>
                <a:gs pos="68320">
                  <a:srgbClr val="C69135"/>
                </a:gs>
                <a:gs pos="100000">
                  <a:srgbClr val="F1DF97"/>
                </a:gs>
              </a:gsLst>
              <a:lin ang="5400000" scaled="0"/>
            </a:gra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6" name="Google Shape;356;p20"/>
          <p:cNvGrpSpPr/>
          <p:nvPr/>
        </p:nvGrpSpPr>
        <p:grpSpPr>
          <a:xfrm>
            <a:off x="1559558" y="2317984"/>
            <a:ext cx="2089166" cy="1028727"/>
            <a:chOff x="8779234" y="2030754"/>
            <a:chExt cx="2089504" cy="1028894"/>
          </a:xfrm>
        </p:grpSpPr>
        <p:sp>
          <p:nvSpPr>
            <p:cNvPr id="357" name="Google Shape;357;p20"/>
            <p:cNvSpPr/>
            <p:nvPr/>
          </p:nvSpPr>
          <p:spPr>
            <a:xfrm>
              <a:off x="8824422" y="2030754"/>
              <a:ext cx="1250993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Free Time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8779234" y="2524030"/>
              <a:ext cx="2089504" cy="535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200"/>
                <a:buFont typeface="Cambria"/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Woe be to him that reads but one book.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9" name="Google Shape;359;p20"/>
          <p:cNvGrpSpPr/>
          <p:nvPr/>
        </p:nvGrpSpPr>
        <p:grpSpPr>
          <a:xfrm>
            <a:off x="4584677" y="2317986"/>
            <a:ext cx="2089166" cy="1138469"/>
            <a:chOff x="8779234" y="2030754"/>
            <a:chExt cx="2089504" cy="1138653"/>
          </a:xfrm>
        </p:grpSpPr>
        <p:sp>
          <p:nvSpPr>
            <p:cNvPr id="360" name="Google Shape;360;p20"/>
            <p:cNvSpPr/>
            <p:nvPr/>
          </p:nvSpPr>
          <p:spPr>
            <a:xfrm>
              <a:off x="8872499" y="2030754"/>
              <a:ext cx="1152296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Speakers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8779234" y="2414270"/>
              <a:ext cx="2089504" cy="755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200"/>
                <a:buFont typeface="Cambria"/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A large income is the best recipe for happiness I ever heard of.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2" name="Google Shape;362;p20"/>
          <p:cNvGrpSpPr/>
          <p:nvPr/>
        </p:nvGrpSpPr>
        <p:grpSpPr>
          <a:xfrm>
            <a:off x="1560831" y="4344309"/>
            <a:ext cx="2089166" cy="1138469"/>
            <a:chOff x="8779234" y="2030754"/>
            <a:chExt cx="2089504" cy="1138653"/>
          </a:xfrm>
        </p:grpSpPr>
        <p:sp>
          <p:nvSpPr>
            <p:cNvPr id="363" name="Google Shape;363;p20"/>
            <p:cNvSpPr/>
            <p:nvPr/>
          </p:nvSpPr>
          <p:spPr>
            <a:xfrm>
              <a:off x="9052978" y="2030754"/>
              <a:ext cx="849985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Vision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8779234" y="2414270"/>
              <a:ext cx="2089504" cy="755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200"/>
                <a:buFont typeface="Cambria"/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A large income is the best recipe for happiness I ever heard of.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5" name="Google Shape;365;p20"/>
          <p:cNvGrpSpPr/>
          <p:nvPr/>
        </p:nvGrpSpPr>
        <p:grpSpPr>
          <a:xfrm>
            <a:off x="4584677" y="4333883"/>
            <a:ext cx="2089166" cy="950969"/>
            <a:chOff x="8779234" y="2030754"/>
            <a:chExt cx="2089504" cy="951123"/>
          </a:xfrm>
        </p:grpSpPr>
        <p:sp>
          <p:nvSpPr>
            <p:cNvPr id="366" name="Google Shape;366;p20"/>
            <p:cNvSpPr/>
            <p:nvPr/>
          </p:nvSpPr>
          <p:spPr>
            <a:xfrm>
              <a:off x="8971331" y="2030754"/>
              <a:ext cx="1250993" cy="369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1DF97"/>
                </a:buClr>
                <a:buSzPts val="1800"/>
                <a:buFont typeface="Arial"/>
                <a:buNone/>
              </a:pPr>
              <a:r>
                <a:rPr b="1" lang="tr-TR" sz="18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Free Time</a:t>
              </a:r>
              <a:endParaRPr b="1" sz="18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8779234" y="2410920"/>
              <a:ext cx="2089504" cy="570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1DF97"/>
                  </a:solidFill>
                  <a:latin typeface="Cambria"/>
                  <a:ea typeface="Cambria"/>
                  <a:cs typeface="Cambria"/>
                  <a:sym typeface="Cambria"/>
                </a:rPr>
                <a:t>Woe be to him that reads but one book.</a:t>
              </a:r>
              <a:endParaRPr sz="1200">
                <a:solidFill>
                  <a:srgbClr val="F1DF9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68" name="Google Shape;3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4070" y="2014868"/>
            <a:ext cx="5970044" cy="3712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roscpe Presentation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