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7" r:id="rId4"/>
    <p:sldId id="308" r:id="rId5"/>
    <p:sldId id="309" r:id="rId6"/>
    <p:sldId id="31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GIOAN </a:t>
            </a:r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PHAOLÔ II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GIOAN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PHAOLÔ II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6759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-an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Phao-lô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nhanh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vang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giục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sưởi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bão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tố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lầm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-an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Phao-lô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nhanh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vang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giục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tỉnh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-an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Phao-lô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nhanh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vang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Bầu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giục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540</TotalTime>
  <Words>226</Words>
  <Application>Microsoft Office PowerPoint</Application>
  <PresentationFormat>Custom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Savon</vt:lpstr>
      <vt:lpstr>THÁNH GIOAN PHAOLÔ II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113</cp:revision>
  <dcterms:created xsi:type="dcterms:W3CDTF">2024-12-09T09:39:37Z</dcterms:created>
  <dcterms:modified xsi:type="dcterms:W3CDTF">2025-08-01T15:14:17Z</dcterms:modified>
</cp:coreProperties>
</file>