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87" r:id="rId5"/>
    <p:sldId id="286" r:id="rId6"/>
    <p:sldId id="28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ch&#7883;u%20ph&#233;p%20r&#7917;a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chịu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song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Gio-đan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chịu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bởi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-an.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Ta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89818"/>
            <a:ext cx="1119702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nhờ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Tẩy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đập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ách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quyết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giống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song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Gio-đan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chịu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bởi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-an.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Ta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239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8730" y="274055"/>
            <a:ext cx="1120928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huệ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diệu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con nay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song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Gio-đan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chịu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bởi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-an.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Ta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3640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74</TotalTime>
  <Words>226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Roboto</vt:lpstr>
      <vt:lpstr>Savon</vt:lpstr>
      <vt:lpstr>Chúa chịu phép rửa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51</cp:revision>
  <dcterms:created xsi:type="dcterms:W3CDTF">2024-12-09T09:39:37Z</dcterms:created>
  <dcterms:modified xsi:type="dcterms:W3CDTF">2025-05-27T15:50:17Z</dcterms:modified>
</cp:coreProperties>
</file>