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5" r:id="rId2"/>
    <p:sldMasterId id="2147483687" r:id="rId3"/>
    <p:sldMasterId id="2147483706" r:id="rId4"/>
  </p:sldMasterIdLst>
  <p:notesMasterIdLst>
    <p:notesMasterId r:id="rId4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721850" cy="5400675"/>
  <p:notesSz cx="6858000" cy="9144000"/>
  <p:embeddedFontLst>
    <p:embeddedFont>
      <p:font typeface="Overlock" panose="020B0604020202020204" charset="0"/>
      <p:regular r:id="rId46"/>
      <p:bold r:id="rId47"/>
      <p:italic r:id="rId48"/>
      <p:boldItalic r:id="rId49"/>
    </p:embeddedFont>
    <p:embeddedFont>
      <p:font typeface="Microsoft Yahei" panose="020B0503020204020204" pitchFamily="34" charset="-122"/>
      <p:regular r:id="rId50"/>
      <p:bold r:id="rId51"/>
    </p:embeddedFont>
    <p:embeddedFont>
      <p:font typeface="Libre Franklin Medium" panose="020B0604020202020204" charset="0"/>
      <p:regular r:id="rId52"/>
      <p:bold r:id="rId53"/>
      <p:italic r:id="rId54"/>
      <p:boldItalic r:id="rId55"/>
    </p:embeddedFont>
    <p:embeddedFont>
      <p:font typeface="Libre Franklin Black" panose="020B0604020202020204" charset="0"/>
      <p:bold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Impact" panose="020B0806030902050204" pitchFamily="34" charset="0"/>
      <p:regular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hJptW2S8CF/NiXppu2IPwPlT1f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91B79C-1303-4D84-8A03-C560A76254E7}">
  <a:tblStyle styleId="{E291B79C-1303-4D84-8A03-C560A76254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648" y="144"/>
      </p:cViewPr>
      <p:guideLst>
        <p:guide orient="horz" pos="1701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29289955647841"/>
          <c:y val="6.5551209391894183E-2"/>
          <c:w val="0.66941448548764604"/>
          <c:h val="0.614590829159187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Your Data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4D-4358-9C51-5BC2E7ED58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4D-4358-9C51-5BC2E7ED58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4D-4358-9C51-5BC2E7ED58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4D-4358-9C51-5BC2E7ED58E7}"/>
              </c:ext>
            </c:extLst>
          </c:dPt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4D-4358-9C51-5BC2E7ED5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6067623052575E-3"/>
                  <c:y val="0.16077150485476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8288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1B5B-45D2-81CE-8D982C3446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5B-45D2-81CE-8D982C3446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5B-45D2-81CE-8D982C344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288336"/>
        <c:axId val="187287944"/>
      </c:barChart>
      <c:catAx>
        <c:axId val="187288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287944"/>
        <c:crosses val="autoZero"/>
        <c:auto val="1"/>
        <c:lblAlgn val="ctr"/>
        <c:lblOffset val="100"/>
        <c:noMultiLvlLbl val="0"/>
      </c:catAx>
      <c:valAx>
        <c:axId val="187287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728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6D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50084896891005E-3"/>
                  <c:y val="-0.22175388389778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D0-4264-91E7-363FE8584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D0-4264-91E7-363FE85840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D0-4264-91E7-363FE8584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288728"/>
        <c:axId val="187289512"/>
      </c:barChart>
      <c:catAx>
        <c:axId val="187288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289512"/>
        <c:crosses val="autoZero"/>
        <c:auto val="1"/>
        <c:lblAlgn val="ctr"/>
        <c:lblOffset val="100"/>
        <c:noMultiLvlLbl val="0"/>
      </c:catAx>
      <c:valAx>
        <c:axId val="1872895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728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CB-405C-AD2F-02D34D2A0D07}"/>
              </c:ext>
            </c:extLst>
          </c:dPt>
          <c:dLbls>
            <c:dLbl>
              <c:idx val="0"/>
              <c:layout>
                <c:manualLayout>
                  <c:x val="3.0406067623052575E-3"/>
                  <c:y val="0.16470788062429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4CB-405C-AD2F-02D34D2A0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CB-405C-AD2F-02D34D2A0D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CB-405C-AD2F-02D34D2A0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283632"/>
        <c:axId val="187284024"/>
      </c:barChart>
      <c:catAx>
        <c:axId val="187283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284024"/>
        <c:crosses val="autoZero"/>
        <c:auto val="1"/>
        <c:lblAlgn val="ctr"/>
        <c:lblOffset val="100"/>
        <c:noMultiLvlLbl val="0"/>
      </c:catAx>
      <c:valAx>
        <c:axId val="187284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728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D-4F33-BAA6-658336D01A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6D-4F33-BAA6-658336D01A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FBA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6D-4F33-BAA6-658336D01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83928"/>
        <c:axId val="185493384"/>
      </c:barChart>
      <c:catAx>
        <c:axId val="25283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5493384"/>
        <c:crosses val="autoZero"/>
        <c:auto val="1"/>
        <c:lblAlgn val="ctr"/>
        <c:lblOffset val="100"/>
        <c:noMultiLvlLbl val="0"/>
      </c:catAx>
      <c:valAx>
        <c:axId val="185493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28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2" name="Google Shape;8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4" name="Google Shape;10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98" name="Google Shape;1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5" name="Google Shape;12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5" name="Google Shape;13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3" name="Google Shape;142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8" name="Google Shape;10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5" name="Google Shape;10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6" name="Google Shape;10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42"/>
          <p:cNvGrpSpPr/>
          <p:nvPr/>
        </p:nvGrpSpPr>
        <p:grpSpPr>
          <a:xfrm>
            <a:off x="-611682" y="-756047"/>
            <a:ext cx="11017224" cy="6594495"/>
            <a:chOff x="-436563" y="-474663"/>
            <a:chExt cx="9826626" cy="5856288"/>
          </a:xfrm>
        </p:grpSpPr>
        <p:sp>
          <p:nvSpPr>
            <p:cNvPr id="17" name="Google Shape;17;p42"/>
            <p:cNvSpPr/>
            <p:nvPr/>
          </p:nvSpPr>
          <p:spPr>
            <a:xfrm>
              <a:off x="1728787" y="-101600"/>
              <a:ext cx="7062788" cy="1489075"/>
            </a:xfrm>
            <a:custGeom>
              <a:avLst/>
              <a:gdLst/>
              <a:ahLst/>
              <a:cxnLst/>
              <a:rect l="l" t="t" r="r" b="b"/>
              <a:pathLst>
                <a:path w="3108" h="655" extrusionOk="0">
                  <a:moveTo>
                    <a:pt x="2983" y="160"/>
                  </a:moveTo>
                  <a:cubicBezTo>
                    <a:pt x="2964" y="161"/>
                    <a:pt x="2945" y="162"/>
                    <a:pt x="2926" y="163"/>
                  </a:cubicBezTo>
                  <a:cubicBezTo>
                    <a:pt x="2910" y="171"/>
                    <a:pt x="2897" y="180"/>
                    <a:pt x="2889" y="192"/>
                  </a:cubicBezTo>
                  <a:cubicBezTo>
                    <a:pt x="2858" y="190"/>
                    <a:pt x="2842" y="201"/>
                    <a:pt x="2831" y="220"/>
                  </a:cubicBezTo>
                  <a:cubicBezTo>
                    <a:pt x="2801" y="273"/>
                    <a:pt x="2737" y="299"/>
                    <a:pt x="2658" y="305"/>
                  </a:cubicBezTo>
                  <a:cubicBezTo>
                    <a:pt x="2618" y="308"/>
                    <a:pt x="2605" y="319"/>
                    <a:pt x="2597" y="342"/>
                  </a:cubicBezTo>
                  <a:cubicBezTo>
                    <a:pt x="2537" y="524"/>
                    <a:pt x="2315" y="592"/>
                    <a:pt x="2062" y="588"/>
                  </a:cubicBezTo>
                  <a:cubicBezTo>
                    <a:pt x="1957" y="587"/>
                    <a:pt x="1853" y="576"/>
                    <a:pt x="1759" y="542"/>
                  </a:cubicBezTo>
                  <a:cubicBezTo>
                    <a:pt x="1730" y="532"/>
                    <a:pt x="1716" y="541"/>
                    <a:pt x="1698" y="550"/>
                  </a:cubicBezTo>
                  <a:cubicBezTo>
                    <a:pt x="1509" y="639"/>
                    <a:pt x="1305" y="655"/>
                    <a:pt x="1088" y="607"/>
                  </a:cubicBezTo>
                  <a:cubicBezTo>
                    <a:pt x="1050" y="599"/>
                    <a:pt x="1018" y="604"/>
                    <a:pt x="983" y="613"/>
                  </a:cubicBezTo>
                  <a:cubicBezTo>
                    <a:pt x="866" y="642"/>
                    <a:pt x="748" y="655"/>
                    <a:pt x="623" y="640"/>
                  </a:cubicBezTo>
                  <a:cubicBezTo>
                    <a:pt x="490" y="625"/>
                    <a:pt x="391" y="579"/>
                    <a:pt x="324" y="502"/>
                  </a:cubicBezTo>
                  <a:cubicBezTo>
                    <a:pt x="307" y="482"/>
                    <a:pt x="293" y="473"/>
                    <a:pt x="253" y="475"/>
                  </a:cubicBezTo>
                  <a:cubicBezTo>
                    <a:pt x="139" y="480"/>
                    <a:pt x="66" y="439"/>
                    <a:pt x="36" y="361"/>
                  </a:cubicBezTo>
                  <a:cubicBezTo>
                    <a:pt x="31" y="349"/>
                    <a:pt x="24" y="339"/>
                    <a:pt x="7" y="332"/>
                  </a:cubicBezTo>
                  <a:cubicBezTo>
                    <a:pt x="1" y="328"/>
                    <a:pt x="0" y="323"/>
                    <a:pt x="3" y="317"/>
                  </a:cubicBezTo>
                  <a:cubicBezTo>
                    <a:pt x="35" y="293"/>
                    <a:pt x="57" y="303"/>
                    <a:pt x="70" y="328"/>
                  </a:cubicBezTo>
                  <a:cubicBezTo>
                    <a:pt x="81" y="352"/>
                    <a:pt x="98" y="373"/>
                    <a:pt x="116" y="394"/>
                  </a:cubicBezTo>
                  <a:cubicBezTo>
                    <a:pt x="162" y="434"/>
                    <a:pt x="216" y="456"/>
                    <a:pt x="291" y="429"/>
                  </a:cubicBezTo>
                  <a:cubicBezTo>
                    <a:pt x="324" y="417"/>
                    <a:pt x="335" y="433"/>
                    <a:pt x="342" y="448"/>
                  </a:cubicBezTo>
                  <a:cubicBezTo>
                    <a:pt x="381" y="539"/>
                    <a:pt x="486" y="580"/>
                    <a:pt x="611" y="605"/>
                  </a:cubicBezTo>
                  <a:cubicBezTo>
                    <a:pt x="697" y="618"/>
                    <a:pt x="781" y="611"/>
                    <a:pt x="862" y="589"/>
                  </a:cubicBezTo>
                  <a:cubicBezTo>
                    <a:pt x="923" y="572"/>
                    <a:pt x="965" y="548"/>
                    <a:pt x="945" y="498"/>
                  </a:cubicBezTo>
                  <a:cubicBezTo>
                    <a:pt x="940" y="485"/>
                    <a:pt x="944" y="470"/>
                    <a:pt x="950" y="457"/>
                  </a:cubicBezTo>
                  <a:cubicBezTo>
                    <a:pt x="987" y="371"/>
                    <a:pt x="1138" y="349"/>
                    <a:pt x="1228" y="396"/>
                  </a:cubicBezTo>
                  <a:cubicBezTo>
                    <a:pt x="1282" y="425"/>
                    <a:pt x="1297" y="488"/>
                    <a:pt x="1259" y="524"/>
                  </a:cubicBezTo>
                  <a:cubicBezTo>
                    <a:pt x="1227" y="555"/>
                    <a:pt x="1150" y="562"/>
                    <a:pt x="1096" y="540"/>
                  </a:cubicBezTo>
                  <a:cubicBezTo>
                    <a:pt x="1066" y="527"/>
                    <a:pt x="1046" y="510"/>
                    <a:pt x="1046" y="484"/>
                  </a:cubicBezTo>
                  <a:cubicBezTo>
                    <a:pt x="1046" y="473"/>
                    <a:pt x="1053" y="464"/>
                    <a:pt x="1068" y="459"/>
                  </a:cubicBezTo>
                  <a:cubicBezTo>
                    <a:pt x="1088" y="452"/>
                    <a:pt x="1096" y="463"/>
                    <a:pt x="1103" y="472"/>
                  </a:cubicBezTo>
                  <a:cubicBezTo>
                    <a:pt x="1116" y="487"/>
                    <a:pt x="1126" y="505"/>
                    <a:pt x="1160" y="500"/>
                  </a:cubicBezTo>
                  <a:cubicBezTo>
                    <a:pt x="1182" y="498"/>
                    <a:pt x="1189" y="486"/>
                    <a:pt x="1189" y="473"/>
                  </a:cubicBezTo>
                  <a:cubicBezTo>
                    <a:pt x="1189" y="449"/>
                    <a:pt x="1172" y="433"/>
                    <a:pt x="1140" y="425"/>
                  </a:cubicBezTo>
                  <a:cubicBezTo>
                    <a:pt x="1108" y="417"/>
                    <a:pt x="1078" y="420"/>
                    <a:pt x="1053" y="436"/>
                  </a:cubicBezTo>
                  <a:cubicBezTo>
                    <a:pt x="1026" y="452"/>
                    <a:pt x="1015" y="473"/>
                    <a:pt x="1022" y="497"/>
                  </a:cubicBezTo>
                  <a:cubicBezTo>
                    <a:pt x="1035" y="541"/>
                    <a:pt x="1090" y="573"/>
                    <a:pt x="1168" y="578"/>
                  </a:cubicBezTo>
                  <a:cubicBezTo>
                    <a:pt x="1209" y="581"/>
                    <a:pt x="1251" y="582"/>
                    <a:pt x="1292" y="589"/>
                  </a:cubicBezTo>
                  <a:cubicBezTo>
                    <a:pt x="1410" y="595"/>
                    <a:pt x="1518" y="575"/>
                    <a:pt x="1618" y="533"/>
                  </a:cubicBezTo>
                  <a:cubicBezTo>
                    <a:pt x="1663" y="514"/>
                    <a:pt x="1667" y="496"/>
                    <a:pt x="1639" y="464"/>
                  </a:cubicBezTo>
                  <a:cubicBezTo>
                    <a:pt x="1599" y="416"/>
                    <a:pt x="1555" y="387"/>
                    <a:pt x="1464" y="393"/>
                  </a:cubicBezTo>
                  <a:cubicBezTo>
                    <a:pt x="1400" y="398"/>
                    <a:pt x="1336" y="382"/>
                    <a:pt x="1276" y="362"/>
                  </a:cubicBezTo>
                  <a:cubicBezTo>
                    <a:pt x="1148" y="319"/>
                    <a:pt x="1068" y="188"/>
                    <a:pt x="1117" y="98"/>
                  </a:cubicBezTo>
                  <a:cubicBezTo>
                    <a:pt x="1188" y="89"/>
                    <a:pt x="1259" y="91"/>
                    <a:pt x="1330" y="97"/>
                  </a:cubicBezTo>
                  <a:cubicBezTo>
                    <a:pt x="1396" y="97"/>
                    <a:pt x="1454" y="85"/>
                    <a:pt x="1513" y="62"/>
                  </a:cubicBezTo>
                  <a:cubicBezTo>
                    <a:pt x="1604" y="27"/>
                    <a:pt x="1700" y="39"/>
                    <a:pt x="1787" y="75"/>
                  </a:cubicBezTo>
                  <a:cubicBezTo>
                    <a:pt x="1811" y="85"/>
                    <a:pt x="1827" y="93"/>
                    <a:pt x="1854" y="77"/>
                  </a:cubicBezTo>
                  <a:cubicBezTo>
                    <a:pt x="1979" y="0"/>
                    <a:pt x="2154" y="24"/>
                    <a:pt x="2270" y="85"/>
                  </a:cubicBezTo>
                  <a:cubicBezTo>
                    <a:pt x="2307" y="105"/>
                    <a:pt x="2336" y="110"/>
                    <a:pt x="2379" y="95"/>
                  </a:cubicBezTo>
                  <a:cubicBezTo>
                    <a:pt x="2418" y="81"/>
                    <a:pt x="2463" y="80"/>
                    <a:pt x="2507" y="78"/>
                  </a:cubicBezTo>
                  <a:cubicBezTo>
                    <a:pt x="2708" y="71"/>
                    <a:pt x="2907" y="88"/>
                    <a:pt x="3108" y="89"/>
                  </a:cubicBezTo>
                  <a:cubicBezTo>
                    <a:pt x="3089" y="126"/>
                    <a:pt x="3045" y="142"/>
                    <a:pt x="2993" y="140"/>
                  </a:cubicBezTo>
                  <a:cubicBezTo>
                    <a:pt x="2937" y="139"/>
                    <a:pt x="3004" y="158"/>
                    <a:pt x="2983" y="160"/>
                  </a:cubicBezTo>
                  <a:close/>
                </a:path>
              </a:pathLst>
            </a:custGeom>
            <a:solidFill>
              <a:srgbClr val="457F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2"/>
            <p:cNvSpPr/>
            <p:nvPr/>
          </p:nvSpPr>
          <p:spPr>
            <a:xfrm>
              <a:off x="1300162" y="-96838"/>
              <a:ext cx="3451225" cy="1081088"/>
            </a:xfrm>
            <a:custGeom>
              <a:avLst/>
              <a:gdLst/>
              <a:ahLst/>
              <a:cxnLst/>
              <a:rect l="l" t="t" r="r" b="b"/>
              <a:pathLst>
                <a:path w="1519" h="476" extrusionOk="0">
                  <a:moveTo>
                    <a:pt x="1519" y="95"/>
                  </a:moveTo>
                  <a:cubicBezTo>
                    <a:pt x="1449" y="104"/>
                    <a:pt x="1373" y="80"/>
                    <a:pt x="1306" y="110"/>
                  </a:cubicBezTo>
                  <a:cubicBezTo>
                    <a:pt x="1269" y="110"/>
                    <a:pt x="1245" y="90"/>
                    <a:pt x="1215" y="81"/>
                  </a:cubicBezTo>
                  <a:cubicBezTo>
                    <a:pt x="1114" y="49"/>
                    <a:pt x="1014" y="42"/>
                    <a:pt x="918" y="89"/>
                  </a:cubicBezTo>
                  <a:cubicBezTo>
                    <a:pt x="824" y="135"/>
                    <a:pt x="764" y="193"/>
                    <a:pt x="781" y="276"/>
                  </a:cubicBezTo>
                  <a:cubicBezTo>
                    <a:pt x="794" y="337"/>
                    <a:pt x="837" y="382"/>
                    <a:pt x="925" y="403"/>
                  </a:cubicBezTo>
                  <a:cubicBezTo>
                    <a:pt x="988" y="417"/>
                    <a:pt x="1045" y="405"/>
                    <a:pt x="1089" y="372"/>
                  </a:cubicBezTo>
                  <a:cubicBezTo>
                    <a:pt x="1126" y="343"/>
                    <a:pt x="1119" y="309"/>
                    <a:pt x="1093" y="278"/>
                  </a:cubicBezTo>
                  <a:cubicBezTo>
                    <a:pt x="1061" y="241"/>
                    <a:pt x="974" y="237"/>
                    <a:pt x="941" y="271"/>
                  </a:cubicBezTo>
                  <a:cubicBezTo>
                    <a:pt x="925" y="287"/>
                    <a:pt x="922" y="305"/>
                    <a:pt x="949" y="317"/>
                  </a:cubicBezTo>
                  <a:cubicBezTo>
                    <a:pt x="982" y="331"/>
                    <a:pt x="988" y="315"/>
                    <a:pt x="991" y="297"/>
                  </a:cubicBezTo>
                  <a:cubicBezTo>
                    <a:pt x="994" y="278"/>
                    <a:pt x="1015" y="275"/>
                    <a:pt x="1037" y="278"/>
                  </a:cubicBezTo>
                  <a:cubicBezTo>
                    <a:pt x="1066" y="282"/>
                    <a:pt x="1074" y="297"/>
                    <a:pt x="1073" y="314"/>
                  </a:cubicBezTo>
                  <a:cubicBezTo>
                    <a:pt x="1070" y="347"/>
                    <a:pt x="1043" y="365"/>
                    <a:pt x="995" y="370"/>
                  </a:cubicBezTo>
                  <a:cubicBezTo>
                    <a:pt x="940" y="374"/>
                    <a:pt x="883" y="348"/>
                    <a:pt x="869" y="313"/>
                  </a:cubicBezTo>
                  <a:cubicBezTo>
                    <a:pt x="850" y="262"/>
                    <a:pt x="903" y="209"/>
                    <a:pt x="982" y="200"/>
                  </a:cubicBezTo>
                  <a:cubicBezTo>
                    <a:pt x="1076" y="190"/>
                    <a:pt x="1145" y="220"/>
                    <a:pt x="1185" y="289"/>
                  </a:cubicBezTo>
                  <a:cubicBezTo>
                    <a:pt x="1192" y="344"/>
                    <a:pt x="1193" y="396"/>
                    <a:pt x="1115" y="432"/>
                  </a:cubicBezTo>
                  <a:cubicBezTo>
                    <a:pt x="1007" y="476"/>
                    <a:pt x="907" y="464"/>
                    <a:pt x="814" y="410"/>
                  </a:cubicBezTo>
                  <a:cubicBezTo>
                    <a:pt x="719" y="336"/>
                    <a:pt x="679" y="254"/>
                    <a:pt x="732" y="158"/>
                  </a:cubicBezTo>
                  <a:cubicBezTo>
                    <a:pt x="748" y="128"/>
                    <a:pt x="730" y="115"/>
                    <a:pt x="688" y="110"/>
                  </a:cubicBezTo>
                  <a:cubicBezTo>
                    <a:pt x="548" y="94"/>
                    <a:pt x="414" y="105"/>
                    <a:pt x="290" y="154"/>
                  </a:cubicBezTo>
                  <a:cubicBezTo>
                    <a:pt x="255" y="172"/>
                    <a:pt x="262" y="202"/>
                    <a:pt x="247" y="226"/>
                  </a:cubicBezTo>
                  <a:cubicBezTo>
                    <a:pt x="222" y="264"/>
                    <a:pt x="167" y="283"/>
                    <a:pt x="107" y="274"/>
                  </a:cubicBezTo>
                  <a:cubicBezTo>
                    <a:pt x="48" y="265"/>
                    <a:pt x="0" y="223"/>
                    <a:pt x="6" y="186"/>
                  </a:cubicBezTo>
                  <a:cubicBezTo>
                    <a:pt x="8" y="167"/>
                    <a:pt x="20" y="153"/>
                    <a:pt x="48" y="145"/>
                  </a:cubicBezTo>
                  <a:cubicBezTo>
                    <a:pt x="72" y="139"/>
                    <a:pt x="94" y="144"/>
                    <a:pt x="114" y="154"/>
                  </a:cubicBezTo>
                  <a:cubicBezTo>
                    <a:pt x="131" y="163"/>
                    <a:pt x="142" y="175"/>
                    <a:pt x="138" y="191"/>
                  </a:cubicBezTo>
                  <a:cubicBezTo>
                    <a:pt x="132" y="213"/>
                    <a:pt x="102" y="195"/>
                    <a:pt x="83" y="206"/>
                  </a:cubicBezTo>
                  <a:cubicBezTo>
                    <a:pt x="104" y="227"/>
                    <a:pt x="131" y="232"/>
                    <a:pt x="161" y="218"/>
                  </a:cubicBezTo>
                  <a:cubicBezTo>
                    <a:pt x="188" y="206"/>
                    <a:pt x="180" y="188"/>
                    <a:pt x="171" y="171"/>
                  </a:cubicBezTo>
                  <a:cubicBezTo>
                    <a:pt x="158" y="146"/>
                    <a:pt x="128" y="132"/>
                    <a:pt x="98" y="117"/>
                  </a:cubicBezTo>
                  <a:cubicBezTo>
                    <a:pt x="85" y="108"/>
                    <a:pt x="65" y="103"/>
                    <a:pt x="70" y="87"/>
                  </a:cubicBezTo>
                  <a:cubicBezTo>
                    <a:pt x="256" y="72"/>
                    <a:pt x="443" y="42"/>
                    <a:pt x="630" y="65"/>
                  </a:cubicBezTo>
                  <a:cubicBezTo>
                    <a:pt x="744" y="79"/>
                    <a:pt x="839" y="86"/>
                    <a:pt x="944" y="37"/>
                  </a:cubicBezTo>
                  <a:cubicBezTo>
                    <a:pt x="1024" y="0"/>
                    <a:pt x="1130" y="18"/>
                    <a:pt x="1213" y="51"/>
                  </a:cubicBezTo>
                  <a:cubicBezTo>
                    <a:pt x="1294" y="83"/>
                    <a:pt x="1376" y="94"/>
                    <a:pt x="1466" y="89"/>
                  </a:cubicBezTo>
                  <a:cubicBezTo>
                    <a:pt x="1483" y="88"/>
                    <a:pt x="1502" y="93"/>
                    <a:pt x="1519" y="95"/>
                  </a:cubicBezTo>
                  <a:close/>
                </a:path>
              </a:pathLst>
            </a:custGeom>
            <a:solidFill>
              <a:srgbClr val="4A81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2"/>
            <p:cNvSpPr/>
            <p:nvPr/>
          </p:nvSpPr>
          <p:spPr>
            <a:xfrm>
              <a:off x="-149225" y="100012"/>
              <a:ext cx="1893888" cy="608013"/>
            </a:xfrm>
            <a:custGeom>
              <a:avLst/>
              <a:gdLst/>
              <a:ahLst/>
              <a:cxnLst/>
              <a:rect l="l" t="t" r="r" b="b"/>
              <a:pathLst>
                <a:path w="834" h="267" extrusionOk="0">
                  <a:moveTo>
                    <a:pt x="708" y="0"/>
                  </a:moveTo>
                  <a:cubicBezTo>
                    <a:pt x="718" y="6"/>
                    <a:pt x="729" y="12"/>
                    <a:pt x="739" y="19"/>
                  </a:cubicBezTo>
                  <a:cubicBezTo>
                    <a:pt x="716" y="37"/>
                    <a:pt x="686" y="27"/>
                    <a:pt x="658" y="28"/>
                  </a:cubicBezTo>
                  <a:cubicBezTo>
                    <a:pt x="605" y="29"/>
                    <a:pt x="560" y="40"/>
                    <a:pt x="537" y="75"/>
                  </a:cubicBezTo>
                  <a:cubicBezTo>
                    <a:pt x="514" y="109"/>
                    <a:pt x="531" y="140"/>
                    <a:pt x="564" y="167"/>
                  </a:cubicBezTo>
                  <a:cubicBezTo>
                    <a:pt x="607" y="202"/>
                    <a:pt x="665" y="215"/>
                    <a:pt x="731" y="217"/>
                  </a:cubicBezTo>
                  <a:cubicBezTo>
                    <a:pt x="766" y="218"/>
                    <a:pt x="805" y="210"/>
                    <a:pt x="833" y="232"/>
                  </a:cubicBezTo>
                  <a:cubicBezTo>
                    <a:pt x="833" y="236"/>
                    <a:pt x="834" y="239"/>
                    <a:pt x="834" y="243"/>
                  </a:cubicBezTo>
                  <a:cubicBezTo>
                    <a:pt x="688" y="267"/>
                    <a:pt x="536" y="227"/>
                    <a:pt x="484" y="143"/>
                  </a:cubicBezTo>
                  <a:cubicBezTo>
                    <a:pt x="457" y="99"/>
                    <a:pt x="387" y="119"/>
                    <a:pt x="342" y="96"/>
                  </a:cubicBezTo>
                  <a:cubicBezTo>
                    <a:pt x="366" y="94"/>
                    <a:pt x="387" y="92"/>
                    <a:pt x="409" y="90"/>
                  </a:cubicBezTo>
                  <a:cubicBezTo>
                    <a:pt x="409" y="88"/>
                    <a:pt x="409" y="87"/>
                    <a:pt x="408" y="85"/>
                  </a:cubicBezTo>
                  <a:cubicBezTo>
                    <a:pt x="368" y="83"/>
                    <a:pt x="327" y="82"/>
                    <a:pt x="287" y="81"/>
                  </a:cubicBezTo>
                  <a:cubicBezTo>
                    <a:pt x="292" y="65"/>
                    <a:pt x="315" y="79"/>
                    <a:pt x="324" y="66"/>
                  </a:cubicBezTo>
                  <a:cubicBezTo>
                    <a:pt x="279" y="70"/>
                    <a:pt x="246" y="47"/>
                    <a:pt x="204" y="41"/>
                  </a:cubicBezTo>
                  <a:cubicBezTo>
                    <a:pt x="201" y="40"/>
                    <a:pt x="184" y="43"/>
                    <a:pt x="194" y="34"/>
                  </a:cubicBezTo>
                  <a:cubicBezTo>
                    <a:pt x="199" y="30"/>
                    <a:pt x="211" y="29"/>
                    <a:pt x="219" y="24"/>
                  </a:cubicBezTo>
                  <a:cubicBezTo>
                    <a:pt x="152" y="19"/>
                    <a:pt x="85" y="20"/>
                    <a:pt x="0" y="0"/>
                  </a:cubicBezTo>
                  <a:cubicBezTo>
                    <a:pt x="250" y="0"/>
                    <a:pt x="479" y="0"/>
                    <a:pt x="708" y="0"/>
                  </a:cubicBezTo>
                  <a:close/>
                </a:path>
              </a:pathLst>
            </a:custGeom>
            <a:solidFill>
              <a:srgbClr val="4F85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2"/>
            <p:cNvSpPr/>
            <p:nvPr/>
          </p:nvSpPr>
          <p:spPr>
            <a:xfrm>
              <a:off x="8313738" y="100012"/>
              <a:ext cx="700088" cy="173038"/>
            </a:xfrm>
            <a:custGeom>
              <a:avLst/>
              <a:gdLst/>
              <a:ahLst/>
              <a:cxnLst/>
              <a:rect l="l" t="t" r="r" b="b"/>
              <a:pathLst>
                <a:path w="308" h="76" extrusionOk="0">
                  <a:moveTo>
                    <a:pt x="85" y="71"/>
                  </a:moveTo>
                  <a:cubicBezTo>
                    <a:pt x="66" y="52"/>
                    <a:pt x="23" y="71"/>
                    <a:pt x="0" y="44"/>
                  </a:cubicBezTo>
                  <a:cubicBezTo>
                    <a:pt x="76" y="37"/>
                    <a:pt x="160" y="52"/>
                    <a:pt x="210" y="0"/>
                  </a:cubicBezTo>
                  <a:cubicBezTo>
                    <a:pt x="243" y="0"/>
                    <a:pt x="275" y="0"/>
                    <a:pt x="308" y="0"/>
                  </a:cubicBezTo>
                  <a:cubicBezTo>
                    <a:pt x="248" y="8"/>
                    <a:pt x="198" y="27"/>
                    <a:pt x="155" y="55"/>
                  </a:cubicBezTo>
                  <a:cubicBezTo>
                    <a:pt x="136" y="68"/>
                    <a:pt x="113" y="76"/>
                    <a:pt x="85" y="71"/>
                  </a:cubicBezTo>
                  <a:close/>
                </a:path>
              </a:pathLst>
            </a:custGeom>
            <a:solidFill>
              <a:srgbClr val="C1D4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2"/>
            <p:cNvSpPr/>
            <p:nvPr/>
          </p:nvSpPr>
          <p:spPr>
            <a:xfrm>
              <a:off x="8223250" y="252412"/>
              <a:ext cx="228600" cy="95250"/>
            </a:xfrm>
            <a:custGeom>
              <a:avLst/>
              <a:gdLst/>
              <a:ahLst/>
              <a:cxnLst/>
              <a:rect l="l" t="t" r="r" b="b"/>
              <a:pathLst>
                <a:path w="101" h="42" extrusionOk="0">
                  <a:moveTo>
                    <a:pt x="31" y="36"/>
                  </a:moveTo>
                  <a:cubicBezTo>
                    <a:pt x="27" y="27"/>
                    <a:pt x="0" y="24"/>
                    <a:pt x="13" y="12"/>
                  </a:cubicBezTo>
                  <a:cubicBezTo>
                    <a:pt x="26" y="0"/>
                    <a:pt x="49" y="6"/>
                    <a:pt x="68" y="7"/>
                  </a:cubicBezTo>
                  <a:cubicBezTo>
                    <a:pt x="79" y="13"/>
                    <a:pt x="101" y="23"/>
                    <a:pt x="101" y="24"/>
                  </a:cubicBezTo>
                  <a:cubicBezTo>
                    <a:pt x="84" y="42"/>
                    <a:pt x="56" y="36"/>
                    <a:pt x="31" y="36"/>
                  </a:cubicBezTo>
                  <a:close/>
                </a:path>
              </a:pathLst>
            </a:custGeom>
            <a:solidFill>
              <a:srgbClr val="B4CA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2"/>
            <p:cNvSpPr/>
            <p:nvPr/>
          </p:nvSpPr>
          <p:spPr>
            <a:xfrm>
              <a:off x="1890712" y="79375"/>
              <a:ext cx="1370013" cy="1225550"/>
            </a:xfrm>
            <a:custGeom>
              <a:avLst/>
              <a:gdLst/>
              <a:ahLst/>
              <a:cxnLst/>
              <a:rect l="l" t="t" r="r" b="b"/>
              <a:pathLst>
                <a:path w="603" h="539" extrusionOk="0">
                  <a:moveTo>
                    <a:pt x="13" y="69"/>
                  </a:moveTo>
                  <a:cubicBezTo>
                    <a:pt x="156" y="5"/>
                    <a:pt x="312" y="0"/>
                    <a:pt x="475" y="24"/>
                  </a:cubicBezTo>
                  <a:cubicBezTo>
                    <a:pt x="510" y="29"/>
                    <a:pt x="521" y="40"/>
                    <a:pt x="503" y="65"/>
                  </a:cubicBezTo>
                  <a:cubicBezTo>
                    <a:pt x="433" y="160"/>
                    <a:pt x="470" y="244"/>
                    <a:pt x="563" y="323"/>
                  </a:cubicBezTo>
                  <a:cubicBezTo>
                    <a:pt x="603" y="387"/>
                    <a:pt x="568" y="451"/>
                    <a:pt x="563" y="514"/>
                  </a:cubicBezTo>
                  <a:cubicBezTo>
                    <a:pt x="562" y="526"/>
                    <a:pt x="554" y="539"/>
                    <a:pt x="528" y="535"/>
                  </a:cubicBezTo>
                  <a:cubicBezTo>
                    <a:pt x="383" y="510"/>
                    <a:pt x="277" y="457"/>
                    <a:pt x="245" y="351"/>
                  </a:cubicBezTo>
                  <a:cubicBezTo>
                    <a:pt x="181" y="393"/>
                    <a:pt x="100" y="381"/>
                    <a:pt x="33" y="323"/>
                  </a:cubicBezTo>
                  <a:cubicBezTo>
                    <a:pt x="21" y="299"/>
                    <a:pt x="22" y="276"/>
                    <a:pt x="33" y="253"/>
                  </a:cubicBezTo>
                  <a:cubicBezTo>
                    <a:pt x="56" y="201"/>
                    <a:pt x="58" y="151"/>
                    <a:pt x="14" y="103"/>
                  </a:cubicBezTo>
                  <a:cubicBezTo>
                    <a:pt x="4" y="93"/>
                    <a:pt x="0" y="81"/>
                    <a:pt x="13" y="69"/>
                  </a:cubicBezTo>
                  <a:close/>
                </a:path>
              </a:pathLst>
            </a:custGeom>
            <a:solidFill>
              <a:srgbClr val="EBD1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2"/>
            <p:cNvSpPr/>
            <p:nvPr/>
          </p:nvSpPr>
          <p:spPr>
            <a:xfrm>
              <a:off x="5641975" y="100012"/>
              <a:ext cx="1930400" cy="1071563"/>
            </a:xfrm>
            <a:custGeom>
              <a:avLst/>
              <a:gdLst/>
              <a:ahLst/>
              <a:cxnLst/>
              <a:rect l="l" t="t" r="r" b="b"/>
              <a:pathLst>
                <a:path w="850" h="471" extrusionOk="0">
                  <a:moveTo>
                    <a:pt x="385" y="471"/>
                  </a:moveTo>
                  <a:cubicBezTo>
                    <a:pt x="247" y="471"/>
                    <a:pt x="111" y="465"/>
                    <a:pt x="6" y="392"/>
                  </a:cubicBezTo>
                  <a:cubicBezTo>
                    <a:pt x="0" y="313"/>
                    <a:pt x="77" y="274"/>
                    <a:pt x="166" y="240"/>
                  </a:cubicBezTo>
                  <a:cubicBezTo>
                    <a:pt x="363" y="277"/>
                    <a:pt x="476" y="217"/>
                    <a:pt x="465" y="83"/>
                  </a:cubicBezTo>
                  <a:cubicBezTo>
                    <a:pt x="470" y="79"/>
                    <a:pt x="479" y="73"/>
                    <a:pt x="476" y="70"/>
                  </a:cubicBezTo>
                  <a:cubicBezTo>
                    <a:pt x="437" y="36"/>
                    <a:pt x="471" y="18"/>
                    <a:pt x="510" y="2"/>
                  </a:cubicBezTo>
                  <a:cubicBezTo>
                    <a:pt x="553" y="13"/>
                    <a:pt x="574" y="42"/>
                    <a:pt x="615" y="58"/>
                  </a:cubicBezTo>
                  <a:cubicBezTo>
                    <a:pt x="664" y="3"/>
                    <a:pt x="741" y="0"/>
                    <a:pt x="824" y="11"/>
                  </a:cubicBezTo>
                  <a:cubicBezTo>
                    <a:pt x="850" y="33"/>
                    <a:pt x="827" y="51"/>
                    <a:pt x="809" y="67"/>
                  </a:cubicBezTo>
                  <a:cubicBezTo>
                    <a:pt x="679" y="180"/>
                    <a:pt x="567" y="302"/>
                    <a:pt x="431" y="412"/>
                  </a:cubicBezTo>
                  <a:cubicBezTo>
                    <a:pt x="409" y="430"/>
                    <a:pt x="404" y="453"/>
                    <a:pt x="385" y="471"/>
                  </a:cubicBezTo>
                  <a:close/>
                </a:path>
              </a:pathLst>
            </a:custGeom>
            <a:solidFill>
              <a:srgbClr val="CDDC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2"/>
            <p:cNvSpPr/>
            <p:nvPr/>
          </p:nvSpPr>
          <p:spPr>
            <a:xfrm>
              <a:off x="4737100" y="14287"/>
              <a:ext cx="1290638" cy="977900"/>
            </a:xfrm>
            <a:custGeom>
              <a:avLst/>
              <a:gdLst/>
              <a:ahLst/>
              <a:cxnLst/>
              <a:rect l="l" t="t" r="r" b="b"/>
              <a:pathLst>
                <a:path w="568" h="430" extrusionOk="0">
                  <a:moveTo>
                    <a:pt x="564" y="278"/>
                  </a:moveTo>
                  <a:cubicBezTo>
                    <a:pt x="565" y="284"/>
                    <a:pt x="568" y="297"/>
                    <a:pt x="567" y="297"/>
                  </a:cubicBezTo>
                  <a:cubicBezTo>
                    <a:pt x="461" y="313"/>
                    <a:pt x="438" y="375"/>
                    <a:pt x="404" y="430"/>
                  </a:cubicBezTo>
                  <a:cubicBezTo>
                    <a:pt x="341" y="401"/>
                    <a:pt x="330" y="338"/>
                    <a:pt x="278" y="317"/>
                  </a:cubicBezTo>
                  <a:cubicBezTo>
                    <a:pt x="225" y="297"/>
                    <a:pt x="138" y="319"/>
                    <a:pt x="69" y="301"/>
                  </a:cubicBezTo>
                  <a:cubicBezTo>
                    <a:pt x="45" y="295"/>
                    <a:pt x="23" y="286"/>
                    <a:pt x="0" y="279"/>
                  </a:cubicBezTo>
                  <a:cubicBezTo>
                    <a:pt x="35" y="256"/>
                    <a:pt x="45" y="220"/>
                    <a:pt x="93" y="205"/>
                  </a:cubicBezTo>
                  <a:cubicBezTo>
                    <a:pt x="165" y="255"/>
                    <a:pt x="231" y="261"/>
                    <a:pt x="279" y="224"/>
                  </a:cubicBezTo>
                  <a:cubicBezTo>
                    <a:pt x="304" y="203"/>
                    <a:pt x="307" y="181"/>
                    <a:pt x="284" y="161"/>
                  </a:cubicBezTo>
                  <a:cubicBezTo>
                    <a:pt x="258" y="138"/>
                    <a:pt x="225" y="137"/>
                    <a:pt x="175" y="167"/>
                  </a:cubicBezTo>
                  <a:cubicBezTo>
                    <a:pt x="217" y="159"/>
                    <a:pt x="244" y="152"/>
                    <a:pt x="259" y="173"/>
                  </a:cubicBezTo>
                  <a:cubicBezTo>
                    <a:pt x="269" y="189"/>
                    <a:pt x="265" y="201"/>
                    <a:pt x="246" y="211"/>
                  </a:cubicBezTo>
                  <a:cubicBezTo>
                    <a:pt x="223" y="223"/>
                    <a:pt x="197" y="228"/>
                    <a:pt x="166" y="220"/>
                  </a:cubicBezTo>
                  <a:cubicBezTo>
                    <a:pt x="89" y="197"/>
                    <a:pt x="67" y="119"/>
                    <a:pt x="126" y="71"/>
                  </a:cubicBezTo>
                  <a:cubicBezTo>
                    <a:pt x="191" y="18"/>
                    <a:pt x="336" y="0"/>
                    <a:pt x="427" y="33"/>
                  </a:cubicBezTo>
                  <a:cubicBezTo>
                    <a:pt x="462" y="46"/>
                    <a:pt x="470" y="60"/>
                    <a:pt x="461" y="88"/>
                  </a:cubicBezTo>
                  <a:cubicBezTo>
                    <a:pt x="435" y="165"/>
                    <a:pt x="465" y="231"/>
                    <a:pt x="564" y="278"/>
                  </a:cubicBezTo>
                  <a:close/>
                </a:path>
              </a:pathLst>
            </a:custGeom>
            <a:solidFill>
              <a:srgbClr val="E8D3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2"/>
            <p:cNvSpPr/>
            <p:nvPr/>
          </p:nvSpPr>
          <p:spPr>
            <a:xfrm>
              <a:off x="3817937" y="73025"/>
              <a:ext cx="928688" cy="1195388"/>
            </a:xfrm>
            <a:custGeom>
              <a:avLst/>
              <a:gdLst/>
              <a:ahLst/>
              <a:cxnLst/>
              <a:rect l="l" t="t" r="r" b="b"/>
              <a:pathLst>
                <a:path w="409" h="526" extrusionOk="0">
                  <a:moveTo>
                    <a:pt x="122" y="0"/>
                  </a:moveTo>
                  <a:cubicBezTo>
                    <a:pt x="152" y="7"/>
                    <a:pt x="176" y="20"/>
                    <a:pt x="198" y="35"/>
                  </a:cubicBezTo>
                  <a:cubicBezTo>
                    <a:pt x="190" y="116"/>
                    <a:pt x="239" y="183"/>
                    <a:pt x="301" y="249"/>
                  </a:cubicBezTo>
                  <a:cubicBezTo>
                    <a:pt x="320" y="268"/>
                    <a:pt x="356" y="259"/>
                    <a:pt x="372" y="276"/>
                  </a:cubicBezTo>
                  <a:cubicBezTo>
                    <a:pt x="401" y="338"/>
                    <a:pt x="409" y="400"/>
                    <a:pt x="373" y="461"/>
                  </a:cubicBezTo>
                  <a:cubicBezTo>
                    <a:pt x="358" y="485"/>
                    <a:pt x="397" y="505"/>
                    <a:pt x="373" y="526"/>
                  </a:cubicBezTo>
                  <a:cubicBezTo>
                    <a:pt x="335" y="521"/>
                    <a:pt x="298" y="517"/>
                    <a:pt x="259" y="517"/>
                  </a:cubicBezTo>
                  <a:cubicBezTo>
                    <a:pt x="171" y="519"/>
                    <a:pt x="94" y="475"/>
                    <a:pt x="78" y="420"/>
                  </a:cubicBezTo>
                  <a:cubicBezTo>
                    <a:pt x="66" y="374"/>
                    <a:pt x="109" y="332"/>
                    <a:pt x="173" y="327"/>
                  </a:cubicBezTo>
                  <a:cubicBezTo>
                    <a:pt x="245" y="322"/>
                    <a:pt x="294" y="348"/>
                    <a:pt x="297" y="392"/>
                  </a:cubicBezTo>
                  <a:cubicBezTo>
                    <a:pt x="299" y="419"/>
                    <a:pt x="291" y="442"/>
                    <a:pt x="242" y="444"/>
                  </a:cubicBezTo>
                  <a:cubicBezTo>
                    <a:pt x="199" y="446"/>
                    <a:pt x="171" y="435"/>
                    <a:pt x="168" y="403"/>
                  </a:cubicBezTo>
                  <a:cubicBezTo>
                    <a:pt x="168" y="397"/>
                    <a:pt x="167" y="391"/>
                    <a:pt x="166" y="381"/>
                  </a:cubicBezTo>
                  <a:cubicBezTo>
                    <a:pt x="125" y="401"/>
                    <a:pt x="143" y="421"/>
                    <a:pt x="159" y="438"/>
                  </a:cubicBezTo>
                  <a:cubicBezTo>
                    <a:pt x="185" y="465"/>
                    <a:pt x="228" y="466"/>
                    <a:pt x="271" y="462"/>
                  </a:cubicBezTo>
                  <a:cubicBezTo>
                    <a:pt x="310" y="459"/>
                    <a:pt x="331" y="442"/>
                    <a:pt x="337" y="417"/>
                  </a:cubicBezTo>
                  <a:cubicBezTo>
                    <a:pt x="345" y="379"/>
                    <a:pt x="340" y="343"/>
                    <a:pt x="281" y="323"/>
                  </a:cubicBezTo>
                  <a:cubicBezTo>
                    <a:pt x="218" y="301"/>
                    <a:pt x="156" y="300"/>
                    <a:pt x="100" y="331"/>
                  </a:cubicBezTo>
                  <a:cubicBezTo>
                    <a:pt x="77" y="344"/>
                    <a:pt x="63" y="365"/>
                    <a:pt x="45" y="381"/>
                  </a:cubicBezTo>
                  <a:cubicBezTo>
                    <a:pt x="24" y="374"/>
                    <a:pt x="11" y="362"/>
                    <a:pt x="0" y="348"/>
                  </a:cubicBezTo>
                  <a:cubicBezTo>
                    <a:pt x="69" y="312"/>
                    <a:pt x="63" y="261"/>
                    <a:pt x="60" y="210"/>
                  </a:cubicBezTo>
                  <a:cubicBezTo>
                    <a:pt x="46" y="163"/>
                    <a:pt x="46" y="114"/>
                    <a:pt x="32" y="66"/>
                  </a:cubicBezTo>
                  <a:cubicBezTo>
                    <a:pt x="20" y="23"/>
                    <a:pt x="51" y="0"/>
                    <a:pt x="122" y="0"/>
                  </a:cubicBezTo>
                  <a:close/>
                </a:path>
              </a:pathLst>
            </a:custGeom>
            <a:solidFill>
              <a:srgbClr val="CFDB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2"/>
            <p:cNvSpPr/>
            <p:nvPr/>
          </p:nvSpPr>
          <p:spPr>
            <a:xfrm>
              <a:off x="6494463" y="103187"/>
              <a:ext cx="1489075" cy="1068388"/>
            </a:xfrm>
            <a:custGeom>
              <a:avLst/>
              <a:gdLst/>
              <a:ahLst/>
              <a:cxnLst/>
              <a:rect l="l" t="t" r="r" b="b"/>
              <a:pathLst>
                <a:path w="656" h="470" extrusionOk="0">
                  <a:moveTo>
                    <a:pt x="10" y="470"/>
                  </a:moveTo>
                  <a:cubicBezTo>
                    <a:pt x="3" y="451"/>
                    <a:pt x="0" y="433"/>
                    <a:pt x="22" y="417"/>
                  </a:cubicBezTo>
                  <a:cubicBezTo>
                    <a:pt x="138" y="331"/>
                    <a:pt x="226" y="231"/>
                    <a:pt x="326" y="137"/>
                  </a:cubicBezTo>
                  <a:cubicBezTo>
                    <a:pt x="370" y="96"/>
                    <a:pt x="433" y="63"/>
                    <a:pt x="449" y="10"/>
                  </a:cubicBezTo>
                  <a:cubicBezTo>
                    <a:pt x="486" y="19"/>
                    <a:pt x="518" y="33"/>
                    <a:pt x="561" y="10"/>
                  </a:cubicBezTo>
                  <a:cubicBezTo>
                    <a:pt x="580" y="0"/>
                    <a:pt x="625" y="0"/>
                    <a:pt x="656" y="15"/>
                  </a:cubicBezTo>
                  <a:cubicBezTo>
                    <a:pt x="638" y="64"/>
                    <a:pt x="575" y="92"/>
                    <a:pt x="536" y="131"/>
                  </a:cubicBezTo>
                  <a:cubicBezTo>
                    <a:pt x="518" y="148"/>
                    <a:pt x="512" y="179"/>
                    <a:pt x="464" y="177"/>
                  </a:cubicBezTo>
                  <a:cubicBezTo>
                    <a:pt x="442" y="169"/>
                    <a:pt x="420" y="161"/>
                    <a:pt x="393" y="150"/>
                  </a:cubicBezTo>
                  <a:cubicBezTo>
                    <a:pt x="396" y="158"/>
                    <a:pt x="395" y="163"/>
                    <a:pt x="399" y="167"/>
                  </a:cubicBezTo>
                  <a:cubicBezTo>
                    <a:pt x="479" y="234"/>
                    <a:pt x="479" y="240"/>
                    <a:pt x="409" y="319"/>
                  </a:cubicBezTo>
                  <a:cubicBezTo>
                    <a:pt x="319" y="420"/>
                    <a:pt x="182" y="466"/>
                    <a:pt x="10" y="470"/>
                  </a:cubicBezTo>
                  <a:close/>
                </a:path>
              </a:pathLst>
            </a:custGeom>
            <a:solidFill>
              <a:srgbClr val="BDE1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2"/>
            <p:cNvSpPr/>
            <p:nvPr/>
          </p:nvSpPr>
          <p:spPr>
            <a:xfrm>
              <a:off x="4579938" y="700087"/>
              <a:ext cx="1031875" cy="577850"/>
            </a:xfrm>
            <a:custGeom>
              <a:avLst/>
              <a:gdLst/>
              <a:ahLst/>
              <a:cxnLst/>
              <a:rect l="l" t="t" r="r" b="b"/>
              <a:pathLst>
                <a:path w="454" h="254" extrusionOk="0">
                  <a:moveTo>
                    <a:pt x="37" y="250"/>
                  </a:moveTo>
                  <a:cubicBezTo>
                    <a:pt x="12" y="220"/>
                    <a:pt x="0" y="196"/>
                    <a:pt x="30" y="157"/>
                  </a:cubicBezTo>
                  <a:cubicBezTo>
                    <a:pt x="56" y="126"/>
                    <a:pt x="36" y="76"/>
                    <a:pt x="30" y="35"/>
                  </a:cubicBezTo>
                  <a:cubicBezTo>
                    <a:pt x="29" y="22"/>
                    <a:pt x="27" y="11"/>
                    <a:pt x="36" y="0"/>
                  </a:cubicBezTo>
                  <a:cubicBezTo>
                    <a:pt x="86" y="15"/>
                    <a:pt x="143" y="34"/>
                    <a:pt x="193" y="26"/>
                  </a:cubicBezTo>
                  <a:cubicBezTo>
                    <a:pt x="334" y="4"/>
                    <a:pt x="370" y="76"/>
                    <a:pt x="429" y="130"/>
                  </a:cubicBezTo>
                  <a:cubicBezTo>
                    <a:pt x="454" y="153"/>
                    <a:pt x="426" y="163"/>
                    <a:pt x="408" y="173"/>
                  </a:cubicBezTo>
                  <a:cubicBezTo>
                    <a:pt x="301" y="234"/>
                    <a:pt x="174" y="254"/>
                    <a:pt x="37" y="250"/>
                  </a:cubicBezTo>
                  <a:close/>
                </a:path>
              </a:pathLst>
            </a:custGeom>
            <a:solidFill>
              <a:srgbClr val="C2E0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2"/>
            <p:cNvSpPr/>
            <p:nvPr/>
          </p:nvSpPr>
          <p:spPr>
            <a:xfrm>
              <a:off x="5786438" y="-68263"/>
              <a:ext cx="1047750" cy="693738"/>
            </a:xfrm>
            <a:custGeom>
              <a:avLst/>
              <a:gdLst/>
              <a:ahLst/>
              <a:cxnLst/>
              <a:rect l="l" t="t" r="r" b="b"/>
              <a:pathLst>
                <a:path w="461" h="305" extrusionOk="0">
                  <a:moveTo>
                    <a:pt x="446" y="76"/>
                  </a:moveTo>
                  <a:cubicBezTo>
                    <a:pt x="447" y="88"/>
                    <a:pt x="445" y="100"/>
                    <a:pt x="423" y="105"/>
                  </a:cubicBezTo>
                  <a:cubicBezTo>
                    <a:pt x="404" y="109"/>
                    <a:pt x="398" y="117"/>
                    <a:pt x="421" y="124"/>
                  </a:cubicBezTo>
                  <a:cubicBezTo>
                    <a:pt x="436" y="129"/>
                    <a:pt x="461" y="130"/>
                    <a:pt x="449" y="147"/>
                  </a:cubicBezTo>
                  <a:cubicBezTo>
                    <a:pt x="441" y="159"/>
                    <a:pt x="419" y="157"/>
                    <a:pt x="401" y="157"/>
                  </a:cubicBezTo>
                  <a:cubicBezTo>
                    <a:pt x="352" y="87"/>
                    <a:pt x="244" y="64"/>
                    <a:pt x="162" y="106"/>
                  </a:cubicBezTo>
                  <a:cubicBezTo>
                    <a:pt x="130" y="122"/>
                    <a:pt x="126" y="143"/>
                    <a:pt x="131" y="166"/>
                  </a:cubicBezTo>
                  <a:cubicBezTo>
                    <a:pt x="135" y="185"/>
                    <a:pt x="152" y="199"/>
                    <a:pt x="180" y="202"/>
                  </a:cubicBezTo>
                  <a:cubicBezTo>
                    <a:pt x="214" y="206"/>
                    <a:pt x="240" y="196"/>
                    <a:pt x="251" y="167"/>
                  </a:cubicBezTo>
                  <a:cubicBezTo>
                    <a:pt x="220" y="165"/>
                    <a:pt x="198" y="202"/>
                    <a:pt x="167" y="176"/>
                  </a:cubicBezTo>
                  <a:cubicBezTo>
                    <a:pt x="154" y="165"/>
                    <a:pt x="149" y="154"/>
                    <a:pt x="156" y="142"/>
                  </a:cubicBezTo>
                  <a:cubicBezTo>
                    <a:pt x="171" y="115"/>
                    <a:pt x="205" y="107"/>
                    <a:pt x="242" y="104"/>
                  </a:cubicBezTo>
                  <a:cubicBezTo>
                    <a:pt x="298" y="100"/>
                    <a:pt x="342" y="114"/>
                    <a:pt x="360" y="150"/>
                  </a:cubicBezTo>
                  <a:cubicBezTo>
                    <a:pt x="384" y="196"/>
                    <a:pt x="367" y="237"/>
                    <a:pt x="313" y="269"/>
                  </a:cubicBezTo>
                  <a:cubicBezTo>
                    <a:pt x="252" y="305"/>
                    <a:pt x="135" y="304"/>
                    <a:pt x="73" y="269"/>
                  </a:cubicBezTo>
                  <a:cubicBezTo>
                    <a:pt x="15" y="236"/>
                    <a:pt x="0" y="169"/>
                    <a:pt x="40" y="120"/>
                  </a:cubicBezTo>
                  <a:cubicBezTo>
                    <a:pt x="120" y="18"/>
                    <a:pt x="284" y="0"/>
                    <a:pt x="446" y="76"/>
                  </a:cubicBezTo>
                  <a:close/>
                </a:path>
              </a:pathLst>
            </a:custGeom>
            <a:solidFill>
              <a:srgbClr val="DAD8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2"/>
            <p:cNvSpPr/>
            <p:nvPr/>
          </p:nvSpPr>
          <p:spPr>
            <a:xfrm>
              <a:off x="952500" y="114300"/>
              <a:ext cx="1163638" cy="700088"/>
            </a:xfrm>
            <a:custGeom>
              <a:avLst/>
              <a:gdLst/>
              <a:ahLst/>
              <a:cxnLst/>
              <a:rect l="l" t="t" r="r" b="b"/>
              <a:pathLst>
                <a:path w="512" h="308" extrusionOk="0">
                  <a:moveTo>
                    <a:pt x="426" y="54"/>
                  </a:moveTo>
                  <a:cubicBezTo>
                    <a:pt x="512" y="136"/>
                    <a:pt x="475" y="222"/>
                    <a:pt x="446" y="308"/>
                  </a:cubicBezTo>
                  <a:cubicBezTo>
                    <a:pt x="423" y="286"/>
                    <a:pt x="394" y="267"/>
                    <a:pt x="394" y="237"/>
                  </a:cubicBezTo>
                  <a:cubicBezTo>
                    <a:pt x="394" y="208"/>
                    <a:pt x="368" y="220"/>
                    <a:pt x="348" y="226"/>
                  </a:cubicBezTo>
                  <a:cubicBezTo>
                    <a:pt x="274" y="226"/>
                    <a:pt x="198" y="233"/>
                    <a:pt x="128" y="206"/>
                  </a:cubicBezTo>
                  <a:cubicBezTo>
                    <a:pt x="45" y="173"/>
                    <a:pt x="0" y="117"/>
                    <a:pt x="23" y="68"/>
                  </a:cubicBezTo>
                  <a:cubicBezTo>
                    <a:pt x="46" y="20"/>
                    <a:pt x="115" y="0"/>
                    <a:pt x="223" y="11"/>
                  </a:cubicBezTo>
                  <a:cubicBezTo>
                    <a:pt x="233" y="12"/>
                    <a:pt x="244" y="12"/>
                    <a:pt x="254" y="13"/>
                  </a:cubicBezTo>
                  <a:cubicBezTo>
                    <a:pt x="309" y="30"/>
                    <a:pt x="347" y="56"/>
                    <a:pt x="355" y="99"/>
                  </a:cubicBezTo>
                  <a:cubicBezTo>
                    <a:pt x="362" y="132"/>
                    <a:pt x="336" y="149"/>
                    <a:pt x="289" y="149"/>
                  </a:cubicBezTo>
                  <a:cubicBezTo>
                    <a:pt x="243" y="149"/>
                    <a:pt x="199" y="134"/>
                    <a:pt x="206" y="101"/>
                  </a:cubicBezTo>
                  <a:cubicBezTo>
                    <a:pt x="217" y="45"/>
                    <a:pt x="254" y="105"/>
                    <a:pt x="283" y="96"/>
                  </a:cubicBezTo>
                  <a:cubicBezTo>
                    <a:pt x="266" y="69"/>
                    <a:pt x="241" y="49"/>
                    <a:pt x="196" y="67"/>
                  </a:cubicBezTo>
                  <a:cubicBezTo>
                    <a:pt x="156" y="82"/>
                    <a:pt x="167" y="109"/>
                    <a:pt x="187" y="131"/>
                  </a:cubicBezTo>
                  <a:cubicBezTo>
                    <a:pt x="214" y="161"/>
                    <a:pt x="252" y="176"/>
                    <a:pt x="305" y="171"/>
                  </a:cubicBezTo>
                  <a:cubicBezTo>
                    <a:pt x="363" y="165"/>
                    <a:pt x="386" y="136"/>
                    <a:pt x="394" y="102"/>
                  </a:cubicBezTo>
                  <a:cubicBezTo>
                    <a:pt x="399" y="84"/>
                    <a:pt x="389" y="63"/>
                    <a:pt x="426" y="54"/>
                  </a:cubicBezTo>
                  <a:close/>
                </a:path>
              </a:pathLst>
            </a:custGeom>
            <a:solidFill>
              <a:srgbClr val="F3C9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2"/>
            <p:cNvSpPr/>
            <p:nvPr/>
          </p:nvSpPr>
          <p:spPr>
            <a:xfrm>
              <a:off x="3090862" y="814387"/>
              <a:ext cx="846138" cy="531813"/>
            </a:xfrm>
            <a:custGeom>
              <a:avLst/>
              <a:gdLst/>
              <a:ahLst/>
              <a:cxnLst/>
              <a:rect l="l" t="t" r="r" b="b"/>
              <a:pathLst>
                <a:path w="373" h="234" extrusionOk="0">
                  <a:moveTo>
                    <a:pt x="320" y="22"/>
                  </a:moveTo>
                  <a:cubicBezTo>
                    <a:pt x="352" y="23"/>
                    <a:pt x="362" y="37"/>
                    <a:pt x="365" y="55"/>
                  </a:cubicBezTo>
                  <a:cubicBezTo>
                    <a:pt x="365" y="68"/>
                    <a:pt x="363" y="80"/>
                    <a:pt x="364" y="92"/>
                  </a:cubicBezTo>
                  <a:cubicBezTo>
                    <a:pt x="373" y="161"/>
                    <a:pt x="360" y="176"/>
                    <a:pt x="263" y="201"/>
                  </a:cubicBezTo>
                  <a:cubicBezTo>
                    <a:pt x="177" y="222"/>
                    <a:pt x="90" y="234"/>
                    <a:pt x="0" y="212"/>
                  </a:cubicBezTo>
                  <a:cubicBezTo>
                    <a:pt x="28" y="156"/>
                    <a:pt x="34" y="98"/>
                    <a:pt x="28" y="39"/>
                  </a:cubicBezTo>
                  <a:cubicBezTo>
                    <a:pt x="27" y="25"/>
                    <a:pt x="25" y="13"/>
                    <a:pt x="35" y="0"/>
                  </a:cubicBezTo>
                  <a:cubicBezTo>
                    <a:pt x="123" y="49"/>
                    <a:pt x="217" y="58"/>
                    <a:pt x="320" y="22"/>
                  </a:cubicBezTo>
                  <a:close/>
                </a:path>
              </a:pathLst>
            </a:custGeom>
            <a:solidFill>
              <a:srgbClr val="DBD8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2"/>
            <p:cNvSpPr/>
            <p:nvPr/>
          </p:nvSpPr>
          <p:spPr>
            <a:xfrm>
              <a:off x="4298950" y="144462"/>
              <a:ext cx="695325" cy="503238"/>
            </a:xfrm>
            <a:custGeom>
              <a:avLst/>
              <a:gdLst/>
              <a:ahLst/>
              <a:cxnLst/>
              <a:rect l="l" t="t" r="r" b="b"/>
              <a:pathLst>
                <a:path w="306" h="222" extrusionOk="0">
                  <a:moveTo>
                    <a:pt x="286" y="148"/>
                  </a:moveTo>
                  <a:cubicBezTo>
                    <a:pt x="253" y="172"/>
                    <a:pt x="258" y="217"/>
                    <a:pt x="193" y="222"/>
                  </a:cubicBezTo>
                  <a:cubicBezTo>
                    <a:pt x="87" y="190"/>
                    <a:pt x="30" y="134"/>
                    <a:pt x="9" y="58"/>
                  </a:cubicBezTo>
                  <a:cubicBezTo>
                    <a:pt x="0" y="25"/>
                    <a:pt x="8" y="2"/>
                    <a:pt x="70" y="8"/>
                  </a:cubicBezTo>
                  <a:cubicBezTo>
                    <a:pt x="90" y="10"/>
                    <a:pt x="112" y="8"/>
                    <a:pt x="132" y="8"/>
                  </a:cubicBezTo>
                  <a:cubicBezTo>
                    <a:pt x="174" y="8"/>
                    <a:pt x="221" y="0"/>
                    <a:pt x="256" y="11"/>
                  </a:cubicBezTo>
                  <a:cubicBezTo>
                    <a:pt x="306" y="25"/>
                    <a:pt x="246" y="57"/>
                    <a:pt x="264" y="83"/>
                  </a:cubicBezTo>
                  <a:cubicBezTo>
                    <a:pt x="277" y="103"/>
                    <a:pt x="279" y="126"/>
                    <a:pt x="286" y="148"/>
                  </a:cubicBezTo>
                  <a:close/>
                </a:path>
              </a:pathLst>
            </a:custGeom>
            <a:solidFill>
              <a:srgbClr val="F1C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2"/>
            <p:cNvSpPr/>
            <p:nvPr/>
          </p:nvSpPr>
          <p:spPr>
            <a:xfrm>
              <a:off x="7548563" y="136525"/>
              <a:ext cx="603250" cy="423863"/>
            </a:xfrm>
            <a:custGeom>
              <a:avLst/>
              <a:gdLst/>
              <a:ahLst/>
              <a:cxnLst/>
              <a:rect l="l" t="t" r="r" b="b"/>
              <a:pathLst>
                <a:path w="266" h="186" extrusionOk="0">
                  <a:moveTo>
                    <a:pt x="0" y="162"/>
                  </a:moveTo>
                  <a:cubicBezTo>
                    <a:pt x="62" y="107"/>
                    <a:pt x="118" y="49"/>
                    <a:pt x="192" y="0"/>
                  </a:cubicBezTo>
                  <a:cubicBezTo>
                    <a:pt x="255" y="43"/>
                    <a:pt x="266" y="80"/>
                    <a:pt x="226" y="121"/>
                  </a:cubicBezTo>
                  <a:cubicBezTo>
                    <a:pt x="177" y="171"/>
                    <a:pt x="95" y="186"/>
                    <a:pt x="0" y="162"/>
                  </a:cubicBezTo>
                  <a:close/>
                </a:path>
              </a:pathLst>
            </a:custGeom>
            <a:solidFill>
              <a:srgbClr val="B9E1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2"/>
            <p:cNvSpPr/>
            <p:nvPr/>
          </p:nvSpPr>
          <p:spPr>
            <a:xfrm>
              <a:off x="2924175" y="-88900"/>
              <a:ext cx="1169988" cy="977900"/>
            </a:xfrm>
            <a:custGeom>
              <a:avLst/>
              <a:gdLst/>
              <a:ahLst/>
              <a:cxnLst/>
              <a:rect l="l" t="t" r="r" b="b"/>
              <a:pathLst>
                <a:path w="515" h="430" extrusionOk="0">
                  <a:moveTo>
                    <a:pt x="515" y="71"/>
                  </a:moveTo>
                  <a:cubicBezTo>
                    <a:pt x="434" y="88"/>
                    <a:pt x="421" y="108"/>
                    <a:pt x="461" y="156"/>
                  </a:cubicBezTo>
                  <a:cubicBezTo>
                    <a:pt x="463" y="158"/>
                    <a:pt x="470" y="163"/>
                    <a:pt x="470" y="163"/>
                  </a:cubicBezTo>
                  <a:cubicBezTo>
                    <a:pt x="417" y="200"/>
                    <a:pt x="500" y="245"/>
                    <a:pt x="453" y="281"/>
                  </a:cubicBezTo>
                  <a:cubicBezTo>
                    <a:pt x="397" y="216"/>
                    <a:pt x="341" y="195"/>
                    <a:pt x="260" y="209"/>
                  </a:cubicBezTo>
                  <a:cubicBezTo>
                    <a:pt x="198" y="220"/>
                    <a:pt x="158" y="259"/>
                    <a:pt x="170" y="300"/>
                  </a:cubicBezTo>
                  <a:cubicBezTo>
                    <a:pt x="181" y="339"/>
                    <a:pt x="221" y="356"/>
                    <a:pt x="276" y="356"/>
                  </a:cubicBezTo>
                  <a:cubicBezTo>
                    <a:pt x="325" y="356"/>
                    <a:pt x="360" y="320"/>
                    <a:pt x="339" y="293"/>
                  </a:cubicBezTo>
                  <a:cubicBezTo>
                    <a:pt x="331" y="283"/>
                    <a:pt x="317" y="279"/>
                    <a:pt x="300" y="281"/>
                  </a:cubicBezTo>
                  <a:cubicBezTo>
                    <a:pt x="288" y="282"/>
                    <a:pt x="282" y="287"/>
                    <a:pt x="291" y="295"/>
                  </a:cubicBezTo>
                  <a:cubicBezTo>
                    <a:pt x="311" y="313"/>
                    <a:pt x="308" y="328"/>
                    <a:pt x="279" y="338"/>
                  </a:cubicBezTo>
                  <a:cubicBezTo>
                    <a:pt x="254" y="347"/>
                    <a:pt x="233" y="336"/>
                    <a:pt x="215" y="327"/>
                  </a:cubicBezTo>
                  <a:cubicBezTo>
                    <a:pt x="190" y="314"/>
                    <a:pt x="178" y="296"/>
                    <a:pt x="190" y="276"/>
                  </a:cubicBezTo>
                  <a:cubicBezTo>
                    <a:pt x="204" y="249"/>
                    <a:pt x="234" y="233"/>
                    <a:pt x="276" y="228"/>
                  </a:cubicBezTo>
                  <a:cubicBezTo>
                    <a:pt x="320" y="223"/>
                    <a:pt x="360" y="229"/>
                    <a:pt x="386" y="255"/>
                  </a:cubicBezTo>
                  <a:cubicBezTo>
                    <a:pt x="424" y="293"/>
                    <a:pt x="439" y="332"/>
                    <a:pt x="398" y="373"/>
                  </a:cubicBezTo>
                  <a:cubicBezTo>
                    <a:pt x="359" y="413"/>
                    <a:pt x="267" y="430"/>
                    <a:pt x="195" y="412"/>
                  </a:cubicBezTo>
                  <a:cubicBezTo>
                    <a:pt x="65" y="379"/>
                    <a:pt x="0" y="258"/>
                    <a:pt x="64" y="167"/>
                  </a:cubicBezTo>
                  <a:cubicBezTo>
                    <a:pt x="153" y="43"/>
                    <a:pt x="354" y="0"/>
                    <a:pt x="515" y="71"/>
                  </a:cubicBezTo>
                  <a:close/>
                </a:path>
              </a:pathLst>
            </a:custGeom>
            <a:solidFill>
              <a:srgbClr val="DBD8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2"/>
            <p:cNvSpPr/>
            <p:nvPr/>
          </p:nvSpPr>
          <p:spPr>
            <a:xfrm>
              <a:off x="1684337" y="98425"/>
              <a:ext cx="390525" cy="165100"/>
            </a:xfrm>
            <a:custGeom>
              <a:avLst/>
              <a:gdLst/>
              <a:ahLst/>
              <a:cxnLst/>
              <a:rect l="l" t="t" r="r" b="b"/>
              <a:pathLst>
                <a:path w="172" h="73" extrusionOk="0">
                  <a:moveTo>
                    <a:pt x="0" y="15"/>
                  </a:moveTo>
                  <a:cubicBezTo>
                    <a:pt x="61" y="9"/>
                    <a:pt x="115" y="5"/>
                    <a:pt x="172" y="0"/>
                  </a:cubicBezTo>
                  <a:cubicBezTo>
                    <a:pt x="61" y="72"/>
                    <a:pt x="55" y="73"/>
                    <a:pt x="0" y="15"/>
                  </a:cubicBezTo>
                  <a:close/>
                </a:path>
              </a:pathLst>
            </a:custGeom>
            <a:solidFill>
              <a:srgbClr val="E0CD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2"/>
            <p:cNvSpPr/>
            <p:nvPr/>
          </p:nvSpPr>
          <p:spPr>
            <a:xfrm>
              <a:off x="-133350" y="3175"/>
              <a:ext cx="1176338" cy="5167313"/>
            </a:xfrm>
            <a:custGeom>
              <a:avLst/>
              <a:gdLst/>
              <a:ahLst/>
              <a:cxnLst/>
              <a:rect l="l" t="t" r="r" b="b"/>
              <a:pathLst>
                <a:path w="518" h="2273" extrusionOk="0">
                  <a:moveTo>
                    <a:pt x="139" y="2168"/>
                  </a:moveTo>
                  <a:cubicBezTo>
                    <a:pt x="94" y="2188"/>
                    <a:pt x="118" y="2236"/>
                    <a:pt x="94" y="2273"/>
                  </a:cubicBezTo>
                  <a:cubicBezTo>
                    <a:pt x="94" y="2167"/>
                    <a:pt x="91" y="2067"/>
                    <a:pt x="95" y="1968"/>
                  </a:cubicBezTo>
                  <a:cubicBezTo>
                    <a:pt x="98" y="1911"/>
                    <a:pt x="72" y="1863"/>
                    <a:pt x="61" y="1811"/>
                  </a:cubicBezTo>
                  <a:cubicBezTo>
                    <a:pt x="50" y="1761"/>
                    <a:pt x="95" y="1711"/>
                    <a:pt x="65" y="1655"/>
                  </a:cubicBezTo>
                  <a:cubicBezTo>
                    <a:pt x="54" y="1634"/>
                    <a:pt x="78" y="1604"/>
                    <a:pt x="90" y="1580"/>
                  </a:cubicBezTo>
                  <a:cubicBezTo>
                    <a:pt x="99" y="1562"/>
                    <a:pt x="96" y="1550"/>
                    <a:pt x="87" y="1532"/>
                  </a:cubicBezTo>
                  <a:cubicBezTo>
                    <a:pt x="49" y="1456"/>
                    <a:pt x="7" y="1383"/>
                    <a:pt x="28" y="1290"/>
                  </a:cubicBezTo>
                  <a:cubicBezTo>
                    <a:pt x="37" y="1249"/>
                    <a:pt x="45" y="1201"/>
                    <a:pt x="15" y="1159"/>
                  </a:cubicBezTo>
                  <a:cubicBezTo>
                    <a:pt x="4" y="1142"/>
                    <a:pt x="18" y="1127"/>
                    <a:pt x="26" y="1114"/>
                  </a:cubicBezTo>
                  <a:cubicBezTo>
                    <a:pt x="46" y="1082"/>
                    <a:pt x="55" y="1048"/>
                    <a:pt x="48" y="1011"/>
                  </a:cubicBezTo>
                  <a:cubicBezTo>
                    <a:pt x="47" y="1003"/>
                    <a:pt x="44" y="992"/>
                    <a:pt x="48" y="989"/>
                  </a:cubicBezTo>
                  <a:cubicBezTo>
                    <a:pt x="100" y="941"/>
                    <a:pt x="63" y="888"/>
                    <a:pt x="56" y="839"/>
                  </a:cubicBezTo>
                  <a:cubicBezTo>
                    <a:pt x="46" y="763"/>
                    <a:pt x="55" y="684"/>
                    <a:pt x="11" y="616"/>
                  </a:cubicBezTo>
                  <a:cubicBezTo>
                    <a:pt x="0" y="598"/>
                    <a:pt x="10" y="580"/>
                    <a:pt x="16" y="563"/>
                  </a:cubicBezTo>
                  <a:cubicBezTo>
                    <a:pt x="24" y="541"/>
                    <a:pt x="31" y="517"/>
                    <a:pt x="44" y="497"/>
                  </a:cubicBezTo>
                  <a:cubicBezTo>
                    <a:pt x="70" y="455"/>
                    <a:pt x="71" y="415"/>
                    <a:pt x="43" y="375"/>
                  </a:cubicBezTo>
                  <a:cubicBezTo>
                    <a:pt x="27" y="352"/>
                    <a:pt x="27" y="328"/>
                    <a:pt x="44" y="308"/>
                  </a:cubicBezTo>
                  <a:cubicBezTo>
                    <a:pt x="97" y="247"/>
                    <a:pt x="95" y="173"/>
                    <a:pt x="95" y="99"/>
                  </a:cubicBezTo>
                  <a:cubicBezTo>
                    <a:pt x="95" y="66"/>
                    <a:pt x="95" y="33"/>
                    <a:pt x="96" y="0"/>
                  </a:cubicBezTo>
                  <a:cubicBezTo>
                    <a:pt x="123" y="7"/>
                    <a:pt x="99" y="32"/>
                    <a:pt x="112" y="44"/>
                  </a:cubicBezTo>
                  <a:cubicBezTo>
                    <a:pt x="127" y="45"/>
                    <a:pt x="126" y="34"/>
                    <a:pt x="128" y="25"/>
                  </a:cubicBezTo>
                  <a:cubicBezTo>
                    <a:pt x="160" y="29"/>
                    <a:pt x="146" y="51"/>
                    <a:pt x="145" y="68"/>
                  </a:cubicBezTo>
                  <a:cubicBezTo>
                    <a:pt x="139" y="88"/>
                    <a:pt x="131" y="108"/>
                    <a:pt x="138" y="130"/>
                  </a:cubicBezTo>
                  <a:cubicBezTo>
                    <a:pt x="133" y="116"/>
                    <a:pt x="133" y="104"/>
                    <a:pt x="143" y="92"/>
                  </a:cubicBezTo>
                  <a:cubicBezTo>
                    <a:pt x="189" y="60"/>
                    <a:pt x="192" y="61"/>
                    <a:pt x="203" y="106"/>
                  </a:cubicBezTo>
                  <a:cubicBezTo>
                    <a:pt x="228" y="111"/>
                    <a:pt x="245" y="142"/>
                    <a:pt x="278" y="127"/>
                  </a:cubicBezTo>
                  <a:cubicBezTo>
                    <a:pt x="283" y="124"/>
                    <a:pt x="302" y="148"/>
                    <a:pt x="314" y="160"/>
                  </a:cubicBezTo>
                  <a:cubicBezTo>
                    <a:pt x="312" y="189"/>
                    <a:pt x="346" y="199"/>
                    <a:pt x="349" y="225"/>
                  </a:cubicBezTo>
                  <a:cubicBezTo>
                    <a:pt x="354" y="241"/>
                    <a:pt x="363" y="251"/>
                    <a:pt x="381" y="242"/>
                  </a:cubicBezTo>
                  <a:cubicBezTo>
                    <a:pt x="397" y="234"/>
                    <a:pt x="411" y="237"/>
                    <a:pt x="421" y="252"/>
                  </a:cubicBezTo>
                  <a:cubicBezTo>
                    <a:pt x="406" y="265"/>
                    <a:pt x="383" y="271"/>
                    <a:pt x="379" y="295"/>
                  </a:cubicBezTo>
                  <a:cubicBezTo>
                    <a:pt x="375" y="318"/>
                    <a:pt x="385" y="334"/>
                    <a:pt x="403" y="345"/>
                  </a:cubicBezTo>
                  <a:cubicBezTo>
                    <a:pt x="423" y="358"/>
                    <a:pt x="433" y="341"/>
                    <a:pt x="441" y="326"/>
                  </a:cubicBezTo>
                  <a:cubicBezTo>
                    <a:pt x="453" y="302"/>
                    <a:pt x="468" y="294"/>
                    <a:pt x="490" y="315"/>
                  </a:cubicBezTo>
                  <a:cubicBezTo>
                    <a:pt x="502" y="343"/>
                    <a:pt x="458" y="356"/>
                    <a:pt x="468" y="386"/>
                  </a:cubicBezTo>
                  <a:cubicBezTo>
                    <a:pt x="468" y="388"/>
                    <a:pt x="455" y="372"/>
                    <a:pt x="440" y="374"/>
                  </a:cubicBezTo>
                  <a:cubicBezTo>
                    <a:pt x="449" y="395"/>
                    <a:pt x="444" y="412"/>
                    <a:pt x="427" y="429"/>
                  </a:cubicBezTo>
                  <a:cubicBezTo>
                    <a:pt x="409" y="447"/>
                    <a:pt x="413" y="462"/>
                    <a:pt x="436" y="493"/>
                  </a:cubicBezTo>
                  <a:cubicBezTo>
                    <a:pt x="414" y="488"/>
                    <a:pt x="412" y="487"/>
                    <a:pt x="397" y="471"/>
                  </a:cubicBezTo>
                  <a:cubicBezTo>
                    <a:pt x="395" y="475"/>
                    <a:pt x="392" y="479"/>
                    <a:pt x="393" y="482"/>
                  </a:cubicBezTo>
                  <a:cubicBezTo>
                    <a:pt x="416" y="541"/>
                    <a:pt x="437" y="600"/>
                    <a:pt x="447" y="662"/>
                  </a:cubicBezTo>
                  <a:cubicBezTo>
                    <a:pt x="449" y="669"/>
                    <a:pt x="442" y="681"/>
                    <a:pt x="460" y="676"/>
                  </a:cubicBezTo>
                  <a:cubicBezTo>
                    <a:pt x="470" y="674"/>
                    <a:pt x="500" y="736"/>
                    <a:pt x="503" y="747"/>
                  </a:cubicBezTo>
                  <a:cubicBezTo>
                    <a:pt x="508" y="771"/>
                    <a:pt x="463" y="799"/>
                    <a:pt x="508" y="819"/>
                  </a:cubicBezTo>
                  <a:cubicBezTo>
                    <a:pt x="474" y="859"/>
                    <a:pt x="508" y="909"/>
                    <a:pt x="491" y="951"/>
                  </a:cubicBezTo>
                  <a:cubicBezTo>
                    <a:pt x="468" y="1005"/>
                    <a:pt x="487" y="1055"/>
                    <a:pt x="500" y="1110"/>
                  </a:cubicBezTo>
                  <a:cubicBezTo>
                    <a:pt x="491" y="1104"/>
                    <a:pt x="484" y="1100"/>
                    <a:pt x="475" y="1094"/>
                  </a:cubicBezTo>
                  <a:cubicBezTo>
                    <a:pt x="477" y="1100"/>
                    <a:pt x="477" y="1106"/>
                    <a:pt x="479" y="1107"/>
                  </a:cubicBezTo>
                  <a:cubicBezTo>
                    <a:pt x="518" y="1129"/>
                    <a:pt x="503" y="1165"/>
                    <a:pt x="497" y="1195"/>
                  </a:cubicBezTo>
                  <a:cubicBezTo>
                    <a:pt x="486" y="1249"/>
                    <a:pt x="480" y="1292"/>
                    <a:pt x="511" y="1333"/>
                  </a:cubicBezTo>
                  <a:cubicBezTo>
                    <a:pt x="502" y="1340"/>
                    <a:pt x="464" y="1303"/>
                    <a:pt x="482" y="1351"/>
                  </a:cubicBezTo>
                  <a:cubicBezTo>
                    <a:pt x="487" y="1362"/>
                    <a:pt x="484" y="1370"/>
                    <a:pt x="474" y="1378"/>
                  </a:cubicBezTo>
                  <a:cubicBezTo>
                    <a:pt x="446" y="1398"/>
                    <a:pt x="438" y="1432"/>
                    <a:pt x="419" y="1459"/>
                  </a:cubicBezTo>
                  <a:cubicBezTo>
                    <a:pt x="404" y="1480"/>
                    <a:pt x="430" y="1489"/>
                    <a:pt x="434" y="1505"/>
                  </a:cubicBezTo>
                  <a:cubicBezTo>
                    <a:pt x="435" y="1511"/>
                    <a:pt x="448" y="1517"/>
                    <a:pt x="448" y="1520"/>
                  </a:cubicBezTo>
                  <a:cubicBezTo>
                    <a:pt x="444" y="1534"/>
                    <a:pt x="434" y="1515"/>
                    <a:pt x="431" y="1521"/>
                  </a:cubicBezTo>
                  <a:cubicBezTo>
                    <a:pt x="420" y="1540"/>
                    <a:pt x="443" y="1538"/>
                    <a:pt x="449" y="1543"/>
                  </a:cubicBezTo>
                  <a:cubicBezTo>
                    <a:pt x="478" y="1567"/>
                    <a:pt x="483" y="1614"/>
                    <a:pt x="453" y="1633"/>
                  </a:cubicBezTo>
                  <a:cubicBezTo>
                    <a:pt x="434" y="1644"/>
                    <a:pt x="425" y="1655"/>
                    <a:pt x="432" y="1675"/>
                  </a:cubicBezTo>
                  <a:cubicBezTo>
                    <a:pt x="440" y="1699"/>
                    <a:pt x="418" y="1708"/>
                    <a:pt x="408" y="1719"/>
                  </a:cubicBezTo>
                  <a:cubicBezTo>
                    <a:pt x="372" y="1757"/>
                    <a:pt x="356" y="1808"/>
                    <a:pt x="321" y="1848"/>
                  </a:cubicBezTo>
                  <a:cubicBezTo>
                    <a:pt x="307" y="1846"/>
                    <a:pt x="305" y="1790"/>
                    <a:pt x="275" y="1835"/>
                  </a:cubicBezTo>
                  <a:cubicBezTo>
                    <a:pt x="272" y="1839"/>
                    <a:pt x="262" y="1823"/>
                    <a:pt x="258" y="1835"/>
                  </a:cubicBezTo>
                  <a:cubicBezTo>
                    <a:pt x="254" y="1847"/>
                    <a:pt x="267" y="1848"/>
                    <a:pt x="272" y="1854"/>
                  </a:cubicBezTo>
                  <a:cubicBezTo>
                    <a:pt x="286" y="1870"/>
                    <a:pt x="318" y="1865"/>
                    <a:pt x="319" y="1897"/>
                  </a:cubicBezTo>
                  <a:cubicBezTo>
                    <a:pt x="319" y="1932"/>
                    <a:pt x="297" y="1946"/>
                    <a:pt x="267" y="1949"/>
                  </a:cubicBezTo>
                  <a:cubicBezTo>
                    <a:pt x="269" y="1975"/>
                    <a:pt x="288" y="1952"/>
                    <a:pt x="295" y="1965"/>
                  </a:cubicBezTo>
                  <a:cubicBezTo>
                    <a:pt x="293" y="1967"/>
                    <a:pt x="290" y="1969"/>
                    <a:pt x="288" y="1972"/>
                  </a:cubicBezTo>
                  <a:cubicBezTo>
                    <a:pt x="282" y="1987"/>
                    <a:pt x="242" y="1999"/>
                    <a:pt x="287" y="2018"/>
                  </a:cubicBezTo>
                  <a:cubicBezTo>
                    <a:pt x="301" y="2024"/>
                    <a:pt x="300" y="2053"/>
                    <a:pt x="286" y="2066"/>
                  </a:cubicBezTo>
                  <a:cubicBezTo>
                    <a:pt x="274" y="2076"/>
                    <a:pt x="269" y="2105"/>
                    <a:pt x="240" y="2086"/>
                  </a:cubicBezTo>
                  <a:cubicBezTo>
                    <a:pt x="226" y="2078"/>
                    <a:pt x="221" y="2109"/>
                    <a:pt x="203" y="2107"/>
                  </a:cubicBezTo>
                  <a:cubicBezTo>
                    <a:pt x="177" y="2121"/>
                    <a:pt x="187" y="2093"/>
                    <a:pt x="180" y="2086"/>
                  </a:cubicBezTo>
                  <a:cubicBezTo>
                    <a:pt x="179" y="2098"/>
                    <a:pt x="182" y="2109"/>
                    <a:pt x="175" y="2118"/>
                  </a:cubicBezTo>
                  <a:cubicBezTo>
                    <a:pt x="168" y="2120"/>
                    <a:pt x="162" y="2120"/>
                    <a:pt x="156" y="2117"/>
                  </a:cubicBezTo>
                  <a:cubicBezTo>
                    <a:pt x="155" y="2117"/>
                    <a:pt x="153" y="2117"/>
                    <a:pt x="152" y="2117"/>
                  </a:cubicBezTo>
                  <a:cubicBezTo>
                    <a:pt x="136" y="2131"/>
                    <a:pt x="134" y="2149"/>
                    <a:pt x="139" y="2168"/>
                  </a:cubicBezTo>
                  <a:close/>
                </a:path>
              </a:pathLst>
            </a:custGeom>
            <a:solidFill>
              <a:srgbClr val="594A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2"/>
            <p:cNvSpPr/>
            <p:nvPr/>
          </p:nvSpPr>
          <p:spPr>
            <a:xfrm>
              <a:off x="684212" y="555625"/>
              <a:ext cx="312738" cy="304800"/>
            </a:xfrm>
            <a:custGeom>
              <a:avLst/>
              <a:gdLst/>
              <a:ahLst/>
              <a:cxnLst/>
              <a:rect l="l" t="t" r="r" b="b"/>
              <a:pathLst>
                <a:path w="138" h="134" extrusionOk="0">
                  <a:moveTo>
                    <a:pt x="130" y="72"/>
                  </a:moveTo>
                  <a:cubicBezTo>
                    <a:pt x="118" y="73"/>
                    <a:pt x="104" y="56"/>
                    <a:pt x="94" y="81"/>
                  </a:cubicBezTo>
                  <a:cubicBezTo>
                    <a:pt x="86" y="97"/>
                    <a:pt x="83" y="134"/>
                    <a:pt x="46" y="119"/>
                  </a:cubicBezTo>
                  <a:cubicBezTo>
                    <a:pt x="19" y="108"/>
                    <a:pt x="0" y="83"/>
                    <a:pt x="4" y="56"/>
                  </a:cubicBezTo>
                  <a:cubicBezTo>
                    <a:pt x="8" y="31"/>
                    <a:pt x="22" y="0"/>
                    <a:pt x="61" y="9"/>
                  </a:cubicBezTo>
                  <a:cubicBezTo>
                    <a:pt x="70" y="17"/>
                    <a:pt x="79" y="25"/>
                    <a:pt x="86" y="33"/>
                  </a:cubicBezTo>
                  <a:cubicBezTo>
                    <a:pt x="95" y="43"/>
                    <a:pt x="101" y="63"/>
                    <a:pt x="113" y="35"/>
                  </a:cubicBezTo>
                  <a:cubicBezTo>
                    <a:pt x="118" y="38"/>
                    <a:pt x="138" y="23"/>
                    <a:pt x="127" y="47"/>
                  </a:cubicBezTo>
                  <a:cubicBezTo>
                    <a:pt x="122" y="56"/>
                    <a:pt x="131" y="63"/>
                    <a:pt x="130" y="72"/>
                  </a:cubicBezTo>
                  <a:close/>
                </a:path>
              </a:pathLst>
            </a:custGeom>
            <a:solidFill>
              <a:srgbClr val="834C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2"/>
            <p:cNvSpPr/>
            <p:nvPr/>
          </p:nvSpPr>
          <p:spPr>
            <a:xfrm>
              <a:off x="106362" y="-195263"/>
              <a:ext cx="307975" cy="315913"/>
            </a:xfrm>
            <a:custGeom>
              <a:avLst/>
              <a:gdLst/>
              <a:ahLst/>
              <a:cxnLst/>
              <a:rect l="l" t="t" r="r" b="b"/>
              <a:pathLst>
                <a:path w="135" h="139" extrusionOk="0">
                  <a:moveTo>
                    <a:pt x="16" y="85"/>
                  </a:moveTo>
                  <a:cubicBezTo>
                    <a:pt x="20" y="71"/>
                    <a:pt x="0" y="35"/>
                    <a:pt x="42" y="56"/>
                  </a:cubicBezTo>
                  <a:cubicBezTo>
                    <a:pt x="40" y="30"/>
                    <a:pt x="65" y="34"/>
                    <a:pt x="78" y="23"/>
                  </a:cubicBezTo>
                  <a:cubicBezTo>
                    <a:pt x="106" y="0"/>
                    <a:pt x="119" y="14"/>
                    <a:pt x="129" y="41"/>
                  </a:cubicBezTo>
                  <a:cubicBezTo>
                    <a:pt x="120" y="49"/>
                    <a:pt x="109" y="44"/>
                    <a:pt x="99" y="45"/>
                  </a:cubicBezTo>
                  <a:cubicBezTo>
                    <a:pt x="86" y="47"/>
                    <a:pt x="76" y="54"/>
                    <a:pt x="73" y="67"/>
                  </a:cubicBezTo>
                  <a:cubicBezTo>
                    <a:pt x="70" y="78"/>
                    <a:pt x="75" y="88"/>
                    <a:pt x="84" y="94"/>
                  </a:cubicBezTo>
                  <a:cubicBezTo>
                    <a:pt x="99" y="105"/>
                    <a:pt x="105" y="91"/>
                    <a:pt x="113" y="83"/>
                  </a:cubicBezTo>
                  <a:cubicBezTo>
                    <a:pt x="119" y="77"/>
                    <a:pt x="125" y="73"/>
                    <a:pt x="133" y="75"/>
                  </a:cubicBezTo>
                  <a:cubicBezTo>
                    <a:pt x="135" y="109"/>
                    <a:pt x="122" y="131"/>
                    <a:pt x="87" y="138"/>
                  </a:cubicBezTo>
                  <a:cubicBezTo>
                    <a:pt x="49" y="139"/>
                    <a:pt x="39" y="103"/>
                    <a:pt x="16" y="85"/>
                  </a:cubicBezTo>
                  <a:close/>
                </a:path>
              </a:pathLst>
            </a:custGeom>
            <a:solidFill>
              <a:srgbClr val="755D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2"/>
            <p:cNvSpPr/>
            <p:nvPr/>
          </p:nvSpPr>
          <p:spPr>
            <a:xfrm>
              <a:off x="569912" y="215900"/>
              <a:ext cx="193675" cy="252413"/>
            </a:xfrm>
            <a:custGeom>
              <a:avLst/>
              <a:gdLst/>
              <a:ahLst/>
              <a:cxnLst/>
              <a:rect l="l" t="t" r="r" b="b"/>
              <a:pathLst>
                <a:path w="85" h="111" extrusionOk="0">
                  <a:moveTo>
                    <a:pt x="2" y="31"/>
                  </a:moveTo>
                  <a:cubicBezTo>
                    <a:pt x="8" y="27"/>
                    <a:pt x="10" y="44"/>
                    <a:pt x="22" y="31"/>
                  </a:cubicBezTo>
                  <a:cubicBezTo>
                    <a:pt x="48" y="0"/>
                    <a:pt x="51" y="3"/>
                    <a:pt x="85" y="10"/>
                  </a:cubicBezTo>
                  <a:cubicBezTo>
                    <a:pt x="66" y="38"/>
                    <a:pt x="81" y="85"/>
                    <a:pt x="42" y="103"/>
                  </a:cubicBezTo>
                  <a:cubicBezTo>
                    <a:pt x="7" y="111"/>
                    <a:pt x="7" y="93"/>
                    <a:pt x="17" y="68"/>
                  </a:cubicBezTo>
                  <a:cubicBezTo>
                    <a:pt x="12" y="56"/>
                    <a:pt x="6" y="44"/>
                    <a:pt x="0" y="32"/>
                  </a:cubicBezTo>
                  <a:lnTo>
                    <a:pt x="2" y="31"/>
                  </a:lnTo>
                  <a:close/>
                </a:path>
              </a:pathLst>
            </a:custGeom>
            <a:solidFill>
              <a:srgbClr val="7D5B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2"/>
            <p:cNvSpPr/>
            <p:nvPr/>
          </p:nvSpPr>
          <p:spPr>
            <a:xfrm>
              <a:off x="222250" y="-142875"/>
              <a:ext cx="195263" cy="242888"/>
            </a:xfrm>
            <a:custGeom>
              <a:avLst/>
              <a:gdLst/>
              <a:ahLst/>
              <a:cxnLst/>
              <a:rect l="l" t="t" r="r" b="b"/>
              <a:pathLst>
                <a:path w="86" h="107" extrusionOk="0">
                  <a:moveTo>
                    <a:pt x="82" y="52"/>
                  </a:moveTo>
                  <a:cubicBezTo>
                    <a:pt x="79" y="55"/>
                    <a:pt x="75" y="58"/>
                    <a:pt x="72" y="61"/>
                  </a:cubicBezTo>
                  <a:cubicBezTo>
                    <a:pt x="60" y="71"/>
                    <a:pt x="66" y="107"/>
                    <a:pt x="34" y="89"/>
                  </a:cubicBezTo>
                  <a:cubicBezTo>
                    <a:pt x="16" y="79"/>
                    <a:pt x="0" y="63"/>
                    <a:pt x="9" y="39"/>
                  </a:cubicBezTo>
                  <a:cubicBezTo>
                    <a:pt x="20" y="13"/>
                    <a:pt x="37" y="0"/>
                    <a:pt x="66" y="14"/>
                  </a:cubicBezTo>
                  <a:cubicBezTo>
                    <a:pt x="70" y="16"/>
                    <a:pt x="74" y="17"/>
                    <a:pt x="78" y="18"/>
                  </a:cubicBezTo>
                  <a:cubicBezTo>
                    <a:pt x="86" y="29"/>
                    <a:pt x="82" y="41"/>
                    <a:pt x="82" y="52"/>
                  </a:cubicBezTo>
                  <a:close/>
                </a:path>
              </a:pathLst>
            </a:custGeom>
            <a:solidFill>
              <a:srgbClr val="BC59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2"/>
            <p:cNvSpPr/>
            <p:nvPr/>
          </p:nvSpPr>
          <p:spPr>
            <a:xfrm>
              <a:off x="131762" y="-1588"/>
              <a:ext cx="231775" cy="252413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5" y="0"/>
                  </a:moveTo>
                  <a:cubicBezTo>
                    <a:pt x="41" y="1"/>
                    <a:pt x="46" y="44"/>
                    <a:pt x="76" y="53"/>
                  </a:cubicBezTo>
                  <a:cubicBezTo>
                    <a:pt x="95" y="69"/>
                    <a:pt x="102" y="86"/>
                    <a:pt x="86" y="108"/>
                  </a:cubicBezTo>
                  <a:cubicBezTo>
                    <a:pt x="62" y="111"/>
                    <a:pt x="84" y="81"/>
                    <a:pt x="66" y="80"/>
                  </a:cubicBezTo>
                  <a:cubicBezTo>
                    <a:pt x="54" y="86"/>
                    <a:pt x="43" y="93"/>
                    <a:pt x="32" y="99"/>
                  </a:cubicBezTo>
                  <a:cubicBezTo>
                    <a:pt x="36" y="83"/>
                    <a:pt x="24" y="79"/>
                    <a:pt x="14" y="73"/>
                  </a:cubicBezTo>
                  <a:cubicBezTo>
                    <a:pt x="25" y="57"/>
                    <a:pt x="32" y="41"/>
                    <a:pt x="11" y="27"/>
                  </a:cubicBezTo>
                  <a:cubicBezTo>
                    <a:pt x="0" y="20"/>
                    <a:pt x="4" y="9"/>
                    <a:pt x="5" y="0"/>
                  </a:cubicBezTo>
                  <a:close/>
                </a:path>
              </a:pathLst>
            </a:custGeom>
            <a:solidFill>
              <a:srgbClr val="E3DF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2"/>
            <p:cNvSpPr/>
            <p:nvPr/>
          </p:nvSpPr>
          <p:spPr>
            <a:xfrm>
              <a:off x="431800" y="104775"/>
              <a:ext cx="142875" cy="184150"/>
            </a:xfrm>
            <a:custGeom>
              <a:avLst/>
              <a:gdLst/>
              <a:ahLst/>
              <a:cxnLst/>
              <a:rect l="l" t="t" r="r" b="b"/>
              <a:pathLst>
                <a:path w="63" h="81" extrusionOk="0">
                  <a:moveTo>
                    <a:pt x="61" y="81"/>
                  </a:moveTo>
                  <a:cubicBezTo>
                    <a:pt x="50" y="78"/>
                    <a:pt x="47" y="63"/>
                    <a:pt x="33" y="62"/>
                  </a:cubicBezTo>
                  <a:cubicBezTo>
                    <a:pt x="17" y="60"/>
                    <a:pt x="0" y="60"/>
                    <a:pt x="0" y="35"/>
                  </a:cubicBezTo>
                  <a:cubicBezTo>
                    <a:pt x="0" y="8"/>
                    <a:pt x="19" y="6"/>
                    <a:pt x="41" y="0"/>
                  </a:cubicBezTo>
                  <a:cubicBezTo>
                    <a:pt x="37" y="31"/>
                    <a:pt x="54" y="54"/>
                    <a:pt x="63" y="80"/>
                  </a:cubicBezTo>
                  <a:cubicBezTo>
                    <a:pt x="63" y="80"/>
                    <a:pt x="61" y="81"/>
                    <a:pt x="61" y="81"/>
                  </a:cubicBezTo>
                  <a:close/>
                </a:path>
              </a:pathLst>
            </a:custGeom>
            <a:solidFill>
              <a:srgbClr val="7E68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2"/>
            <p:cNvSpPr/>
            <p:nvPr/>
          </p:nvSpPr>
          <p:spPr>
            <a:xfrm>
              <a:off x="73025" y="-474663"/>
              <a:ext cx="47625" cy="577850"/>
            </a:xfrm>
            <a:custGeom>
              <a:avLst/>
              <a:gdLst/>
              <a:ahLst/>
              <a:cxnLst/>
              <a:rect l="l" t="t" r="r" b="b"/>
              <a:pathLst>
                <a:path w="21" h="254" extrusionOk="0">
                  <a:moveTo>
                    <a:pt x="21" y="254"/>
                  </a:moveTo>
                  <a:cubicBezTo>
                    <a:pt x="7" y="243"/>
                    <a:pt x="21" y="220"/>
                    <a:pt x="5" y="210"/>
                  </a:cubicBezTo>
                  <a:cubicBezTo>
                    <a:pt x="3" y="140"/>
                    <a:pt x="0" y="70"/>
                    <a:pt x="10" y="0"/>
                  </a:cubicBezTo>
                  <a:cubicBezTo>
                    <a:pt x="12" y="85"/>
                    <a:pt x="11" y="170"/>
                    <a:pt x="21" y="254"/>
                  </a:cubicBezTo>
                  <a:close/>
                </a:path>
              </a:pathLst>
            </a:custGeom>
            <a:solidFill>
              <a:srgbClr val="8D87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2"/>
            <p:cNvSpPr/>
            <p:nvPr/>
          </p:nvSpPr>
          <p:spPr>
            <a:xfrm>
              <a:off x="450850" y="-44450"/>
              <a:ext cx="122238" cy="127000"/>
            </a:xfrm>
            <a:custGeom>
              <a:avLst/>
              <a:gdLst/>
              <a:ahLst/>
              <a:cxnLst/>
              <a:rect l="l" t="t" r="r" b="b"/>
              <a:pathLst>
                <a:path w="54" h="56" extrusionOk="0">
                  <a:moveTo>
                    <a:pt x="33" y="0"/>
                  </a:moveTo>
                  <a:cubicBezTo>
                    <a:pt x="48" y="1"/>
                    <a:pt x="54" y="9"/>
                    <a:pt x="53" y="24"/>
                  </a:cubicBezTo>
                  <a:cubicBezTo>
                    <a:pt x="52" y="43"/>
                    <a:pt x="43" y="54"/>
                    <a:pt x="23" y="55"/>
                  </a:cubicBezTo>
                  <a:cubicBezTo>
                    <a:pt x="8" y="56"/>
                    <a:pt x="0" y="46"/>
                    <a:pt x="2" y="33"/>
                  </a:cubicBezTo>
                  <a:cubicBezTo>
                    <a:pt x="3" y="15"/>
                    <a:pt x="14" y="3"/>
                    <a:pt x="33" y="0"/>
                  </a:cubicBezTo>
                  <a:close/>
                </a:path>
              </a:pathLst>
            </a:custGeom>
            <a:solidFill>
              <a:srgbClr val="8664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2"/>
            <p:cNvSpPr/>
            <p:nvPr/>
          </p:nvSpPr>
          <p:spPr>
            <a:xfrm>
              <a:off x="520700" y="366712"/>
              <a:ext cx="193675" cy="147638"/>
            </a:xfrm>
            <a:custGeom>
              <a:avLst/>
              <a:gdLst/>
              <a:ahLst/>
              <a:cxnLst/>
              <a:rect l="l" t="t" r="r" b="b"/>
              <a:pathLst>
                <a:path w="85" h="65" extrusionOk="0">
                  <a:moveTo>
                    <a:pt x="39" y="2"/>
                  </a:moveTo>
                  <a:cubicBezTo>
                    <a:pt x="52" y="11"/>
                    <a:pt x="33" y="41"/>
                    <a:pt x="64" y="37"/>
                  </a:cubicBezTo>
                  <a:cubicBezTo>
                    <a:pt x="73" y="38"/>
                    <a:pt x="85" y="44"/>
                    <a:pt x="83" y="50"/>
                  </a:cubicBezTo>
                  <a:cubicBezTo>
                    <a:pt x="81" y="57"/>
                    <a:pt x="69" y="60"/>
                    <a:pt x="61" y="65"/>
                  </a:cubicBezTo>
                  <a:cubicBezTo>
                    <a:pt x="47" y="45"/>
                    <a:pt x="0" y="42"/>
                    <a:pt x="26" y="0"/>
                  </a:cubicBezTo>
                  <a:cubicBezTo>
                    <a:pt x="30" y="1"/>
                    <a:pt x="35" y="2"/>
                    <a:pt x="39" y="2"/>
                  </a:cubicBezTo>
                  <a:close/>
                </a:path>
              </a:pathLst>
            </a:custGeom>
            <a:solidFill>
              <a:srgbClr val="BCB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2"/>
            <p:cNvSpPr/>
            <p:nvPr/>
          </p:nvSpPr>
          <p:spPr>
            <a:xfrm>
              <a:off x="31750" y="4814888"/>
              <a:ext cx="193675" cy="115888"/>
            </a:xfrm>
            <a:custGeom>
              <a:avLst/>
              <a:gdLst/>
              <a:ahLst/>
              <a:cxnLst/>
              <a:rect l="l" t="t" r="r" b="b"/>
              <a:pathLst>
                <a:path w="85" h="51" extrusionOk="0">
                  <a:moveTo>
                    <a:pt x="66" y="51"/>
                  </a:moveTo>
                  <a:cubicBezTo>
                    <a:pt x="0" y="17"/>
                    <a:pt x="74" y="17"/>
                    <a:pt x="79" y="0"/>
                  </a:cubicBezTo>
                  <a:cubicBezTo>
                    <a:pt x="66" y="15"/>
                    <a:pt x="85" y="38"/>
                    <a:pt x="66" y="51"/>
                  </a:cubicBezTo>
                  <a:close/>
                </a:path>
              </a:pathLst>
            </a:custGeom>
            <a:solidFill>
              <a:srgbClr val="8E88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2"/>
            <p:cNvSpPr/>
            <p:nvPr/>
          </p:nvSpPr>
          <p:spPr>
            <a:xfrm>
              <a:off x="220662" y="4808538"/>
              <a:ext cx="136525" cy="119063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0" y="3"/>
                  </a:moveTo>
                  <a:cubicBezTo>
                    <a:pt x="8" y="2"/>
                    <a:pt x="16" y="2"/>
                    <a:pt x="23" y="1"/>
                  </a:cubicBezTo>
                  <a:cubicBezTo>
                    <a:pt x="30" y="0"/>
                    <a:pt x="35" y="4"/>
                    <a:pt x="38" y="10"/>
                  </a:cubicBezTo>
                  <a:cubicBezTo>
                    <a:pt x="53" y="20"/>
                    <a:pt x="60" y="33"/>
                    <a:pt x="56" y="52"/>
                  </a:cubicBezTo>
                  <a:cubicBezTo>
                    <a:pt x="38" y="51"/>
                    <a:pt x="54" y="26"/>
                    <a:pt x="32" y="25"/>
                  </a:cubicBezTo>
                  <a:cubicBezTo>
                    <a:pt x="24" y="27"/>
                    <a:pt x="37" y="44"/>
                    <a:pt x="22" y="46"/>
                  </a:cubicBezTo>
                  <a:cubicBezTo>
                    <a:pt x="18" y="30"/>
                    <a:pt x="21" y="10"/>
                    <a:pt x="0" y="3"/>
                  </a:cubicBezTo>
                  <a:close/>
                </a:path>
              </a:pathLst>
            </a:custGeom>
            <a:solidFill>
              <a:srgbClr val="8E88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2"/>
            <p:cNvSpPr/>
            <p:nvPr/>
          </p:nvSpPr>
          <p:spPr>
            <a:xfrm>
              <a:off x="236537" y="4694238"/>
              <a:ext cx="90488" cy="136525"/>
            </a:xfrm>
            <a:custGeom>
              <a:avLst/>
              <a:gdLst/>
              <a:ahLst/>
              <a:cxnLst/>
              <a:rect l="l" t="t" r="r" b="b"/>
              <a:pathLst>
                <a:path w="40" h="60" extrusionOk="0">
                  <a:moveTo>
                    <a:pt x="31" y="60"/>
                  </a:moveTo>
                  <a:cubicBezTo>
                    <a:pt x="26" y="57"/>
                    <a:pt x="21" y="54"/>
                    <a:pt x="16" y="51"/>
                  </a:cubicBezTo>
                  <a:cubicBezTo>
                    <a:pt x="5" y="37"/>
                    <a:pt x="14" y="18"/>
                    <a:pt x="0" y="3"/>
                  </a:cubicBezTo>
                  <a:cubicBezTo>
                    <a:pt x="36" y="0"/>
                    <a:pt x="10" y="45"/>
                    <a:pt x="40" y="43"/>
                  </a:cubicBezTo>
                  <a:cubicBezTo>
                    <a:pt x="37" y="48"/>
                    <a:pt x="34" y="54"/>
                    <a:pt x="31" y="60"/>
                  </a:cubicBezTo>
                  <a:close/>
                </a:path>
              </a:pathLst>
            </a:custGeom>
            <a:solidFill>
              <a:srgbClr val="E2DC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2"/>
            <p:cNvSpPr/>
            <p:nvPr/>
          </p:nvSpPr>
          <p:spPr>
            <a:xfrm>
              <a:off x="901700" y="3128963"/>
              <a:ext cx="98425" cy="127000"/>
            </a:xfrm>
            <a:custGeom>
              <a:avLst/>
              <a:gdLst/>
              <a:ahLst/>
              <a:cxnLst/>
              <a:rect l="l" t="t" r="r" b="b"/>
              <a:pathLst>
                <a:path w="43" h="56" extrusionOk="0">
                  <a:moveTo>
                    <a:pt x="43" y="0"/>
                  </a:moveTo>
                  <a:cubicBezTo>
                    <a:pt x="40" y="26"/>
                    <a:pt x="19" y="35"/>
                    <a:pt x="2" y="56"/>
                  </a:cubicBezTo>
                  <a:cubicBezTo>
                    <a:pt x="0" y="21"/>
                    <a:pt x="33" y="18"/>
                    <a:pt x="43" y="0"/>
                  </a:cubicBezTo>
                  <a:close/>
                </a:path>
              </a:pathLst>
            </a:custGeom>
            <a:solidFill>
              <a:srgbClr val="827D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2"/>
            <p:cNvSpPr/>
            <p:nvPr/>
          </p:nvSpPr>
          <p:spPr>
            <a:xfrm>
              <a:off x="42862" y="604837"/>
              <a:ext cx="542925" cy="1441450"/>
            </a:xfrm>
            <a:custGeom>
              <a:avLst/>
              <a:gdLst/>
              <a:ahLst/>
              <a:cxnLst/>
              <a:rect l="l" t="t" r="r" b="b"/>
              <a:pathLst>
                <a:path w="239" h="634" extrusionOk="0">
                  <a:moveTo>
                    <a:pt x="61" y="619"/>
                  </a:moveTo>
                  <a:cubicBezTo>
                    <a:pt x="46" y="620"/>
                    <a:pt x="59" y="602"/>
                    <a:pt x="48" y="600"/>
                  </a:cubicBezTo>
                  <a:cubicBezTo>
                    <a:pt x="40" y="606"/>
                    <a:pt x="49" y="621"/>
                    <a:pt x="29" y="626"/>
                  </a:cubicBezTo>
                  <a:cubicBezTo>
                    <a:pt x="33" y="588"/>
                    <a:pt x="0" y="562"/>
                    <a:pt x="13" y="518"/>
                  </a:cubicBezTo>
                  <a:cubicBezTo>
                    <a:pt x="33" y="454"/>
                    <a:pt x="44" y="387"/>
                    <a:pt x="57" y="322"/>
                  </a:cubicBezTo>
                  <a:cubicBezTo>
                    <a:pt x="63" y="295"/>
                    <a:pt x="74" y="299"/>
                    <a:pt x="89" y="312"/>
                  </a:cubicBezTo>
                  <a:cubicBezTo>
                    <a:pt x="98" y="313"/>
                    <a:pt x="112" y="332"/>
                    <a:pt x="115" y="307"/>
                  </a:cubicBezTo>
                  <a:cubicBezTo>
                    <a:pt x="116" y="293"/>
                    <a:pt x="122" y="281"/>
                    <a:pt x="121" y="270"/>
                  </a:cubicBezTo>
                  <a:cubicBezTo>
                    <a:pt x="115" y="280"/>
                    <a:pt x="125" y="303"/>
                    <a:pt x="99" y="303"/>
                  </a:cubicBezTo>
                  <a:cubicBezTo>
                    <a:pt x="98" y="291"/>
                    <a:pt x="98" y="280"/>
                    <a:pt x="97" y="268"/>
                  </a:cubicBezTo>
                  <a:cubicBezTo>
                    <a:pt x="87" y="251"/>
                    <a:pt x="105" y="229"/>
                    <a:pt x="90" y="212"/>
                  </a:cubicBezTo>
                  <a:cubicBezTo>
                    <a:pt x="97" y="130"/>
                    <a:pt x="109" y="51"/>
                    <a:pt x="199" y="14"/>
                  </a:cubicBezTo>
                  <a:cubicBezTo>
                    <a:pt x="208" y="11"/>
                    <a:pt x="218" y="0"/>
                    <a:pt x="228" y="7"/>
                  </a:cubicBezTo>
                  <a:cubicBezTo>
                    <a:pt x="239" y="14"/>
                    <a:pt x="235" y="29"/>
                    <a:pt x="232" y="40"/>
                  </a:cubicBezTo>
                  <a:cubicBezTo>
                    <a:pt x="228" y="62"/>
                    <a:pt x="220" y="83"/>
                    <a:pt x="214" y="104"/>
                  </a:cubicBezTo>
                  <a:cubicBezTo>
                    <a:pt x="174" y="162"/>
                    <a:pt x="186" y="223"/>
                    <a:pt x="205" y="283"/>
                  </a:cubicBezTo>
                  <a:cubicBezTo>
                    <a:pt x="209" y="294"/>
                    <a:pt x="200" y="304"/>
                    <a:pt x="206" y="314"/>
                  </a:cubicBezTo>
                  <a:cubicBezTo>
                    <a:pt x="209" y="331"/>
                    <a:pt x="212" y="349"/>
                    <a:pt x="215" y="367"/>
                  </a:cubicBezTo>
                  <a:cubicBezTo>
                    <a:pt x="211" y="385"/>
                    <a:pt x="212" y="405"/>
                    <a:pt x="185" y="409"/>
                  </a:cubicBezTo>
                  <a:cubicBezTo>
                    <a:pt x="179" y="410"/>
                    <a:pt x="156" y="420"/>
                    <a:pt x="161" y="440"/>
                  </a:cubicBezTo>
                  <a:cubicBezTo>
                    <a:pt x="173" y="491"/>
                    <a:pt x="204" y="539"/>
                    <a:pt x="181" y="595"/>
                  </a:cubicBezTo>
                  <a:cubicBezTo>
                    <a:pt x="175" y="607"/>
                    <a:pt x="188" y="634"/>
                    <a:pt x="158" y="626"/>
                  </a:cubicBezTo>
                  <a:cubicBezTo>
                    <a:pt x="139" y="622"/>
                    <a:pt x="109" y="626"/>
                    <a:pt x="115" y="590"/>
                  </a:cubicBezTo>
                  <a:cubicBezTo>
                    <a:pt x="116" y="585"/>
                    <a:pt x="115" y="579"/>
                    <a:pt x="115" y="566"/>
                  </a:cubicBezTo>
                  <a:cubicBezTo>
                    <a:pt x="106" y="587"/>
                    <a:pt x="101" y="600"/>
                    <a:pt x="95" y="613"/>
                  </a:cubicBezTo>
                  <a:cubicBezTo>
                    <a:pt x="95" y="614"/>
                    <a:pt x="93" y="615"/>
                    <a:pt x="92" y="615"/>
                  </a:cubicBezTo>
                  <a:cubicBezTo>
                    <a:pt x="90" y="614"/>
                    <a:pt x="89" y="613"/>
                    <a:pt x="88" y="612"/>
                  </a:cubicBezTo>
                  <a:cubicBezTo>
                    <a:pt x="72" y="598"/>
                    <a:pt x="82" y="578"/>
                    <a:pt x="75" y="560"/>
                  </a:cubicBezTo>
                  <a:cubicBezTo>
                    <a:pt x="74" y="556"/>
                    <a:pt x="65" y="562"/>
                    <a:pt x="71" y="561"/>
                  </a:cubicBezTo>
                  <a:cubicBezTo>
                    <a:pt x="72" y="561"/>
                    <a:pt x="73" y="561"/>
                    <a:pt x="73" y="563"/>
                  </a:cubicBezTo>
                  <a:cubicBezTo>
                    <a:pt x="81" y="584"/>
                    <a:pt x="75" y="602"/>
                    <a:pt x="61" y="619"/>
                  </a:cubicBezTo>
                  <a:close/>
                </a:path>
              </a:pathLst>
            </a:custGeom>
            <a:solidFill>
              <a:srgbClr val="EF89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2"/>
            <p:cNvSpPr/>
            <p:nvPr/>
          </p:nvSpPr>
          <p:spPr>
            <a:xfrm>
              <a:off x="454025" y="1098550"/>
              <a:ext cx="319088" cy="1052513"/>
            </a:xfrm>
            <a:custGeom>
              <a:avLst/>
              <a:gdLst/>
              <a:ahLst/>
              <a:cxnLst/>
              <a:rect l="l" t="t" r="r" b="b"/>
              <a:pathLst>
                <a:path w="140" h="463" extrusionOk="0">
                  <a:moveTo>
                    <a:pt x="98" y="87"/>
                  </a:moveTo>
                  <a:cubicBezTo>
                    <a:pt x="129" y="139"/>
                    <a:pt x="140" y="196"/>
                    <a:pt x="125" y="255"/>
                  </a:cubicBezTo>
                  <a:cubicBezTo>
                    <a:pt x="107" y="324"/>
                    <a:pt x="88" y="392"/>
                    <a:pt x="69" y="463"/>
                  </a:cubicBezTo>
                  <a:cubicBezTo>
                    <a:pt x="50" y="449"/>
                    <a:pt x="44" y="427"/>
                    <a:pt x="22" y="420"/>
                  </a:cubicBezTo>
                  <a:cubicBezTo>
                    <a:pt x="0" y="412"/>
                    <a:pt x="7" y="389"/>
                    <a:pt x="10" y="373"/>
                  </a:cubicBezTo>
                  <a:cubicBezTo>
                    <a:pt x="16" y="340"/>
                    <a:pt x="25" y="308"/>
                    <a:pt x="33" y="276"/>
                  </a:cubicBezTo>
                  <a:cubicBezTo>
                    <a:pt x="48" y="213"/>
                    <a:pt x="58" y="150"/>
                    <a:pt x="33" y="87"/>
                  </a:cubicBezTo>
                  <a:cubicBezTo>
                    <a:pt x="25" y="70"/>
                    <a:pt x="18" y="51"/>
                    <a:pt x="17" y="32"/>
                  </a:cubicBezTo>
                  <a:cubicBezTo>
                    <a:pt x="17" y="21"/>
                    <a:pt x="21" y="11"/>
                    <a:pt x="32" y="6"/>
                  </a:cubicBezTo>
                  <a:cubicBezTo>
                    <a:pt x="44" y="0"/>
                    <a:pt x="52" y="9"/>
                    <a:pt x="58" y="17"/>
                  </a:cubicBezTo>
                  <a:cubicBezTo>
                    <a:pt x="75" y="39"/>
                    <a:pt x="91" y="60"/>
                    <a:pt x="98" y="87"/>
                  </a:cubicBezTo>
                  <a:close/>
                </a:path>
              </a:pathLst>
            </a:custGeom>
            <a:solidFill>
              <a:srgbClr val="9B8D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2"/>
            <p:cNvSpPr/>
            <p:nvPr/>
          </p:nvSpPr>
          <p:spPr>
            <a:xfrm>
              <a:off x="-60325" y="2220912"/>
              <a:ext cx="406400" cy="493713"/>
            </a:xfrm>
            <a:custGeom>
              <a:avLst/>
              <a:gdLst/>
              <a:ahLst/>
              <a:cxnLst/>
              <a:rect l="l" t="t" r="r" b="b"/>
              <a:pathLst>
                <a:path w="179" h="217" extrusionOk="0">
                  <a:moveTo>
                    <a:pt x="179" y="44"/>
                  </a:moveTo>
                  <a:cubicBezTo>
                    <a:pt x="177" y="82"/>
                    <a:pt x="158" y="116"/>
                    <a:pt x="158" y="155"/>
                  </a:cubicBezTo>
                  <a:cubicBezTo>
                    <a:pt x="158" y="171"/>
                    <a:pt x="41" y="217"/>
                    <a:pt x="25" y="208"/>
                  </a:cubicBezTo>
                  <a:cubicBezTo>
                    <a:pt x="6" y="198"/>
                    <a:pt x="0" y="179"/>
                    <a:pt x="7" y="158"/>
                  </a:cubicBezTo>
                  <a:cubicBezTo>
                    <a:pt x="12" y="144"/>
                    <a:pt x="18" y="128"/>
                    <a:pt x="28" y="119"/>
                  </a:cubicBezTo>
                  <a:cubicBezTo>
                    <a:pt x="50" y="101"/>
                    <a:pt x="51" y="81"/>
                    <a:pt x="43" y="56"/>
                  </a:cubicBezTo>
                  <a:cubicBezTo>
                    <a:pt x="28" y="3"/>
                    <a:pt x="31" y="2"/>
                    <a:pt x="87" y="1"/>
                  </a:cubicBezTo>
                  <a:cubicBezTo>
                    <a:pt x="107" y="0"/>
                    <a:pt x="126" y="4"/>
                    <a:pt x="144" y="10"/>
                  </a:cubicBezTo>
                  <a:cubicBezTo>
                    <a:pt x="162" y="15"/>
                    <a:pt x="174" y="27"/>
                    <a:pt x="179" y="44"/>
                  </a:cubicBezTo>
                  <a:close/>
                </a:path>
              </a:pathLst>
            </a:custGeom>
            <a:solidFill>
              <a:srgbClr val="DDA2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2"/>
            <p:cNvSpPr/>
            <p:nvPr/>
          </p:nvSpPr>
          <p:spPr>
            <a:xfrm>
              <a:off x="-88900" y="893762"/>
              <a:ext cx="355600" cy="942975"/>
            </a:xfrm>
            <a:custGeom>
              <a:avLst/>
              <a:gdLst/>
              <a:ahLst/>
              <a:cxnLst/>
              <a:rect l="l" t="t" r="r" b="b"/>
              <a:pathLst>
                <a:path w="156" h="415" extrusionOk="0">
                  <a:moveTo>
                    <a:pt x="131" y="132"/>
                  </a:moveTo>
                  <a:cubicBezTo>
                    <a:pt x="77" y="215"/>
                    <a:pt x="82" y="314"/>
                    <a:pt x="52" y="415"/>
                  </a:cubicBezTo>
                  <a:cubicBezTo>
                    <a:pt x="38" y="339"/>
                    <a:pt x="33" y="272"/>
                    <a:pt x="15" y="207"/>
                  </a:cubicBezTo>
                  <a:cubicBezTo>
                    <a:pt x="0" y="153"/>
                    <a:pt x="40" y="104"/>
                    <a:pt x="69" y="60"/>
                  </a:cubicBezTo>
                  <a:cubicBezTo>
                    <a:pt x="85" y="35"/>
                    <a:pt x="108" y="15"/>
                    <a:pt x="134" y="0"/>
                  </a:cubicBezTo>
                  <a:cubicBezTo>
                    <a:pt x="156" y="19"/>
                    <a:pt x="134" y="39"/>
                    <a:pt x="137" y="59"/>
                  </a:cubicBezTo>
                  <a:cubicBezTo>
                    <a:pt x="122" y="82"/>
                    <a:pt x="150" y="109"/>
                    <a:pt x="131" y="132"/>
                  </a:cubicBezTo>
                  <a:close/>
                </a:path>
              </a:pathLst>
            </a:custGeom>
            <a:solidFill>
              <a:srgbClr val="F6CE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2"/>
            <p:cNvSpPr/>
            <p:nvPr/>
          </p:nvSpPr>
          <p:spPr>
            <a:xfrm>
              <a:off x="42862" y="3124200"/>
              <a:ext cx="639763" cy="330200"/>
            </a:xfrm>
            <a:custGeom>
              <a:avLst/>
              <a:gdLst/>
              <a:ahLst/>
              <a:cxnLst/>
              <a:rect l="l" t="t" r="r" b="b"/>
              <a:pathLst>
                <a:path w="281" h="145" extrusionOk="0">
                  <a:moveTo>
                    <a:pt x="178" y="10"/>
                  </a:moveTo>
                  <a:cubicBezTo>
                    <a:pt x="203" y="27"/>
                    <a:pt x="227" y="8"/>
                    <a:pt x="251" y="6"/>
                  </a:cubicBezTo>
                  <a:cubicBezTo>
                    <a:pt x="280" y="2"/>
                    <a:pt x="281" y="11"/>
                    <a:pt x="275" y="34"/>
                  </a:cubicBezTo>
                  <a:cubicBezTo>
                    <a:pt x="252" y="125"/>
                    <a:pt x="213" y="145"/>
                    <a:pt x="125" y="113"/>
                  </a:cubicBezTo>
                  <a:cubicBezTo>
                    <a:pt x="112" y="108"/>
                    <a:pt x="99" y="105"/>
                    <a:pt x="87" y="101"/>
                  </a:cubicBezTo>
                  <a:cubicBezTo>
                    <a:pt x="78" y="102"/>
                    <a:pt x="73" y="98"/>
                    <a:pt x="71" y="90"/>
                  </a:cubicBezTo>
                  <a:cubicBezTo>
                    <a:pt x="56" y="63"/>
                    <a:pt x="22" y="82"/>
                    <a:pt x="0" y="56"/>
                  </a:cubicBezTo>
                  <a:cubicBezTo>
                    <a:pt x="53" y="33"/>
                    <a:pt x="100" y="0"/>
                    <a:pt x="161" y="9"/>
                  </a:cubicBezTo>
                  <a:cubicBezTo>
                    <a:pt x="167" y="4"/>
                    <a:pt x="173" y="5"/>
                    <a:pt x="178" y="10"/>
                  </a:cubicBezTo>
                  <a:close/>
                </a:path>
              </a:pathLst>
            </a:custGeom>
            <a:solidFill>
              <a:srgbClr val="9B8D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42"/>
            <p:cNvSpPr/>
            <p:nvPr/>
          </p:nvSpPr>
          <p:spPr>
            <a:xfrm>
              <a:off x="36512" y="3602038"/>
              <a:ext cx="558800" cy="492125"/>
            </a:xfrm>
            <a:custGeom>
              <a:avLst/>
              <a:gdLst/>
              <a:ahLst/>
              <a:cxnLst/>
              <a:rect l="l" t="t" r="r" b="b"/>
              <a:pathLst>
                <a:path w="246" h="217" extrusionOk="0">
                  <a:moveTo>
                    <a:pt x="246" y="179"/>
                  </a:moveTo>
                  <a:cubicBezTo>
                    <a:pt x="227" y="215"/>
                    <a:pt x="203" y="217"/>
                    <a:pt x="169" y="197"/>
                  </a:cubicBezTo>
                  <a:cubicBezTo>
                    <a:pt x="146" y="183"/>
                    <a:pt x="122" y="168"/>
                    <a:pt x="93" y="168"/>
                  </a:cubicBezTo>
                  <a:cubicBezTo>
                    <a:pt x="62" y="154"/>
                    <a:pt x="36" y="136"/>
                    <a:pt x="29" y="98"/>
                  </a:cubicBezTo>
                  <a:cubicBezTo>
                    <a:pt x="7" y="74"/>
                    <a:pt x="0" y="56"/>
                    <a:pt x="30" y="25"/>
                  </a:cubicBezTo>
                  <a:cubicBezTo>
                    <a:pt x="55" y="0"/>
                    <a:pt x="69" y="2"/>
                    <a:pt x="92" y="17"/>
                  </a:cubicBezTo>
                  <a:cubicBezTo>
                    <a:pt x="122" y="35"/>
                    <a:pt x="133" y="72"/>
                    <a:pt x="162" y="91"/>
                  </a:cubicBezTo>
                  <a:cubicBezTo>
                    <a:pt x="196" y="114"/>
                    <a:pt x="222" y="146"/>
                    <a:pt x="246" y="179"/>
                  </a:cubicBezTo>
                  <a:close/>
                </a:path>
              </a:pathLst>
            </a:custGeom>
            <a:solidFill>
              <a:srgbClr val="E684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2"/>
            <p:cNvSpPr/>
            <p:nvPr/>
          </p:nvSpPr>
          <p:spPr>
            <a:xfrm>
              <a:off x="330200" y="2336800"/>
              <a:ext cx="527050" cy="303213"/>
            </a:xfrm>
            <a:custGeom>
              <a:avLst/>
              <a:gdLst/>
              <a:ahLst/>
              <a:cxnLst/>
              <a:rect l="l" t="t" r="r" b="b"/>
              <a:pathLst>
                <a:path w="232" h="133" extrusionOk="0">
                  <a:moveTo>
                    <a:pt x="140" y="133"/>
                  </a:moveTo>
                  <a:cubicBezTo>
                    <a:pt x="103" y="114"/>
                    <a:pt x="64" y="104"/>
                    <a:pt x="22" y="97"/>
                  </a:cubicBezTo>
                  <a:cubicBezTo>
                    <a:pt x="0" y="94"/>
                    <a:pt x="5" y="64"/>
                    <a:pt x="11" y="47"/>
                  </a:cubicBezTo>
                  <a:cubicBezTo>
                    <a:pt x="17" y="29"/>
                    <a:pt x="19" y="0"/>
                    <a:pt x="48" y="5"/>
                  </a:cubicBezTo>
                  <a:cubicBezTo>
                    <a:pt x="103" y="13"/>
                    <a:pt x="158" y="22"/>
                    <a:pt x="203" y="58"/>
                  </a:cubicBezTo>
                  <a:cubicBezTo>
                    <a:pt x="226" y="76"/>
                    <a:pt x="232" y="92"/>
                    <a:pt x="199" y="106"/>
                  </a:cubicBezTo>
                  <a:cubicBezTo>
                    <a:pt x="180" y="114"/>
                    <a:pt x="162" y="123"/>
                    <a:pt x="140" y="133"/>
                  </a:cubicBezTo>
                  <a:close/>
                </a:path>
              </a:pathLst>
            </a:custGeom>
            <a:solidFill>
              <a:srgbClr val="796A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2"/>
            <p:cNvSpPr/>
            <p:nvPr/>
          </p:nvSpPr>
          <p:spPr>
            <a:xfrm>
              <a:off x="342900" y="2630488"/>
              <a:ext cx="455613" cy="515938"/>
            </a:xfrm>
            <a:custGeom>
              <a:avLst/>
              <a:gdLst/>
              <a:ahLst/>
              <a:cxnLst/>
              <a:rect l="l" t="t" r="r" b="b"/>
              <a:pathLst>
                <a:path w="200" h="227" extrusionOk="0">
                  <a:moveTo>
                    <a:pt x="46" y="227"/>
                  </a:moveTo>
                  <a:cubicBezTo>
                    <a:pt x="41" y="227"/>
                    <a:pt x="35" y="227"/>
                    <a:pt x="29" y="226"/>
                  </a:cubicBezTo>
                  <a:cubicBezTo>
                    <a:pt x="0" y="201"/>
                    <a:pt x="29" y="184"/>
                    <a:pt x="36" y="162"/>
                  </a:cubicBezTo>
                  <a:cubicBezTo>
                    <a:pt x="59" y="91"/>
                    <a:pt x="119" y="52"/>
                    <a:pt x="172" y="8"/>
                  </a:cubicBezTo>
                  <a:cubicBezTo>
                    <a:pt x="177" y="4"/>
                    <a:pt x="185" y="3"/>
                    <a:pt x="192" y="0"/>
                  </a:cubicBezTo>
                  <a:cubicBezTo>
                    <a:pt x="200" y="35"/>
                    <a:pt x="182" y="64"/>
                    <a:pt x="172" y="95"/>
                  </a:cubicBezTo>
                  <a:cubicBezTo>
                    <a:pt x="161" y="129"/>
                    <a:pt x="146" y="163"/>
                    <a:pt x="156" y="200"/>
                  </a:cubicBezTo>
                  <a:cubicBezTo>
                    <a:pt x="119" y="209"/>
                    <a:pt x="83" y="218"/>
                    <a:pt x="46" y="227"/>
                  </a:cubicBezTo>
                  <a:close/>
                </a:path>
              </a:pathLst>
            </a:custGeom>
            <a:solidFill>
              <a:srgbClr val="754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2"/>
            <p:cNvSpPr/>
            <p:nvPr/>
          </p:nvSpPr>
          <p:spPr>
            <a:xfrm>
              <a:off x="125412" y="2051050"/>
              <a:ext cx="523875" cy="300038"/>
            </a:xfrm>
            <a:custGeom>
              <a:avLst/>
              <a:gdLst/>
              <a:ahLst/>
              <a:cxnLst/>
              <a:rect l="l" t="t" r="r" b="b"/>
              <a:pathLst>
                <a:path w="231" h="132" extrusionOk="0">
                  <a:moveTo>
                    <a:pt x="97" y="119"/>
                  </a:moveTo>
                  <a:cubicBezTo>
                    <a:pt x="83" y="111"/>
                    <a:pt x="71" y="99"/>
                    <a:pt x="62" y="85"/>
                  </a:cubicBezTo>
                  <a:cubicBezTo>
                    <a:pt x="63" y="57"/>
                    <a:pt x="41" y="69"/>
                    <a:pt x="29" y="64"/>
                  </a:cubicBezTo>
                  <a:cubicBezTo>
                    <a:pt x="14" y="59"/>
                    <a:pt x="0" y="50"/>
                    <a:pt x="16" y="36"/>
                  </a:cubicBezTo>
                  <a:cubicBezTo>
                    <a:pt x="37" y="18"/>
                    <a:pt x="59" y="0"/>
                    <a:pt x="93" y="0"/>
                  </a:cubicBezTo>
                  <a:cubicBezTo>
                    <a:pt x="159" y="1"/>
                    <a:pt x="193" y="36"/>
                    <a:pt x="216" y="92"/>
                  </a:cubicBezTo>
                  <a:cubicBezTo>
                    <a:pt x="231" y="127"/>
                    <a:pt x="216" y="132"/>
                    <a:pt x="187" y="128"/>
                  </a:cubicBezTo>
                  <a:cubicBezTo>
                    <a:pt x="173" y="126"/>
                    <a:pt x="158" y="120"/>
                    <a:pt x="144" y="116"/>
                  </a:cubicBezTo>
                  <a:cubicBezTo>
                    <a:pt x="128" y="111"/>
                    <a:pt x="112" y="106"/>
                    <a:pt x="97" y="119"/>
                  </a:cubicBezTo>
                  <a:close/>
                </a:path>
              </a:pathLst>
            </a:custGeom>
            <a:solidFill>
              <a:srgbClr val="955B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2"/>
            <p:cNvSpPr/>
            <p:nvPr/>
          </p:nvSpPr>
          <p:spPr>
            <a:xfrm>
              <a:off x="684212" y="1825625"/>
              <a:ext cx="273050" cy="588963"/>
            </a:xfrm>
            <a:custGeom>
              <a:avLst/>
              <a:gdLst/>
              <a:ahLst/>
              <a:cxnLst/>
              <a:rect l="l" t="t" r="r" b="b"/>
              <a:pathLst>
                <a:path w="120" h="259" extrusionOk="0">
                  <a:moveTo>
                    <a:pt x="8" y="191"/>
                  </a:moveTo>
                  <a:cubicBezTo>
                    <a:pt x="27" y="163"/>
                    <a:pt x="14" y="128"/>
                    <a:pt x="18" y="95"/>
                  </a:cubicBezTo>
                  <a:cubicBezTo>
                    <a:pt x="19" y="88"/>
                    <a:pt x="24" y="77"/>
                    <a:pt x="21" y="74"/>
                  </a:cubicBezTo>
                  <a:cubicBezTo>
                    <a:pt x="0" y="53"/>
                    <a:pt x="5" y="29"/>
                    <a:pt x="22" y="16"/>
                  </a:cubicBezTo>
                  <a:cubicBezTo>
                    <a:pt x="43" y="0"/>
                    <a:pt x="51" y="30"/>
                    <a:pt x="63" y="40"/>
                  </a:cubicBezTo>
                  <a:cubicBezTo>
                    <a:pt x="120" y="84"/>
                    <a:pt x="120" y="85"/>
                    <a:pt x="92" y="163"/>
                  </a:cubicBezTo>
                  <a:cubicBezTo>
                    <a:pt x="84" y="187"/>
                    <a:pt x="72" y="210"/>
                    <a:pt x="63" y="233"/>
                  </a:cubicBezTo>
                  <a:cubicBezTo>
                    <a:pt x="59" y="243"/>
                    <a:pt x="60" y="257"/>
                    <a:pt x="48" y="258"/>
                  </a:cubicBezTo>
                  <a:cubicBezTo>
                    <a:pt x="35" y="259"/>
                    <a:pt x="26" y="247"/>
                    <a:pt x="21" y="237"/>
                  </a:cubicBezTo>
                  <a:cubicBezTo>
                    <a:pt x="15" y="224"/>
                    <a:pt x="13" y="208"/>
                    <a:pt x="8" y="191"/>
                  </a:cubicBezTo>
                  <a:close/>
                </a:path>
              </a:pathLst>
            </a:custGeom>
            <a:solidFill>
              <a:srgbClr val="8B4C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2"/>
            <p:cNvSpPr/>
            <p:nvPr/>
          </p:nvSpPr>
          <p:spPr>
            <a:xfrm>
              <a:off x="246062" y="3498850"/>
              <a:ext cx="558800" cy="327025"/>
            </a:xfrm>
            <a:custGeom>
              <a:avLst/>
              <a:gdLst/>
              <a:ahLst/>
              <a:cxnLst/>
              <a:rect l="l" t="t" r="r" b="b"/>
              <a:pathLst>
                <a:path w="246" h="144" extrusionOk="0">
                  <a:moveTo>
                    <a:pt x="64" y="144"/>
                  </a:moveTo>
                  <a:cubicBezTo>
                    <a:pt x="37" y="121"/>
                    <a:pt x="15" y="94"/>
                    <a:pt x="0" y="62"/>
                  </a:cubicBezTo>
                  <a:cubicBezTo>
                    <a:pt x="1" y="54"/>
                    <a:pt x="3" y="45"/>
                    <a:pt x="13" y="52"/>
                  </a:cubicBezTo>
                  <a:cubicBezTo>
                    <a:pt x="57" y="83"/>
                    <a:pt x="92" y="65"/>
                    <a:pt x="127" y="35"/>
                  </a:cubicBezTo>
                  <a:cubicBezTo>
                    <a:pt x="139" y="0"/>
                    <a:pt x="166" y="11"/>
                    <a:pt x="190" y="15"/>
                  </a:cubicBezTo>
                  <a:cubicBezTo>
                    <a:pt x="210" y="23"/>
                    <a:pt x="246" y="14"/>
                    <a:pt x="241" y="48"/>
                  </a:cubicBezTo>
                  <a:cubicBezTo>
                    <a:pt x="237" y="81"/>
                    <a:pt x="217" y="110"/>
                    <a:pt x="175" y="108"/>
                  </a:cubicBezTo>
                  <a:cubicBezTo>
                    <a:pt x="142" y="107"/>
                    <a:pt x="110" y="110"/>
                    <a:pt x="77" y="102"/>
                  </a:cubicBezTo>
                  <a:cubicBezTo>
                    <a:pt x="49" y="95"/>
                    <a:pt x="55" y="111"/>
                    <a:pt x="63" y="126"/>
                  </a:cubicBezTo>
                  <a:cubicBezTo>
                    <a:pt x="69" y="132"/>
                    <a:pt x="69" y="138"/>
                    <a:pt x="64" y="144"/>
                  </a:cubicBezTo>
                  <a:close/>
                </a:path>
              </a:pathLst>
            </a:custGeom>
            <a:solidFill>
              <a:srgbClr val="D06B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2"/>
            <p:cNvSpPr/>
            <p:nvPr/>
          </p:nvSpPr>
          <p:spPr>
            <a:xfrm>
              <a:off x="20637" y="4006850"/>
              <a:ext cx="368300" cy="292100"/>
            </a:xfrm>
            <a:custGeom>
              <a:avLst/>
              <a:gdLst/>
              <a:ahLst/>
              <a:cxnLst/>
              <a:rect l="l" t="t" r="r" b="b"/>
              <a:pathLst>
                <a:path w="162" h="129" extrusionOk="0">
                  <a:moveTo>
                    <a:pt x="78" y="129"/>
                  </a:moveTo>
                  <a:cubicBezTo>
                    <a:pt x="48" y="129"/>
                    <a:pt x="0" y="71"/>
                    <a:pt x="1" y="34"/>
                  </a:cubicBezTo>
                  <a:cubicBezTo>
                    <a:pt x="2" y="7"/>
                    <a:pt x="18" y="0"/>
                    <a:pt x="43" y="0"/>
                  </a:cubicBezTo>
                  <a:cubicBezTo>
                    <a:pt x="90" y="1"/>
                    <a:pt x="162" y="34"/>
                    <a:pt x="160" y="56"/>
                  </a:cubicBezTo>
                  <a:cubicBezTo>
                    <a:pt x="157" y="95"/>
                    <a:pt x="119" y="129"/>
                    <a:pt x="78" y="129"/>
                  </a:cubicBezTo>
                  <a:close/>
                </a:path>
              </a:pathLst>
            </a:custGeom>
            <a:solidFill>
              <a:srgbClr val="A252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2"/>
            <p:cNvSpPr/>
            <p:nvPr/>
          </p:nvSpPr>
          <p:spPr>
            <a:xfrm>
              <a:off x="-25400" y="2689225"/>
              <a:ext cx="477838" cy="303213"/>
            </a:xfrm>
            <a:custGeom>
              <a:avLst/>
              <a:gdLst/>
              <a:ahLst/>
              <a:cxnLst/>
              <a:rect l="l" t="t" r="r" b="b"/>
              <a:pathLst>
                <a:path w="210" h="133" extrusionOk="0">
                  <a:moveTo>
                    <a:pt x="200" y="63"/>
                  </a:moveTo>
                  <a:cubicBezTo>
                    <a:pt x="184" y="82"/>
                    <a:pt x="163" y="87"/>
                    <a:pt x="137" y="79"/>
                  </a:cubicBezTo>
                  <a:cubicBezTo>
                    <a:pt x="148" y="108"/>
                    <a:pt x="198" y="72"/>
                    <a:pt x="189" y="120"/>
                  </a:cubicBezTo>
                  <a:cubicBezTo>
                    <a:pt x="150" y="115"/>
                    <a:pt x="111" y="111"/>
                    <a:pt x="74" y="130"/>
                  </a:cubicBezTo>
                  <a:cubicBezTo>
                    <a:pt x="68" y="133"/>
                    <a:pt x="63" y="127"/>
                    <a:pt x="60" y="121"/>
                  </a:cubicBezTo>
                  <a:cubicBezTo>
                    <a:pt x="59" y="84"/>
                    <a:pt x="14" y="92"/>
                    <a:pt x="2" y="65"/>
                  </a:cubicBezTo>
                  <a:cubicBezTo>
                    <a:pt x="0" y="8"/>
                    <a:pt x="45" y="9"/>
                    <a:pt x="82" y="0"/>
                  </a:cubicBezTo>
                  <a:cubicBezTo>
                    <a:pt x="114" y="5"/>
                    <a:pt x="144" y="15"/>
                    <a:pt x="173" y="26"/>
                  </a:cubicBezTo>
                  <a:cubicBezTo>
                    <a:pt x="188" y="32"/>
                    <a:pt x="210" y="37"/>
                    <a:pt x="200" y="63"/>
                  </a:cubicBezTo>
                  <a:close/>
                </a:path>
              </a:pathLst>
            </a:custGeom>
            <a:solidFill>
              <a:srgbClr val="D28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2"/>
            <p:cNvSpPr/>
            <p:nvPr/>
          </p:nvSpPr>
          <p:spPr>
            <a:xfrm>
              <a:off x="242887" y="347662"/>
              <a:ext cx="320675" cy="419100"/>
            </a:xfrm>
            <a:custGeom>
              <a:avLst/>
              <a:gdLst/>
              <a:ahLst/>
              <a:cxnLst/>
              <a:rect l="l" t="t" r="r" b="b"/>
              <a:pathLst>
                <a:path w="141" h="184" extrusionOk="0">
                  <a:moveTo>
                    <a:pt x="0" y="82"/>
                  </a:moveTo>
                  <a:cubicBezTo>
                    <a:pt x="6" y="73"/>
                    <a:pt x="11" y="64"/>
                    <a:pt x="18" y="57"/>
                  </a:cubicBezTo>
                  <a:cubicBezTo>
                    <a:pt x="58" y="11"/>
                    <a:pt x="94" y="0"/>
                    <a:pt x="127" y="57"/>
                  </a:cubicBezTo>
                  <a:cubicBezTo>
                    <a:pt x="141" y="80"/>
                    <a:pt x="135" y="92"/>
                    <a:pt x="117" y="106"/>
                  </a:cubicBezTo>
                  <a:cubicBezTo>
                    <a:pt x="90" y="126"/>
                    <a:pt x="59" y="143"/>
                    <a:pt x="36" y="169"/>
                  </a:cubicBezTo>
                  <a:cubicBezTo>
                    <a:pt x="24" y="182"/>
                    <a:pt x="15" y="184"/>
                    <a:pt x="9" y="162"/>
                  </a:cubicBezTo>
                  <a:cubicBezTo>
                    <a:pt x="2" y="135"/>
                    <a:pt x="1" y="108"/>
                    <a:pt x="1" y="81"/>
                  </a:cubicBezTo>
                  <a:lnTo>
                    <a:pt x="0" y="82"/>
                  </a:lnTo>
                  <a:close/>
                </a:path>
              </a:pathLst>
            </a:custGeom>
            <a:solidFill>
              <a:srgbClr val="7A6A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2"/>
            <p:cNvSpPr/>
            <p:nvPr/>
          </p:nvSpPr>
          <p:spPr>
            <a:xfrm>
              <a:off x="636587" y="2586038"/>
              <a:ext cx="276225" cy="500063"/>
            </a:xfrm>
            <a:custGeom>
              <a:avLst/>
              <a:gdLst/>
              <a:ahLst/>
              <a:cxnLst/>
              <a:rect l="l" t="t" r="r" b="b"/>
              <a:pathLst>
                <a:path w="122" h="220" extrusionOk="0">
                  <a:moveTo>
                    <a:pt x="27" y="220"/>
                  </a:moveTo>
                  <a:cubicBezTo>
                    <a:pt x="0" y="213"/>
                    <a:pt x="8" y="193"/>
                    <a:pt x="13" y="177"/>
                  </a:cubicBezTo>
                  <a:cubicBezTo>
                    <a:pt x="29" y="125"/>
                    <a:pt x="46" y="73"/>
                    <a:pt x="63" y="20"/>
                  </a:cubicBezTo>
                  <a:cubicBezTo>
                    <a:pt x="92" y="0"/>
                    <a:pt x="110" y="2"/>
                    <a:pt x="108" y="43"/>
                  </a:cubicBezTo>
                  <a:cubicBezTo>
                    <a:pt x="108" y="44"/>
                    <a:pt x="108" y="46"/>
                    <a:pt x="108" y="47"/>
                  </a:cubicBezTo>
                  <a:cubicBezTo>
                    <a:pt x="122" y="124"/>
                    <a:pt x="98" y="183"/>
                    <a:pt x="27" y="220"/>
                  </a:cubicBezTo>
                  <a:close/>
                </a:path>
              </a:pathLst>
            </a:custGeom>
            <a:solidFill>
              <a:srgbClr val="954F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2"/>
            <p:cNvSpPr/>
            <p:nvPr/>
          </p:nvSpPr>
          <p:spPr>
            <a:xfrm>
              <a:off x="-41275" y="2908300"/>
              <a:ext cx="446088" cy="261938"/>
            </a:xfrm>
            <a:custGeom>
              <a:avLst/>
              <a:gdLst/>
              <a:ahLst/>
              <a:cxnLst/>
              <a:rect l="l" t="t" r="r" b="b"/>
              <a:pathLst>
                <a:path w="196" h="115" extrusionOk="0">
                  <a:moveTo>
                    <a:pt x="70" y="24"/>
                  </a:moveTo>
                  <a:cubicBezTo>
                    <a:pt x="96" y="36"/>
                    <a:pt x="109" y="0"/>
                    <a:pt x="139" y="7"/>
                  </a:cubicBezTo>
                  <a:cubicBezTo>
                    <a:pt x="159" y="11"/>
                    <a:pt x="178" y="14"/>
                    <a:pt x="196" y="24"/>
                  </a:cubicBezTo>
                  <a:cubicBezTo>
                    <a:pt x="169" y="97"/>
                    <a:pt x="102" y="100"/>
                    <a:pt x="40" y="112"/>
                  </a:cubicBezTo>
                  <a:cubicBezTo>
                    <a:pt x="27" y="115"/>
                    <a:pt x="13" y="107"/>
                    <a:pt x="7" y="94"/>
                  </a:cubicBezTo>
                  <a:cubicBezTo>
                    <a:pt x="0" y="80"/>
                    <a:pt x="16" y="75"/>
                    <a:pt x="23" y="67"/>
                  </a:cubicBezTo>
                  <a:cubicBezTo>
                    <a:pt x="28" y="61"/>
                    <a:pt x="32" y="55"/>
                    <a:pt x="37" y="50"/>
                  </a:cubicBezTo>
                  <a:cubicBezTo>
                    <a:pt x="41" y="33"/>
                    <a:pt x="50" y="22"/>
                    <a:pt x="70" y="24"/>
                  </a:cubicBezTo>
                  <a:close/>
                </a:path>
              </a:pathLst>
            </a:custGeom>
            <a:solidFill>
              <a:srgbClr val="E7B4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2"/>
            <p:cNvSpPr/>
            <p:nvPr/>
          </p:nvSpPr>
          <p:spPr>
            <a:xfrm>
              <a:off x="-9525" y="460375"/>
              <a:ext cx="257175" cy="431800"/>
            </a:xfrm>
            <a:custGeom>
              <a:avLst/>
              <a:gdLst/>
              <a:ahLst/>
              <a:cxnLst/>
              <a:rect l="l" t="t" r="r" b="b"/>
              <a:pathLst>
                <a:path w="113" h="190" extrusionOk="0">
                  <a:moveTo>
                    <a:pt x="112" y="32"/>
                  </a:moveTo>
                  <a:cubicBezTo>
                    <a:pt x="95" y="54"/>
                    <a:pt x="101" y="79"/>
                    <a:pt x="105" y="102"/>
                  </a:cubicBezTo>
                  <a:cubicBezTo>
                    <a:pt x="113" y="162"/>
                    <a:pt x="110" y="168"/>
                    <a:pt x="48" y="181"/>
                  </a:cubicBezTo>
                  <a:cubicBezTo>
                    <a:pt x="41" y="183"/>
                    <a:pt x="35" y="187"/>
                    <a:pt x="28" y="190"/>
                  </a:cubicBezTo>
                  <a:cubicBezTo>
                    <a:pt x="20" y="174"/>
                    <a:pt x="36" y="163"/>
                    <a:pt x="36" y="149"/>
                  </a:cubicBezTo>
                  <a:cubicBezTo>
                    <a:pt x="23" y="144"/>
                    <a:pt x="25" y="173"/>
                    <a:pt x="11" y="160"/>
                  </a:cubicBezTo>
                  <a:cubicBezTo>
                    <a:pt x="0" y="149"/>
                    <a:pt x="0" y="134"/>
                    <a:pt x="6" y="118"/>
                  </a:cubicBezTo>
                  <a:cubicBezTo>
                    <a:pt x="17" y="89"/>
                    <a:pt x="74" y="25"/>
                    <a:pt x="111" y="0"/>
                  </a:cubicBezTo>
                  <a:cubicBezTo>
                    <a:pt x="111" y="12"/>
                    <a:pt x="111" y="23"/>
                    <a:pt x="111" y="33"/>
                  </a:cubicBezTo>
                  <a:cubicBezTo>
                    <a:pt x="111" y="33"/>
                    <a:pt x="112" y="32"/>
                    <a:pt x="112" y="32"/>
                  </a:cubicBezTo>
                  <a:close/>
                </a:path>
              </a:pathLst>
            </a:custGeom>
            <a:solidFill>
              <a:srgbClr val="CC82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2"/>
            <p:cNvSpPr/>
            <p:nvPr/>
          </p:nvSpPr>
          <p:spPr>
            <a:xfrm>
              <a:off x="414337" y="841375"/>
              <a:ext cx="280988" cy="477838"/>
            </a:xfrm>
            <a:custGeom>
              <a:avLst/>
              <a:gdLst/>
              <a:ahLst/>
              <a:cxnLst/>
              <a:rect l="l" t="t" r="r" b="b"/>
              <a:pathLst>
                <a:path w="124" h="210" extrusionOk="0">
                  <a:moveTo>
                    <a:pt x="116" y="200"/>
                  </a:moveTo>
                  <a:cubicBezTo>
                    <a:pt x="96" y="175"/>
                    <a:pt x="76" y="149"/>
                    <a:pt x="55" y="122"/>
                  </a:cubicBezTo>
                  <a:cubicBezTo>
                    <a:pt x="34" y="149"/>
                    <a:pt x="59" y="175"/>
                    <a:pt x="51" y="200"/>
                  </a:cubicBezTo>
                  <a:cubicBezTo>
                    <a:pt x="48" y="203"/>
                    <a:pt x="45" y="206"/>
                    <a:pt x="43" y="210"/>
                  </a:cubicBezTo>
                  <a:cubicBezTo>
                    <a:pt x="30" y="167"/>
                    <a:pt x="13" y="125"/>
                    <a:pt x="6" y="82"/>
                  </a:cubicBezTo>
                  <a:cubicBezTo>
                    <a:pt x="0" y="47"/>
                    <a:pt x="36" y="28"/>
                    <a:pt x="51" y="0"/>
                  </a:cubicBezTo>
                  <a:cubicBezTo>
                    <a:pt x="58" y="1"/>
                    <a:pt x="64" y="11"/>
                    <a:pt x="71" y="0"/>
                  </a:cubicBezTo>
                  <a:cubicBezTo>
                    <a:pt x="101" y="10"/>
                    <a:pt x="90" y="41"/>
                    <a:pt x="95" y="60"/>
                  </a:cubicBezTo>
                  <a:cubicBezTo>
                    <a:pt x="107" y="103"/>
                    <a:pt x="114" y="147"/>
                    <a:pt x="124" y="191"/>
                  </a:cubicBezTo>
                  <a:cubicBezTo>
                    <a:pt x="121" y="194"/>
                    <a:pt x="118" y="197"/>
                    <a:pt x="116" y="200"/>
                  </a:cubicBezTo>
                  <a:close/>
                </a:path>
              </a:pathLst>
            </a:custGeom>
            <a:solidFill>
              <a:srgbClr val="6455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2"/>
            <p:cNvSpPr/>
            <p:nvPr/>
          </p:nvSpPr>
          <p:spPr>
            <a:xfrm>
              <a:off x="161925" y="2598738"/>
              <a:ext cx="427038" cy="234950"/>
            </a:xfrm>
            <a:custGeom>
              <a:avLst/>
              <a:gdLst/>
              <a:ahLst/>
              <a:cxnLst/>
              <a:rect l="l" t="t" r="r" b="b"/>
              <a:pathLst>
                <a:path w="188" h="103" extrusionOk="0">
                  <a:moveTo>
                    <a:pt x="118" y="103"/>
                  </a:moveTo>
                  <a:cubicBezTo>
                    <a:pt x="109" y="78"/>
                    <a:pt x="85" y="76"/>
                    <a:pt x="65" y="69"/>
                  </a:cubicBezTo>
                  <a:cubicBezTo>
                    <a:pt x="42" y="62"/>
                    <a:pt x="17" y="61"/>
                    <a:pt x="0" y="40"/>
                  </a:cubicBezTo>
                  <a:cubicBezTo>
                    <a:pt x="35" y="22"/>
                    <a:pt x="73" y="14"/>
                    <a:pt x="111" y="6"/>
                  </a:cubicBezTo>
                  <a:cubicBezTo>
                    <a:pt x="140" y="0"/>
                    <a:pt x="177" y="7"/>
                    <a:pt x="183" y="36"/>
                  </a:cubicBezTo>
                  <a:cubicBezTo>
                    <a:pt x="188" y="60"/>
                    <a:pt x="168" y="90"/>
                    <a:pt x="135" y="97"/>
                  </a:cubicBezTo>
                  <a:cubicBezTo>
                    <a:pt x="129" y="98"/>
                    <a:pt x="124" y="101"/>
                    <a:pt x="118" y="103"/>
                  </a:cubicBezTo>
                  <a:close/>
                </a:path>
              </a:pathLst>
            </a:custGeom>
            <a:solidFill>
              <a:srgbClr val="C262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2"/>
            <p:cNvSpPr/>
            <p:nvPr/>
          </p:nvSpPr>
          <p:spPr>
            <a:xfrm>
              <a:off x="14287" y="3273425"/>
              <a:ext cx="365125" cy="273050"/>
            </a:xfrm>
            <a:custGeom>
              <a:avLst/>
              <a:gdLst/>
              <a:ahLst/>
              <a:cxnLst/>
              <a:rect l="l" t="t" r="r" b="b"/>
              <a:pathLst>
                <a:path w="161" h="120" extrusionOk="0">
                  <a:moveTo>
                    <a:pt x="84" y="24"/>
                  </a:moveTo>
                  <a:cubicBezTo>
                    <a:pt x="89" y="28"/>
                    <a:pt x="94" y="31"/>
                    <a:pt x="100" y="35"/>
                  </a:cubicBezTo>
                  <a:cubicBezTo>
                    <a:pt x="104" y="39"/>
                    <a:pt x="109" y="43"/>
                    <a:pt x="113" y="47"/>
                  </a:cubicBezTo>
                  <a:cubicBezTo>
                    <a:pt x="125" y="60"/>
                    <a:pt x="161" y="60"/>
                    <a:pt x="148" y="81"/>
                  </a:cubicBezTo>
                  <a:cubicBezTo>
                    <a:pt x="134" y="106"/>
                    <a:pt x="103" y="120"/>
                    <a:pt x="70" y="110"/>
                  </a:cubicBezTo>
                  <a:cubicBezTo>
                    <a:pt x="66" y="109"/>
                    <a:pt x="62" y="106"/>
                    <a:pt x="58" y="104"/>
                  </a:cubicBezTo>
                  <a:cubicBezTo>
                    <a:pt x="30" y="86"/>
                    <a:pt x="0" y="55"/>
                    <a:pt x="8" y="30"/>
                  </a:cubicBezTo>
                  <a:cubicBezTo>
                    <a:pt x="17" y="0"/>
                    <a:pt x="57" y="23"/>
                    <a:pt x="84" y="24"/>
                  </a:cubicBezTo>
                  <a:close/>
                </a:path>
              </a:pathLst>
            </a:custGeom>
            <a:solidFill>
              <a:srgbClr val="F5CF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2"/>
            <p:cNvSpPr/>
            <p:nvPr/>
          </p:nvSpPr>
          <p:spPr>
            <a:xfrm>
              <a:off x="388937" y="3770313"/>
              <a:ext cx="315913" cy="238125"/>
            </a:xfrm>
            <a:custGeom>
              <a:avLst/>
              <a:gdLst/>
              <a:ahLst/>
              <a:cxnLst/>
              <a:rect l="l" t="t" r="r" b="b"/>
              <a:pathLst>
                <a:path w="139" h="105" extrusionOk="0">
                  <a:moveTo>
                    <a:pt x="1" y="25"/>
                  </a:moveTo>
                  <a:cubicBezTo>
                    <a:pt x="1" y="19"/>
                    <a:pt x="0" y="13"/>
                    <a:pt x="0" y="7"/>
                  </a:cubicBezTo>
                  <a:cubicBezTo>
                    <a:pt x="23" y="6"/>
                    <a:pt x="46" y="11"/>
                    <a:pt x="70" y="8"/>
                  </a:cubicBezTo>
                  <a:cubicBezTo>
                    <a:pt x="125" y="0"/>
                    <a:pt x="139" y="25"/>
                    <a:pt x="115" y="74"/>
                  </a:cubicBezTo>
                  <a:cubicBezTo>
                    <a:pt x="109" y="85"/>
                    <a:pt x="105" y="99"/>
                    <a:pt x="91" y="105"/>
                  </a:cubicBezTo>
                  <a:cubicBezTo>
                    <a:pt x="58" y="99"/>
                    <a:pt x="50" y="64"/>
                    <a:pt x="27" y="46"/>
                  </a:cubicBezTo>
                  <a:cubicBezTo>
                    <a:pt x="18" y="39"/>
                    <a:pt x="16" y="24"/>
                    <a:pt x="1" y="25"/>
                  </a:cubicBezTo>
                  <a:close/>
                </a:path>
              </a:pathLst>
            </a:custGeom>
            <a:solidFill>
              <a:srgbClr val="D473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2"/>
            <p:cNvSpPr/>
            <p:nvPr/>
          </p:nvSpPr>
          <p:spPr>
            <a:xfrm>
              <a:off x="574675" y="777875"/>
              <a:ext cx="179388" cy="527050"/>
            </a:xfrm>
            <a:custGeom>
              <a:avLst/>
              <a:gdLst/>
              <a:ahLst/>
              <a:cxnLst/>
              <a:rect l="l" t="t" r="r" b="b"/>
              <a:pathLst>
                <a:path w="79" h="232" extrusionOk="0">
                  <a:moveTo>
                    <a:pt x="53" y="219"/>
                  </a:moveTo>
                  <a:cubicBezTo>
                    <a:pt x="18" y="167"/>
                    <a:pt x="22" y="105"/>
                    <a:pt x="8" y="48"/>
                  </a:cubicBezTo>
                  <a:cubicBezTo>
                    <a:pt x="6" y="41"/>
                    <a:pt x="7" y="33"/>
                    <a:pt x="0" y="28"/>
                  </a:cubicBezTo>
                  <a:cubicBezTo>
                    <a:pt x="1" y="21"/>
                    <a:pt x="0" y="11"/>
                    <a:pt x="5" y="8"/>
                  </a:cubicBezTo>
                  <a:cubicBezTo>
                    <a:pt x="13" y="0"/>
                    <a:pt x="17" y="10"/>
                    <a:pt x="21" y="16"/>
                  </a:cubicBezTo>
                  <a:cubicBezTo>
                    <a:pt x="39" y="43"/>
                    <a:pt x="57" y="70"/>
                    <a:pt x="54" y="106"/>
                  </a:cubicBezTo>
                  <a:cubicBezTo>
                    <a:pt x="51" y="143"/>
                    <a:pt x="51" y="181"/>
                    <a:pt x="67" y="216"/>
                  </a:cubicBezTo>
                  <a:cubicBezTo>
                    <a:pt x="68" y="221"/>
                    <a:pt x="79" y="232"/>
                    <a:pt x="62" y="229"/>
                  </a:cubicBezTo>
                  <a:cubicBezTo>
                    <a:pt x="58" y="228"/>
                    <a:pt x="56" y="222"/>
                    <a:pt x="53" y="219"/>
                  </a:cubicBezTo>
                  <a:close/>
                </a:path>
              </a:pathLst>
            </a:custGeom>
            <a:solidFill>
              <a:srgbClr val="7969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2"/>
            <p:cNvSpPr/>
            <p:nvPr/>
          </p:nvSpPr>
          <p:spPr>
            <a:xfrm>
              <a:off x="773112" y="1635125"/>
              <a:ext cx="173038" cy="231775"/>
            </a:xfrm>
            <a:custGeom>
              <a:avLst/>
              <a:gdLst/>
              <a:ahLst/>
              <a:cxnLst/>
              <a:rect l="l" t="t" r="r" b="b"/>
              <a:pathLst>
                <a:path w="76" h="102" extrusionOk="0">
                  <a:moveTo>
                    <a:pt x="24" y="3"/>
                  </a:moveTo>
                  <a:cubicBezTo>
                    <a:pt x="64" y="6"/>
                    <a:pt x="75" y="23"/>
                    <a:pt x="76" y="51"/>
                  </a:cubicBezTo>
                  <a:cubicBezTo>
                    <a:pt x="76" y="81"/>
                    <a:pt x="60" y="102"/>
                    <a:pt x="35" y="99"/>
                  </a:cubicBezTo>
                  <a:cubicBezTo>
                    <a:pt x="0" y="95"/>
                    <a:pt x="6" y="60"/>
                    <a:pt x="3" y="35"/>
                  </a:cubicBezTo>
                  <a:cubicBezTo>
                    <a:pt x="1" y="13"/>
                    <a:pt x="9" y="0"/>
                    <a:pt x="24" y="3"/>
                  </a:cubicBezTo>
                  <a:close/>
                </a:path>
              </a:pathLst>
            </a:custGeom>
            <a:solidFill>
              <a:srgbClr val="834B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2"/>
            <p:cNvSpPr/>
            <p:nvPr/>
          </p:nvSpPr>
          <p:spPr>
            <a:xfrm>
              <a:off x="-58738" y="2836863"/>
              <a:ext cx="206375" cy="214313"/>
            </a:xfrm>
            <a:custGeom>
              <a:avLst/>
              <a:gdLst/>
              <a:ahLst/>
              <a:cxnLst/>
              <a:rect l="l" t="t" r="r" b="b"/>
              <a:pathLst>
                <a:path w="91" h="94" extrusionOk="0">
                  <a:moveTo>
                    <a:pt x="78" y="55"/>
                  </a:moveTo>
                  <a:cubicBezTo>
                    <a:pt x="67" y="64"/>
                    <a:pt x="56" y="72"/>
                    <a:pt x="45" y="81"/>
                  </a:cubicBezTo>
                  <a:cubicBezTo>
                    <a:pt x="33" y="85"/>
                    <a:pt x="21" y="89"/>
                    <a:pt x="8" y="94"/>
                  </a:cubicBezTo>
                  <a:cubicBezTo>
                    <a:pt x="0" y="60"/>
                    <a:pt x="21" y="32"/>
                    <a:pt x="17" y="0"/>
                  </a:cubicBezTo>
                  <a:cubicBezTo>
                    <a:pt x="34" y="6"/>
                    <a:pt x="50" y="13"/>
                    <a:pt x="67" y="18"/>
                  </a:cubicBezTo>
                  <a:cubicBezTo>
                    <a:pt x="91" y="25"/>
                    <a:pt x="89" y="39"/>
                    <a:pt x="78" y="55"/>
                  </a:cubicBezTo>
                  <a:close/>
                </a:path>
              </a:pathLst>
            </a:custGeom>
            <a:solidFill>
              <a:srgbClr val="E6A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2"/>
            <p:cNvSpPr/>
            <p:nvPr/>
          </p:nvSpPr>
          <p:spPr>
            <a:xfrm>
              <a:off x="158750" y="4419600"/>
              <a:ext cx="150813" cy="177800"/>
            </a:xfrm>
            <a:custGeom>
              <a:avLst/>
              <a:gdLst/>
              <a:ahLst/>
              <a:cxnLst/>
              <a:rect l="l" t="t" r="r" b="b"/>
              <a:pathLst>
                <a:path w="66" h="78" extrusionOk="0">
                  <a:moveTo>
                    <a:pt x="66" y="42"/>
                  </a:moveTo>
                  <a:cubicBezTo>
                    <a:pt x="58" y="60"/>
                    <a:pt x="47" y="77"/>
                    <a:pt x="29" y="77"/>
                  </a:cubicBezTo>
                  <a:cubicBezTo>
                    <a:pt x="8" y="78"/>
                    <a:pt x="0" y="59"/>
                    <a:pt x="1" y="39"/>
                  </a:cubicBezTo>
                  <a:cubicBezTo>
                    <a:pt x="2" y="17"/>
                    <a:pt x="12" y="0"/>
                    <a:pt x="36" y="2"/>
                  </a:cubicBezTo>
                  <a:cubicBezTo>
                    <a:pt x="56" y="4"/>
                    <a:pt x="59" y="26"/>
                    <a:pt x="66" y="42"/>
                  </a:cubicBezTo>
                  <a:close/>
                </a:path>
              </a:pathLst>
            </a:custGeom>
            <a:solidFill>
              <a:srgbClr val="BB58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2"/>
            <p:cNvSpPr/>
            <p:nvPr/>
          </p:nvSpPr>
          <p:spPr>
            <a:xfrm>
              <a:off x="398462" y="1439862"/>
              <a:ext cx="133350" cy="196850"/>
            </a:xfrm>
            <a:custGeom>
              <a:avLst/>
              <a:gdLst/>
              <a:ahLst/>
              <a:cxnLst/>
              <a:rect l="l" t="t" r="r" b="b"/>
              <a:pathLst>
                <a:path w="59" h="87" extrusionOk="0">
                  <a:moveTo>
                    <a:pt x="5" y="73"/>
                  </a:moveTo>
                  <a:cubicBezTo>
                    <a:pt x="0" y="54"/>
                    <a:pt x="24" y="24"/>
                    <a:pt x="42" y="24"/>
                  </a:cubicBezTo>
                  <a:cubicBezTo>
                    <a:pt x="56" y="23"/>
                    <a:pt x="46" y="3"/>
                    <a:pt x="59" y="0"/>
                  </a:cubicBezTo>
                  <a:cubicBezTo>
                    <a:pt x="59" y="8"/>
                    <a:pt x="59" y="17"/>
                    <a:pt x="59" y="26"/>
                  </a:cubicBezTo>
                  <a:cubicBezTo>
                    <a:pt x="59" y="80"/>
                    <a:pt x="50" y="87"/>
                    <a:pt x="5" y="73"/>
                  </a:cubicBezTo>
                  <a:close/>
                </a:path>
              </a:pathLst>
            </a:custGeom>
            <a:solidFill>
              <a:srgbClr val="A369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2"/>
            <p:cNvSpPr/>
            <p:nvPr/>
          </p:nvSpPr>
          <p:spPr>
            <a:xfrm>
              <a:off x="614362" y="3346450"/>
              <a:ext cx="158750" cy="166688"/>
            </a:xfrm>
            <a:custGeom>
              <a:avLst/>
              <a:gdLst/>
              <a:ahLst/>
              <a:cxnLst/>
              <a:rect l="l" t="t" r="r" b="b"/>
              <a:pathLst>
                <a:path w="70" h="73" extrusionOk="0">
                  <a:moveTo>
                    <a:pt x="70" y="73"/>
                  </a:moveTo>
                  <a:cubicBezTo>
                    <a:pt x="38" y="73"/>
                    <a:pt x="19" y="61"/>
                    <a:pt x="6" y="38"/>
                  </a:cubicBezTo>
                  <a:cubicBezTo>
                    <a:pt x="0" y="27"/>
                    <a:pt x="0" y="18"/>
                    <a:pt x="9" y="9"/>
                  </a:cubicBezTo>
                  <a:cubicBezTo>
                    <a:pt x="20" y="0"/>
                    <a:pt x="28" y="7"/>
                    <a:pt x="36" y="14"/>
                  </a:cubicBezTo>
                  <a:cubicBezTo>
                    <a:pt x="52" y="29"/>
                    <a:pt x="62" y="49"/>
                    <a:pt x="70" y="73"/>
                  </a:cubicBezTo>
                  <a:close/>
                </a:path>
              </a:pathLst>
            </a:custGeom>
            <a:solidFill>
              <a:srgbClr val="844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2"/>
            <p:cNvSpPr/>
            <p:nvPr/>
          </p:nvSpPr>
          <p:spPr>
            <a:xfrm>
              <a:off x="63500" y="3824288"/>
              <a:ext cx="184150" cy="158750"/>
            </a:xfrm>
            <a:custGeom>
              <a:avLst/>
              <a:gdLst/>
              <a:ahLst/>
              <a:cxnLst/>
              <a:rect l="l" t="t" r="r" b="b"/>
              <a:pathLst>
                <a:path w="81" h="70" extrusionOk="0">
                  <a:moveTo>
                    <a:pt x="17" y="0"/>
                  </a:moveTo>
                  <a:cubicBezTo>
                    <a:pt x="39" y="24"/>
                    <a:pt x="60" y="47"/>
                    <a:pt x="81" y="70"/>
                  </a:cubicBezTo>
                  <a:cubicBezTo>
                    <a:pt x="17" y="64"/>
                    <a:pt x="0" y="51"/>
                    <a:pt x="4" y="9"/>
                  </a:cubicBezTo>
                  <a:cubicBezTo>
                    <a:pt x="5" y="6"/>
                    <a:pt x="13" y="3"/>
                    <a:pt x="17" y="0"/>
                  </a:cubicBezTo>
                  <a:close/>
                </a:path>
              </a:pathLst>
            </a:custGeom>
            <a:solidFill>
              <a:srgbClr val="F3D1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2"/>
            <p:cNvSpPr/>
            <p:nvPr/>
          </p:nvSpPr>
          <p:spPr>
            <a:xfrm>
              <a:off x="474662" y="3444875"/>
              <a:ext cx="203200" cy="133350"/>
            </a:xfrm>
            <a:custGeom>
              <a:avLst/>
              <a:gdLst/>
              <a:ahLst/>
              <a:cxnLst/>
              <a:rect l="l" t="t" r="r" b="b"/>
              <a:pathLst>
                <a:path w="89" h="59" extrusionOk="0">
                  <a:moveTo>
                    <a:pt x="89" y="39"/>
                  </a:moveTo>
                  <a:cubicBezTo>
                    <a:pt x="66" y="38"/>
                    <a:pt x="44" y="42"/>
                    <a:pt x="26" y="59"/>
                  </a:cubicBezTo>
                  <a:cubicBezTo>
                    <a:pt x="16" y="48"/>
                    <a:pt x="3" y="40"/>
                    <a:pt x="0" y="24"/>
                  </a:cubicBezTo>
                  <a:cubicBezTo>
                    <a:pt x="35" y="0"/>
                    <a:pt x="64" y="9"/>
                    <a:pt x="89" y="39"/>
                  </a:cubicBezTo>
                  <a:close/>
                </a:path>
              </a:pathLst>
            </a:custGeom>
            <a:solidFill>
              <a:srgbClr val="844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2"/>
            <p:cNvSpPr/>
            <p:nvPr/>
          </p:nvSpPr>
          <p:spPr>
            <a:xfrm>
              <a:off x="190500" y="1028700"/>
              <a:ext cx="134938" cy="206375"/>
            </a:xfrm>
            <a:custGeom>
              <a:avLst/>
              <a:gdLst/>
              <a:ahLst/>
              <a:cxnLst/>
              <a:rect l="l" t="t" r="r" b="b"/>
              <a:pathLst>
                <a:path w="59" h="91" extrusionOk="0">
                  <a:moveTo>
                    <a:pt x="8" y="73"/>
                  </a:moveTo>
                  <a:cubicBezTo>
                    <a:pt x="7" y="48"/>
                    <a:pt x="0" y="23"/>
                    <a:pt x="14" y="0"/>
                  </a:cubicBezTo>
                  <a:cubicBezTo>
                    <a:pt x="23" y="7"/>
                    <a:pt x="6" y="24"/>
                    <a:pt x="25" y="26"/>
                  </a:cubicBezTo>
                  <a:cubicBezTo>
                    <a:pt x="59" y="41"/>
                    <a:pt x="38" y="63"/>
                    <a:pt x="32" y="82"/>
                  </a:cubicBezTo>
                  <a:cubicBezTo>
                    <a:pt x="19" y="91"/>
                    <a:pt x="14" y="80"/>
                    <a:pt x="8" y="73"/>
                  </a:cubicBezTo>
                  <a:close/>
                </a:path>
              </a:pathLst>
            </a:custGeom>
            <a:solidFill>
              <a:srgbClr val="B379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2"/>
            <p:cNvSpPr/>
            <p:nvPr/>
          </p:nvSpPr>
          <p:spPr>
            <a:xfrm>
              <a:off x="246062" y="1155700"/>
              <a:ext cx="76200" cy="238125"/>
            </a:xfrm>
            <a:custGeom>
              <a:avLst/>
              <a:gdLst/>
              <a:ahLst/>
              <a:cxnLst/>
              <a:rect l="l" t="t" r="r" b="b"/>
              <a:pathLst>
                <a:path w="34" h="105" extrusionOk="0">
                  <a:moveTo>
                    <a:pt x="10" y="61"/>
                  </a:moveTo>
                  <a:cubicBezTo>
                    <a:pt x="28" y="48"/>
                    <a:pt x="23" y="26"/>
                    <a:pt x="34" y="0"/>
                  </a:cubicBezTo>
                  <a:cubicBezTo>
                    <a:pt x="34" y="39"/>
                    <a:pt x="34" y="70"/>
                    <a:pt x="34" y="105"/>
                  </a:cubicBezTo>
                  <a:cubicBezTo>
                    <a:pt x="16" y="99"/>
                    <a:pt x="9" y="83"/>
                    <a:pt x="0" y="70"/>
                  </a:cubicBezTo>
                  <a:cubicBezTo>
                    <a:pt x="3" y="67"/>
                    <a:pt x="6" y="64"/>
                    <a:pt x="10" y="61"/>
                  </a:cubicBezTo>
                  <a:close/>
                </a:path>
              </a:pathLst>
            </a:custGeom>
            <a:solidFill>
              <a:srgbClr val="9D68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2"/>
            <p:cNvSpPr/>
            <p:nvPr/>
          </p:nvSpPr>
          <p:spPr>
            <a:xfrm>
              <a:off x="177800" y="1865312"/>
              <a:ext cx="85725" cy="201613"/>
            </a:xfrm>
            <a:custGeom>
              <a:avLst/>
              <a:gdLst/>
              <a:ahLst/>
              <a:cxnLst/>
              <a:rect l="l" t="t" r="r" b="b"/>
              <a:pathLst>
                <a:path w="38" h="89" extrusionOk="0">
                  <a:moveTo>
                    <a:pt x="2" y="65"/>
                  </a:moveTo>
                  <a:cubicBezTo>
                    <a:pt x="0" y="42"/>
                    <a:pt x="3" y="20"/>
                    <a:pt x="18" y="0"/>
                  </a:cubicBezTo>
                  <a:cubicBezTo>
                    <a:pt x="38" y="17"/>
                    <a:pt x="28" y="39"/>
                    <a:pt x="29" y="58"/>
                  </a:cubicBezTo>
                  <a:cubicBezTo>
                    <a:pt x="22" y="68"/>
                    <a:pt x="18" y="89"/>
                    <a:pt x="2" y="65"/>
                  </a:cubicBezTo>
                  <a:close/>
                </a:path>
              </a:pathLst>
            </a:custGeom>
            <a:solidFill>
              <a:srgbClr val="AC6E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2"/>
            <p:cNvSpPr/>
            <p:nvPr/>
          </p:nvSpPr>
          <p:spPr>
            <a:xfrm>
              <a:off x="425450" y="4283075"/>
              <a:ext cx="100013" cy="109538"/>
            </a:xfrm>
            <a:custGeom>
              <a:avLst/>
              <a:gdLst/>
              <a:ahLst/>
              <a:cxnLst/>
              <a:rect l="l" t="t" r="r" b="b"/>
              <a:pathLst>
                <a:path w="44" h="48" extrusionOk="0">
                  <a:moveTo>
                    <a:pt x="18" y="2"/>
                  </a:moveTo>
                  <a:cubicBezTo>
                    <a:pt x="26" y="9"/>
                    <a:pt x="44" y="0"/>
                    <a:pt x="41" y="17"/>
                  </a:cubicBezTo>
                  <a:cubicBezTo>
                    <a:pt x="40" y="30"/>
                    <a:pt x="40" y="46"/>
                    <a:pt x="22" y="47"/>
                  </a:cubicBezTo>
                  <a:cubicBezTo>
                    <a:pt x="9" y="48"/>
                    <a:pt x="3" y="39"/>
                    <a:pt x="2" y="28"/>
                  </a:cubicBezTo>
                  <a:cubicBezTo>
                    <a:pt x="0" y="14"/>
                    <a:pt x="6" y="6"/>
                    <a:pt x="18" y="2"/>
                  </a:cubicBezTo>
                  <a:close/>
                </a:path>
              </a:pathLst>
            </a:custGeom>
            <a:solidFill>
              <a:srgbClr val="B859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2"/>
            <p:cNvSpPr/>
            <p:nvPr/>
          </p:nvSpPr>
          <p:spPr>
            <a:xfrm>
              <a:off x="141287" y="155575"/>
              <a:ext cx="79375" cy="176213"/>
            </a:xfrm>
            <a:custGeom>
              <a:avLst/>
              <a:gdLst/>
              <a:ahLst/>
              <a:cxnLst/>
              <a:rect l="l" t="t" r="r" b="b"/>
              <a:pathLst>
                <a:path w="35" h="78" extrusionOk="0">
                  <a:moveTo>
                    <a:pt x="10" y="4"/>
                  </a:moveTo>
                  <a:cubicBezTo>
                    <a:pt x="35" y="0"/>
                    <a:pt x="30" y="16"/>
                    <a:pt x="28" y="30"/>
                  </a:cubicBezTo>
                  <a:cubicBezTo>
                    <a:pt x="24" y="44"/>
                    <a:pt x="20" y="57"/>
                    <a:pt x="14" y="78"/>
                  </a:cubicBezTo>
                  <a:cubicBezTo>
                    <a:pt x="10" y="48"/>
                    <a:pt x="0" y="27"/>
                    <a:pt x="10" y="4"/>
                  </a:cubicBezTo>
                  <a:close/>
                </a:path>
              </a:pathLst>
            </a:custGeom>
            <a:solidFill>
              <a:srgbClr val="F1EE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2"/>
            <p:cNvSpPr/>
            <p:nvPr/>
          </p:nvSpPr>
          <p:spPr>
            <a:xfrm>
              <a:off x="388937" y="4451350"/>
              <a:ext cx="65088" cy="88900"/>
            </a:xfrm>
            <a:custGeom>
              <a:avLst/>
              <a:gdLst/>
              <a:ahLst/>
              <a:cxnLst/>
              <a:rect l="l" t="t" r="r" b="b"/>
              <a:pathLst>
                <a:path w="29" h="39" extrusionOk="0">
                  <a:moveTo>
                    <a:pt x="13" y="0"/>
                  </a:moveTo>
                  <a:cubicBezTo>
                    <a:pt x="24" y="1"/>
                    <a:pt x="26" y="10"/>
                    <a:pt x="27" y="19"/>
                  </a:cubicBezTo>
                  <a:cubicBezTo>
                    <a:pt x="28" y="26"/>
                    <a:pt x="29" y="35"/>
                    <a:pt x="20" y="37"/>
                  </a:cubicBezTo>
                  <a:cubicBezTo>
                    <a:pt x="10" y="39"/>
                    <a:pt x="4" y="31"/>
                    <a:pt x="2" y="22"/>
                  </a:cubicBezTo>
                  <a:cubicBezTo>
                    <a:pt x="0" y="12"/>
                    <a:pt x="3" y="5"/>
                    <a:pt x="13" y="0"/>
                  </a:cubicBezTo>
                  <a:close/>
                </a:path>
              </a:pathLst>
            </a:custGeom>
            <a:solidFill>
              <a:srgbClr val="B458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2"/>
            <p:cNvSpPr/>
            <p:nvPr/>
          </p:nvSpPr>
          <p:spPr>
            <a:xfrm>
              <a:off x="7277100" y="19050"/>
              <a:ext cx="1670050" cy="4887913"/>
            </a:xfrm>
            <a:custGeom>
              <a:avLst/>
              <a:gdLst/>
              <a:ahLst/>
              <a:cxnLst/>
              <a:rect l="l" t="t" r="r" b="b"/>
              <a:pathLst>
                <a:path w="735" h="2150" extrusionOk="0">
                  <a:moveTo>
                    <a:pt x="568" y="422"/>
                  </a:moveTo>
                  <a:cubicBezTo>
                    <a:pt x="551" y="404"/>
                    <a:pt x="536" y="385"/>
                    <a:pt x="518" y="369"/>
                  </a:cubicBezTo>
                  <a:cubicBezTo>
                    <a:pt x="491" y="345"/>
                    <a:pt x="460" y="331"/>
                    <a:pt x="424" y="341"/>
                  </a:cubicBezTo>
                  <a:cubicBezTo>
                    <a:pt x="387" y="352"/>
                    <a:pt x="363" y="338"/>
                    <a:pt x="347" y="307"/>
                  </a:cubicBezTo>
                  <a:cubicBezTo>
                    <a:pt x="339" y="293"/>
                    <a:pt x="331" y="280"/>
                    <a:pt x="326" y="265"/>
                  </a:cubicBezTo>
                  <a:cubicBezTo>
                    <a:pt x="304" y="198"/>
                    <a:pt x="270" y="147"/>
                    <a:pt x="183" y="154"/>
                  </a:cubicBezTo>
                  <a:cubicBezTo>
                    <a:pt x="243" y="112"/>
                    <a:pt x="299" y="113"/>
                    <a:pt x="349" y="155"/>
                  </a:cubicBezTo>
                  <a:cubicBezTo>
                    <a:pt x="367" y="170"/>
                    <a:pt x="382" y="188"/>
                    <a:pt x="398" y="205"/>
                  </a:cubicBezTo>
                  <a:cubicBezTo>
                    <a:pt x="416" y="224"/>
                    <a:pt x="436" y="231"/>
                    <a:pt x="460" y="216"/>
                  </a:cubicBezTo>
                  <a:cubicBezTo>
                    <a:pt x="504" y="188"/>
                    <a:pt x="543" y="199"/>
                    <a:pt x="577" y="235"/>
                  </a:cubicBezTo>
                  <a:cubicBezTo>
                    <a:pt x="582" y="241"/>
                    <a:pt x="588" y="246"/>
                    <a:pt x="594" y="251"/>
                  </a:cubicBezTo>
                  <a:cubicBezTo>
                    <a:pt x="609" y="261"/>
                    <a:pt x="622" y="282"/>
                    <a:pt x="641" y="272"/>
                  </a:cubicBezTo>
                  <a:cubicBezTo>
                    <a:pt x="658" y="263"/>
                    <a:pt x="650" y="241"/>
                    <a:pt x="651" y="224"/>
                  </a:cubicBezTo>
                  <a:cubicBezTo>
                    <a:pt x="655" y="150"/>
                    <a:pt x="659" y="75"/>
                    <a:pt x="663" y="1"/>
                  </a:cubicBezTo>
                  <a:cubicBezTo>
                    <a:pt x="680" y="0"/>
                    <a:pt x="676" y="9"/>
                    <a:pt x="672" y="19"/>
                  </a:cubicBezTo>
                  <a:cubicBezTo>
                    <a:pt x="666" y="84"/>
                    <a:pt x="683" y="147"/>
                    <a:pt x="697" y="210"/>
                  </a:cubicBezTo>
                  <a:cubicBezTo>
                    <a:pt x="698" y="218"/>
                    <a:pt x="698" y="227"/>
                    <a:pt x="696" y="236"/>
                  </a:cubicBezTo>
                  <a:cubicBezTo>
                    <a:pt x="694" y="243"/>
                    <a:pt x="687" y="314"/>
                    <a:pt x="691" y="319"/>
                  </a:cubicBezTo>
                  <a:cubicBezTo>
                    <a:pt x="710" y="341"/>
                    <a:pt x="710" y="341"/>
                    <a:pt x="706" y="362"/>
                  </a:cubicBezTo>
                  <a:cubicBezTo>
                    <a:pt x="696" y="376"/>
                    <a:pt x="683" y="389"/>
                    <a:pt x="671" y="402"/>
                  </a:cubicBezTo>
                  <a:cubicBezTo>
                    <a:pt x="669" y="414"/>
                    <a:pt x="671" y="424"/>
                    <a:pt x="684" y="429"/>
                  </a:cubicBezTo>
                  <a:cubicBezTo>
                    <a:pt x="698" y="435"/>
                    <a:pt x="706" y="437"/>
                    <a:pt x="689" y="453"/>
                  </a:cubicBezTo>
                  <a:cubicBezTo>
                    <a:pt x="672" y="471"/>
                    <a:pt x="683" y="502"/>
                    <a:pt x="707" y="508"/>
                  </a:cubicBezTo>
                  <a:cubicBezTo>
                    <a:pt x="724" y="513"/>
                    <a:pt x="716" y="525"/>
                    <a:pt x="714" y="528"/>
                  </a:cubicBezTo>
                  <a:cubicBezTo>
                    <a:pt x="687" y="566"/>
                    <a:pt x="694" y="601"/>
                    <a:pt x="716" y="639"/>
                  </a:cubicBezTo>
                  <a:cubicBezTo>
                    <a:pt x="729" y="661"/>
                    <a:pt x="720" y="688"/>
                    <a:pt x="721" y="712"/>
                  </a:cubicBezTo>
                  <a:cubicBezTo>
                    <a:pt x="724" y="781"/>
                    <a:pt x="657" y="853"/>
                    <a:pt x="732" y="918"/>
                  </a:cubicBezTo>
                  <a:cubicBezTo>
                    <a:pt x="734" y="920"/>
                    <a:pt x="735" y="928"/>
                    <a:pt x="733" y="930"/>
                  </a:cubicBezTo>
                  <a:cubicBezTo>
                    <a:pt x="705" y="961"/>
                    <a:pt x="705" y="996"/>
                    <a:pt x="716" y="1034"/>
                  </a:cubicBezTo>
                  <a:cubicBezTo>
                    <a:pt x="685" y="1040"/>
                    <a:pt x="709" y="1072"/>
                    <a:pt x="690" y="1087"/>
                  </a:cubicBezTo>
                  <a:cubicBezTo>
                    <a:pt x="667" y="1106"/>
                    <a:pt x="695" y="1136"/>
                    <a:pt x="700" y="1146"/>
                  </a:cubicBezTo>
                  <a:cubicBezTo>
                    <a:pt x="723" y="1190"/>
                    <a:pt x="720" y="1232"/>
                    <a:pt x="716" y="1276"/>
                  </a:cubicBezTo>
                  <a:cubicBezTo>
                    <a:pt x="716" y="1278"/>
                    <a:pt x="719" y="1281"/>
                    <a:pt x="721" y="1284"/>
                  </a:cubicBezTo>
                  <a:cubicBezTo>
                    <a:pt x="716" y="1295"/>
                    <a:pt x="718" y="1308"/>
                    <a:pt x="710" y="1318"/>
                  </a:cubicBezTo>
                  <a:cubicBezTo>
                    <a:pt x="705" y="1312"/>
                    <a:pt x="692" y="1308"/>
                    <a:pt x="693" y="1315"/>
                  </a:cubicBezTo>
                  <a:cubicBezTo>
                    <a:pt x="694" y="1331"/>
                    <a:pt x="716" y="1346"/>
                    <a:pt x="694" y="1364"/>
                  </a:cubicBezTo>
                  <a:cubicBezTo>
                    <a:pt x="692" y="1366"/>
                    <a:pt x="716" y="1381"/>
                    <a:pt x="707" y="1395"/>
                  </a:cubicBezTo>
                  <a:cubicBezTo>
                    <a:pt x="697" y="1410"/>
                    <a:pt x="690" y="1386"/>
                    <a:pt x="681" y="1390"/>
                  </a:cubicBezTo>
                  <a:cubicBezTo>
                    <a:pt x="687" y="1406"/>
                    <a:pt x="661" y="1422"/>
                    <a:pt x="679" y="1439"/>
                  </a:cubicBezTo>
                  <a:cubicBezTo>
                    <a:pt x="687" y="1446"/>
                    <a:pt x="696" y="1453"/>
                    <a:pt x="705" y="1461"/>
                  </a:cubicBezTo>
                  <a:cubicBezTo>
                    <a:pt x="680" y="1469"/>
                    <a:pt x="666" y="1514"/>
                    <a:pt x="683" y="1528"/>
                  </a:cubicBezTo>
                  <a:cubicBezTo>
                    <a:pt x="711" y="1552"/>
                    <a:pt x="700" y="1584"/>
                    <a:pt x="707" y="1611"/>
                  </a:cubicBezTo>
                  <a:cubicBezTo>
                    <a:pt x="712" y="1631"/>
                    <a:pt x="685" y="1614"/>
                    <a:pt x="678" y="1628"/>
                  </a:cubicBezTo>
                  <a:cubicBezTo>
                    <a:pt x="697" y="1649"/>
                    <a:pt x="715" y="1669"/>
                    <a:pt x="734" y="1690"/>
                  </a:cubicBezTo>
                  <a:cubicBezTo>
                    <a:pt x="718" y="1701"/>
                    <a:pt x="706" y="1681"/>
                    <a:pt x="688" y="1691"/>
                  </a:cubicBezTo>
                  <a:cubicBezTo>
                    <a:pt x="728" y="1706"/>
                    <a:pt x="683" y="1742"/>
                    <a:pt x="709" y="1761"/>
                  </a:cubicBezTo>
                  <a:cubicBezTo>
                    <a:pt x="710" y="1776"/>
                    <a:pt x="699" y="1782"/>
                    <a:pt x="690" y="1789"/>
                  </a:cubicBezTo>
                  <a:cubicBezTo>
                    <a:pt x="703" y="1823"/>
                    <a:pt x="692" y="1859"/>
                    <a:pt x="693" y="1893"/>
                  </a:cubicBezTo>
                  <a:cubicBezTo>
                    <a:pt x="697" y="1960"/>
                    <a:pt x="687" y="1961"/>
                    <a:pt x="716" y="1991"/>
                  </a:cubicBezTo>
                  <a:cubicBezTo>
                    <a:pt x="711" y="2007"/>
                    <a:pt x="667" y="1962"/>
                    <a:pt x="687" y="2005"/>
                  </a:cubicBezTo>
                  <a:cubicBezTo>
                    <a:pt x="704" y="2041"/>
                    <a:pt x="685" y="2068"/>
                    <a:pt x="684" y="2099"/>
                  </a:cubicBezTo>
                  <a:cubicBezTo>
                    <a:pt x="684" y="2108"/>
                    <a:pt x="681" y="2117"/>
                    <a:pt x="679" y="2126"/>
                  </a:cubicBezTo>
                  <a:cubicBezTo>
                    <a:pt x="672" y="2131"/>
                    <a:pt x="680" y="2150"/>
                    <a:pt x="662" y="2145"/>
                  </a:cubicBezTo>
                  <a:cubicBezTo>
                    <a:pt x="656" y="2127"/>
                    <a:pt x="652" y="2109"/>
                    <a:pt x="645" y="2092"/>
                  </a:cubicBezTo>
                  <a:cubicBezTo>
                    <a:pt x="622" y="2035"/>
                    <a:pt x="599" y="2023"/>
                    <a:pt x="539" y="2037"/>
                  </a:cubicBezTo>
                  <a:cubicBezTo>
                    <a:pt x="464" y="2055"/>
                    <a:pt x="437" y="2045"/>
                    <a:pt x="392" y="1983"/>
                  </a:cubicBezTo>
                  <a:cubicBezTo>
                    <a:pt x="345" y="1918"/>
                    <a:pt x="328" y="1839"/>
                    <a:pt x="278" y="1771"/>
                  </a:cubicBezTo>
                  <a:cubicBezTo>
                    <a:pt x="312" y="1777"/>
                    <a:pt x="329" y="1797"/>
                    <a:pt x="347" y="1816"/>
                  </a:cubicBezTo>
                  <a:cubicBezTo>
                    <a:pt x="374" y="1845"/>
                    <a:pt x="404" y="1868"/>
                    <a:pt x="438" y="1889"/>
                  </a:cubicBezTo>
                  <a:cubicBezTo>
                    <a:pt x="468" y="1907"/>
                    <a:pt x="496" y="1908"/>
                    <a:pt x="525" y="1871"/>
                  </a:cubicBezTo>
                  <a:cubicBezTo>
                    <a:pt x="437" y="1853"/>
                    <a:pt x="406" y="1783"/>
                    <a:pt x="371" y="1715"/>
                  </a:cubicBezTo>
                  <a:cubicBezTo>
                    <a:pt x="340" y="1655"/>
                    <a:pt x="316" y="1647"/>
                    <a:pt x="254" y="1669"/>
                  </a:cubicBezTo>
                  <a:cubicBezTo>
                    <a:pt x="195" y="1689"/>
                    <a:pt x="177" y="1683"/>
                    <a:pt x="147" y="1629"/>
                  </a:cubicBezTo>
                  <a:cubicBezTo>
                    <a:pt x="121" y="1583"/>
                    <a:pt x="108" y="1531"/>
                    <a:pt x="96" y="1480"/>
                  </a:cubicBezTo>
                  <a:cubicBezTo>
                    <a:pt x="85" y="1434"/>
                    <a:pt x="72" y="1390"/>
                    <a:pt x="60" y="1342"/>
                  </a:cubicBezTo>
                  <a:cubicBezTo>
                    <a:pt x="81" y="1348"/>
                    <a:pt x="84" y="1366"/>
                    <a:pt x="91" y="1379"/>
                  </a:cubicBezTo>
                  <a:cubicBezTo>
                    <a:pt x="111" y="1412"/>
                    <a:pt x="127" y="1448"/>
                    <a:pt x="149" y="1480"/>
                  </a:cubicBezTo>
                  <a:cubicBezTo>
                    <a:pt x="176" y="1522"/>
                    <a:pt x="196" y="1525"/>
                    <a:pt x="234" y="1492"/>
                  </a:cubicBezTo>
                  <a:cubicBezTo>
                    <a:pt x="259" y="1471"/>
                    <a:pt x="277" y="1480"/>
                    <a:pt x="294" y="1499"/>
                  </a:cubicBezTo>
                  <a:cubicBezTo>
                    <a:pt x="310" y="1516"/>
                    <a:pt x="322" y="1537"/>
                    <a:pt x="339" y="1552"/>
                  </a:cubicBezTo>
                  <a:cubicBezTo>
                    <a:pt x="365" y="1577"/>
                    <a:pt x="388" y="1570"/>
                    <a:pt x="400" y="1537"/>
                  </a:cubicBezTo>
                  <a:cubicBezTo>
                    <a:pt x="430" y="1455"/>
                    <a:pt x="376" y="1379"/>
                    <a:pt x="289" y="1383"/>
                  </a:cubicBezTo>
                  <a:cubicBezTo>
                    <a:pt x="288" y="1383"/>
                    <a:pt x="286" y="1383"/>
                    <a:pt x="285" y="1383"/>
                  </a:cubicBezTo>
                  <a:cubicBezTo>
                    <a:pt x="160" y="1391"/>
                    <a:pt x="134" y="1372"/>
                    <a:pt x="110" y="1248"/>
                  </a:cubicBezTo>
                  <a:cubicBezTo>
                    <a:pt x="95" y="1176"/>
                    <a:pt x="85" y="1103"/>
                    <a:pt x="71" y="1032"/>
                  </a:cubicBezTo>
                  <a:cubicBezTo>
                    <a:pt x="60" y="976"/>
                    <a:pt x="40" y="924"/>
                    <a:pt x="0" y="882"/>
                  </a:cubicBezTo>
                  <a:cubicBezTo>
                    <a:pt x="48" y="905"/>
                    <a:pt x="84" y="939"/>
                    <a:pt x="100" y="992"/>
                  </a:cubicBezTo>
                  <a:cubicBezTo>
                    <a:pt x="94" y="996"/>
                    <a:pt x="92" y="1002"/>
                    <a:pt x="94" y="1008"/>
                  </a:cubicBezTo>
                  <a:cubicBezTo>
                    <a:pt x="121" y="1083"/>
                    <a:pt x="123" y="1163"/>
                    <a:pt x="138" y="1241"/>
                  </a:cubicBezTo>
                  <a:cubicBezTo>
                    <a:pt x="141" y="1258"/>
                    <a:pt x="145" y="1275"/>
                    <a:pt x="151" y="1290"/>
                  </a:cubicBezTo>
                  <a:cubicBezTo>
                    <a:pt x="175" y="1344"/>
                    <a:pt x="210" y="1361"/>
                    <a:pt x="267" y="1347"/>
                  </a:cubicBezTo>
                  <a:cubicBezTo>
                    <a:pt x="338" y="1329"/>
                    <a:pt x="375" y="1342"/>
                    <a:pt x="420" y="1402"/>
                  </a:cubicBezTo>
                  <a:cubicBezTo>
                    <a:pt x="437" y="1434"/>
                    <a:pt x="441" y="1469"/>
                    <a:pt x="440" y="1504"/>
                  </a:cubicBezTo>
                  <a:cubicBezTo>
                    <a:pt x="440" y="1539"/>
                    <a:pt x="430" y="1568"/>
                    <a:pt x="398" y="1586"/>
                  </a:cubicBezTo>
                  <a:cubicBezTo>
                    <a:pt x="360" y="1604"/>
                    <a:pt x="332" y="1586"/>
                    <a:pt x="308" y="1559"/>
                  </a:cubicBezTo>
                  <a:cubicBezTo>
                    <a:pt x="283" y="1532"/>
                    <a:pt x="259" y="1523"/>
                    <a:pt x="222" y="1541"/>
                  </a:cubicBezTo>
                  <a:cubicBezTo>
                    <a:pt x="182" y="1561"/>
                    <a:pt x="151" y="1539"/>
                    <a:pt x="126" y="1481"/>
                  </a:cubicBezTo>
                  <a:cubicBezTo>
                    <a:pt x="139" y="1516"/>
                    <a:pt x="147" y="1552"/>
                    <a:pt x="162" y="1585"/>
                  </a:cubicBezTo>
                  <a:cubicBezTo>
                    <a:pt x="183" y="1631"/>
                    <a:pt x="208" y="1645"/>
                    <a:pt x="255" y="1629"/>
                  </a:cubicBezTo>
                  <a:cubicBezTo>
                    <a:pt x="302" y="1613"/>
                    <a:pt x="337" y="1623"/>
                    <a:pt x="366" y="1661"/>
                  </a:cubicBezTo>
                  <a:cubicBezTo>
                    <a:pt x="386" y="1685"/>
                    <a:pt x="400" y="1713"/>
                    <a:pt x="415" y="1740"/>
                  </a:cubicBezTo>
                  <a:cubicBezTo>
                    <a:pt x="436" y="1777"/>
                    <a:pt x="461" y="1810"/>
                    <a:pt x="501" y="1829"/>
                  </a:cubicBezTo>
                  <a:cubicBezTo>
                    <a:pt x="561" y="1851"/>
                    <a:pt x="563" y="1854"/>
                    <a:pt x="547" y="1902"/>
                  </a:cubicBezTo>
                  <a:cubicBezTo>
                    <a:pt x="499" y="1948"/>
                    <a:pt x="464" y="1944"/>
                    <a:pt x="376" y="1885"/>
                  </a:cubicBezTo>
                  <a:cubicBezTo>
                    <a:pt x="417" y="1986"/>
                    <a:pt x="453" y="2009"/>
                    <a:pt x="544" y="1993"/>
                  </a:cubicBezTo>
                  <a:cubicBezTo>
                    <a:pt x="613" y="1992"/>
                    <a:pt x="616" y="1993"/>
                    <a:pt x="645" y="2032"/>
                  </a:cubicBezTo>
                  <a:cubicBezTo>
                    <a:pt x="635" y="1993"/>
                    <a:pt x="640" y="1953"/>
                    <a:pt x="640" y="1914"/>
                  </a:cubicBezTo>
                  <a:cubicBezTo>
                    <a:pt x="640" y="1888"/>
                    <a:pt x="635" y="1869"/>
                    <a:pt x="605" y="1864"/>
                  </a:cubicBezTo>
                  <a:cubicBezTo>
                    <a:pt x="571" y="1857"/>
                    <a:pt x="549" y="1832"/>
                    <a:pt x="528" y="1807"/>
                  </a:cubicBezTo>
                  <a:cubicBezTo>
                    <a:pt x="495" y="1758"/>
                    <a:pt x="469" y="1704"/>
                    <a:pt x="437" y="1654"/>
                  </a:cubicBezTo>
                  <a:cubicBezTo>
                    <a:pt x="428" y="1642"/>
                    <a:pt x="417" y="1627"/>
                    <a:pt x="434" y="1613"/>
                  </a:cubicBezTo>
                  <a:cubicBezTo>
                    <a:pt x="447" y="1601"/>
                    <a:pt x="460" y="1609"/>
                    <a:pt x="473" y="1615"/>
                  </a:cubicBezTo>
                  <a:cubicBezTo>
                    <a:pt x="478" y="1618"/>
                    <a:pt x="471" y="1615"/>
                    <a:pt x="477" y="1617"/>
                  </a:cubicBezTo>
                  <a:cubicBezTo>
                    <a:pt x="499" y="1626"/>
                    <a:pt x="522" y="1654"/>
                    <a:pt x="544" y="1633"/>
                  </a:cubicBezTo>
                  <a:cubicBezTo>
                    <a:pt x="568" y="1609"/>
                    <a:pt x="542" y="1582"/>
                    <a:pt x="528" y="1562"/>
                  </a:cubicBezTo>
                  <a:cubicBezTo>
                    <a:pt x="484" y="1498"/>
                    <a:pt x="473" y="1420"/>
                    <a:pt x="437" y="1352"/>
                  </a:cubicBezTo>
                  <a:cubicBezTo>
                    <a:pt x="418" y="1317"/>
                    <a:pt x="396" y="1286"/>
                    <a:pt x="360" y="1266"/>
                  </a:cubicBezTo>
                  <a:cubicBezTo>
                    <a:pt x="351" y="1261"/>
                    <a:pt x="340" y="1252"/>
                    <a:pt x="343" y="1241"/>
                  </a:cubicBezTo>
                  <a:cubicBezTo>
                    <a:pt x="346" y="1226"/>
                    <a:pt x="362" y="1226"/>
                    <a:pt x="374" y="1226"/>
                  </a:cubicBezTo>
                  <a:cubicBezTo>
                    <a:pt x="410" y="1223"/>
                    <a:pt x="435" y="1245"/>
                    <a:pt x="460" y="1266"/>
                  </a:cubicBezTo>
                  <a:cubicBezTo>
                    <a:pt x="484" y="1290"/>
                    <a:pt x="503" y="1319"/>
                    <a:pt x="524" y="1346"/>
                  </a:cubicBezTo>
                  <a:cubicBezTo>
                    <a:pt x="541" y="1369"/>
                    <a:pt x="562" y="1388"/>
                    <a:pt x="589" y="1396"/>
                  </a:cubicBezTo>
                  <a:cubicBezTo>
                    <a:pt x="606" y="1402"/>
                    <a:pt x="628" y="1412"/>
                    <a:pt x="637" y="1388"/>
                  </a:cubicBezTo>
                  <a:cubicBezTo>
                    <a:pt x="646" y="1365"/>
                    <a:pt x="643" y="1341"/>
                    <a:pt x="615" y="1329"/>
                  </a:cubicBezTo>
                  <a:cubicBezTo>
                    <a:pt x="595" y="1321"/>
                    <a:pt x="575" y="1313"/>
                    <a:pt x="556" y="1303"/>
                  </a:cubicBezTo>
                  <a:cubicBezTo>
                    <a:pt x="523" y="1287"/>
                    <a:pt x="499" y="1261"/>
                    <a:pt x="475" y="1234"/>
                  </a:cubicBezTo>
                  <a:cubicBezTo>
                    <a:pt x="452" y="1212"/>
                    <a:pt x="441" y="1182"/>
                    <a:pt x="424" y="1157"/>
                  </a:cubicBezTo>
                  <a:cubicBezTo>
                    <a:pt x="394" y="1112"/>
                    <a:pt x="364" y="1108"/>
                    <a:pt x="325" y="1146"/>
                  </a:cubicBezTo>
                  <a:cubicBezTo>
                    <a:pt x="322" y="1149"/>
                    <a:pt x="319" y="1152"/>
                    <a:pt x="315" y="1156"/>
                  </a:cubicBezTo>
                  <a:cubicBezTo>
                    <a:pt x="248" y="1229"/>
                    <a:pt x="188" y="1223"/>
                    <a:pt x="140" y="1134"/>
                  </a:cubicBezTo>
                  <a:cubicBezTo>
                    <a:pt x="117" y="1090"/>
                    <a:pt x="96" y="1044"/>
                    <a:pt x="100" y="992"/>
                  </a:cubicBezTo>
                  <a:cubicBezTo>
                    <a:pt x="126" y="1017"/>
                    <a:pt x="130" y="1054"/>
                    <a:pt x="146" y="1085"/>
                  </a:cubicBezTo>
                  <a:cubicBezTo>
                    <a:pt x="158" y="1107"/>
                    <a:pt x="167" y="1131"/>
                    <a:pt x="181" y="1150"/>
                  </a:cubicBezTo>
                  <a:cubicBezTo>
                    <a:pt x="210" y="1188"/>
                    <a:pt x="242" y="1187"/>
                    <a:pt x="274" y="1153"/>
                  </a:cubicBezTo>
                  <a:cubicBezTo>
                    <a:pt x="287" y="1139"/>
                    <a:pt x="299" y="1124"/>
                    <a:pt x="312" y="1112"/>
                  </a:cubicBezTo>
                  <a:cubicBezTo>
                    <a:pt x="365" y="1061"/>
                    <a:pt x="410" y="1066"/>
                    <a:pt x="449" y="1129"/>
                  </a:cubicBezTo>
                  <a:cubicBezTo>
                    <a:pt x="466" y="1157"/>
                    <a:pt x="479" y="1186"/>
                    <a:pt x="496" y="1214"/>
                  </a:cubicBezTo>
                  <a:cubicBezTo>
                    <a:pt x="509" y="1236"/>
                    <a:pt x="522" y="1257"/>
                    <a:pt x="555" y="1261"/>
                  </a:cubicBezTo>
                  <a:cubicBezTo>
                    <a:pt x="542" y="1233"/>
                    <a:pt x="531" y="1208"/>
                    <a:pt x="519" y="1182"/>
                  </a:cubicBezTo>
                  <a:cubicBezTo>
                    <a:pt x="517" y="1178"/>
                    <a:pt x="517" y="1174"/>
                    <a:pt x="520" y="1169"/>
                  </a:cubicBezTo>
                  <a:cubicBezTo>
                    <a:pt x="540" y="1168"/>
                    <a:pt x="544" y="1186"/>
                    <a:pt x="552" y="1198"/>
                  </a:cubicBezTo>
                  <a:cubicBezTo>
                    <a:pt x="568" y="1227"/>
                    <a:pt x="591" y="1251"/>
                    <a:pt x="616" y="1271"/>
                  </a:cubicBezTo>
                  <a:cubicBezTo>
                    <a:pt x="644" y="1293"/>
                    <a:pt x="663" y="1287"/>
                    <a:pt x="667" y="1251"/>
                  </a:cubicBezTo>
                  <a:cubicBezTo>
                    <a:pt x="674" y="1193"/>
                    <a:pt x="677" y="1135"/>
                    <a:pt x="629" y="1090"/>
                  </a:cubicBezTo>
                  <a:cubicBezTo>
                    <a:pt x="619" y="1081"/>
                    <a:pt x="606" y="1071"/>
                    <a:pt x="616" y="1054"/>
                  </a:cubicBezTo>
                  <a:cubicBezTo>
                    <a:pt x="655" y="1044"/>
                    <a:pt x="668" y="1019"/>
                    <a:pt x="669" y="979"/>
                  </a:cubicBezTo>
                  <a:cubicBezTo>
                    <a:pt x="671" y="899"/>
                    <a:pt x="646" y="829"/>
                    <a:pt x="607" y="761"/>
                  </a:cubicBezTo>
                  <a:cubicBezTo>
                    <a:pt x="574" y="705"/>
                    <a:pt x="531" y="654"/>
                    <a:pt x="506" y="593"/>
                  </a:cubicBezTo>
                  <a:cubicBezTo>
                    <a:pt x="502" y="570"/>
                    <a:pt x="506" y="556"/>
                    <a:pt x="534" y="561"/>
                  </a:cubicBezTo>
                  <a:cubicBezTo>
                    <a:pt x="547" y="564"/>
                    <a:pt x="562" y="571"/>
                    <a:pt x="578" y="551"/>
                  </a:cubicBezTo>
                  <a:cubicBezTo>
                    <a:pt x="524" y="535"/>
                    <a:pt x="500" y="489"/>
                    <a:pt x="470" y="449"/>
                  </a:cubicBezTo>
                  <a:cubicBezTo>
                    <a:pt x="438" y="407"/>
                    <a:pt x="413" y="407"/>
                    <a:pt x="380" y="448"/>
                  </a:cubicBezTo>
                  <a:cubicBezTo>
                    <a:pt x="353" y="483"/>
                    <a:pt x="320" y="495"/>
                    <a:pt x="278" y="486"/>
                  </a:cubicBezTo>
                  <a:cubicBezTo>
                    <a:pt x="232" y="463"/>
                    <a:pt x="203" y="426"/>
                    <a:pt x="188" y="377"/>
                  </a:cubicBezTo>
                  <a:cubicBezTo>
                    <a:pt x="189" y="370"/>
                    <a:pt x="192" y="364"/>
                    <a:pt x="201" y="365"/>
                  </a:cubicBezTo>
                  <a:cubicBezTo>
                    <a:pt x="220" y="389"/>
                    <a:pt x="240" y="414"/>
                    <a:pt x="259" y="438"/>
                  </a:cubicBezTo>
                  <a:cubicBezTo>
                    <a:pt x="286" y="471"/>
                    <a:pt x="310" y="474"/>
                    <a:pt x="342" y="447"/>
                  </a:cubicBezTo>
                  <a:cubicBezTo>
                    <a:pt x="356" y="435"/>
                    <a:pt x="368" y="420"/>
                    <a:pt x="382" y="408"/>
                  </a:cubicBezTo>
                  <a:cubicBezTo>
                    <a:pt x="421" y="374"/>
                    <a:pt x="454" y="377"/>
                    <a:pt x="486" y="418"/>
                  </a:cubicBezTo>
                  <a:cubicBezTo>
                    <a:pt x="503" y="440"/>
                    <a:pt x="517" y="465"/>
                    <a:pt x="534" y="487"/>
                  </a:cubicBezTo>
                  <a:cubicBezTo>
                    <a:pt x="546" y="502"/>
                    <a:pt x="565" y="515"/>
                    <a:pt x="582" y="503"/>
                  </a:cubicBezTo>
                  <a:cubicBezTo>
                    <a:pt x="595" y="494"/>
                    <a:pt x="583" y="475"/>
                    <a:pt x="579" y="461"/>
                  </a:cubicBezTo>
                  <a:cubicBezTo>
                    <a:pt x="576" y="447"/>
                    <a:pt x="564" y="437"/>
                    <a:pt x="567" y="421"/>
                  </a:cubicBezTo>
                  <a:cubicBezTo>
                    <a:pt x="594" y="417"/>
                    <a:pt x="597" y="440"/>
                    <a:pt x="607" y="457"/>
                  </a:cubicBezTo>
                  <a:cubicBezTo>
                    <a:pt x="615" y="482"/>
                    <a:pt x="626" y="506"/>
                    <a:pt x="626" y="534"/>
                  </a:cubicBezTo>
                  <a:cubicBezTo>
                    <a:pt x="626" y="563"/>
                    <a:pt x="620" y="591"/>
                    <a:pt x="589" y="603"/>
                  </a:cubicBezTo>
                  <a:cubicBezTo>
                    <a:pt x="567" y="611"/>
                    <a:pt x="569" y="621"/>
                    <a:pt x="577" y="638"/>
                  </a:cubicBezTo>
                  <a:cubicBezTo>
                    <a:pt x="593" y="670"/>
                    <a:pt x="612" y="701"/>
                    <a:pt x="633" y="730"/>
                  </a:cubicBezTo>
                  <a:cubicBezTo>
                    <a:pt x="639" y="738"/>
                    <a:pt x="646" y="751"/>
                    <a:pt x="658" y="746"/>
                  </a:cubicBezTo>
                  <a:cubicBezTo>
                    <a:pt x="670" y="742"/>
                    <a:pt x="667" y="728"/>
                    <a:pt x="668" y="717"/>
                  </a:cubicBezTo>
                  <a:cubicBezTo>
                    <a:pt x="670" y="678"/>
                    <a:pt x="663" y="640"/>
                    <a:pt x="654" y="602"/>
                  </a:cubicBezTo>
                  <a:cubicBezTo>
                    <a:pt x="638" y="536"/>
                    <a:pt x="627" y="470"/>
                    <a:pt x="630" y="402"/>
                  </a:cubicBezTo>
                  <a:cubicBezTo>
                    <a:pt x="630" y="396"/>
                    <a:pt x="629" y="390"/>
                    <a:pt x="630" y="384"/>
                  </a:cubicBezTo>
                  <a:cubicBezTo>
                    <a:pt x="639" y="333"/>
                    <a:pt x="624" y="294"/>
                    <a:pt x="574" y="272"/>
                  </a:cubicBezTo>
                  <a:cubicBezTo>
                    <a:pt x="540" y="241"/>
                    <a:pt x="504" y="217"/>
                    <a:pt x="455" y="248"/>
                  </a:cubicBezTo>
                  <a:cubicBezTo>
                    <a:pt x="443" y="257"/>
                    <a:pt x="426" y="255"/>
                    <a:pt x="410" y="252"/>
                  </a:cubicBezTo>
                  <a:cubicBezTo>
                    <a:pt x="394" y="248"/>
                    <a:pt x="382" y="238"/>
                    <a:pt x="373" y="225"/>
                  </a:cubicBezTo>
                  <a:cubicBezTo>
                    <a:pt x="344" y="188"/>
                    <a:pt x="315" y="150"/>
                    <a:pt x="271" y="147"/>
                  </a:cubicBezTo>
                  <a:cubicBezTo>
                    <a:pt x="315" y="171"/>
                    <a:pt x="341" y="220"/>
                    <a:pt x="367" y="269"/>
                  </a:cubicBezTo>
                  <a:cubicBezTo>
                    <a:pt x="375" y="284"/>
                    <a:pt x="382" y="300"/>
                    <a:pt x="398" y="309"/>
                  </a:cubicBezTo>
                  <a:cubicBezTo>
                    <a:pt x="437" y="318"/>
                    <a:pt x="481" y="297"/>
                    <a:pt x="515" y="330"/>
                  </a:cubicBezTo>
                  <a:cubicBezTo>
                    <a:pt x="537" y="358"/>
                    <a:pt x="583" y="373"/>
                    <a:pt x="568" y="422"/>
                  </a:cubicBezTo>
                  <a:close/>
                </a:path>
              </a:pathLst>
            </a:custGeom>
            <a:solidFill>
              <a:srgbClr val="6536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2"/>
            <p:cNvSpPr/>
            <p:nvPr/>
          </p:nvSpPr>
          <p:spPr>
            <a:xfrm>
              <a:off x="7645400" y="1071562"/>
              <a:ext cx="949325" cy="1281113"/>
            </a:xfrm>
            <a:custGeom>
              <a:avLst/>
              <a:gdLst/>
              <a:ahLst/>
              <a:cxnLst/>
              <a:rect l="l" t="t" r="r" b="b"/>
              <a:pathLst>
                <a:path w="418" h="564" extrusionOk="0">
                  <a:moveTo>
                    <a:pt x="42" y="247"/>
                  </a:moveTo>
                  <a:cubicBezTo>
                    <a:pt x="67" y="249"/>
                    <a:pt x="85" y="235"/>
                    <a:pt x="103" y="219"/>
                  </a:cubicBezTo>
                  <a:cubicBezTo>
                    <a:pt x="175" y="155"/>
                    <a:pt x="196" y="153"/>
                    <a:pt x="279" y="200"/>
                  </a:cubicBezTo>
                  <a:cubicBezTo>
                    <a:pt x="285" y="203"/>
                    <a:pt x="290" y="206"/>
                    <a:pt x="296" y="209"/>
                  </a:cubicBezTo>
                  <a:cubicBezTo>
                    <a:pt x="306" y="196"/>
                    <a:pt x="296" y="185"/>
                    <a:pt x="294" y="174"/>
                  </a:cubicBezTo>
                  <a:cubicBezTo>
                    <a:pt x="280" y="72"/>
                    <a:pt x="238" y="54"/>
                    <a:pt x="156" y="115"/>
                  </a:cubicBezTo>
                  <a:cubicBezTo>
                    <a:pt x="77" y="174"/>
                    <a:pt x="33" y="157"/>
                    <a:pt x="9" y="60"/>
                  </a:cubicBezTo>
                  <a:cubicBezTo>
                    <a:pt x="5" y="41"/>
                    <a:pt x="0" y="24"/>
                    <a:pt x="2" y="5"/>
                  </a:cubicBezTo>
                  <a:cubicBezTo>
                    <a:pt x="13" y="0"/>
                    <a:pt x="20" y="6"/>
                    <a:pt x="26" y="14"/>
                  </a:cubicBezTo>
                  <a:cubicBezTo>
                    <a:pt x="35" y="32"/>
                    <a:pt x="37" y="52"/>
                    <a:pt x="45" y="70"/>
                  </a:cubicBezTo>
                  <a:cubicBezTo>
                    <a:pt x="66" y="116"/>
                    <a:pt x="95" y="125"/>
                    <a:pt x="137" y="98"/>
                  </a:cubicBezTo>
                  <a:cubicBezTo>
                    <a:pt x="160" y="83"/>
                    <a:pt x="180" y="63"/>
                    <a:pt x="206" y="51"/>
                  </a:cubicBezTo>
                  <a:cubicBezTo>
                    <a:pt x="260" y="43"/>
                    <a:pt x="284" y="55"/>
                    <a:pt x="304" y="105"/>
                  </a:cubicBezTo>
                  <a:cubicBezTo>
                    <a:pt x="332" y="175"/>
                    <a:pt x="336" y="250"/>
                    <a:pt x="342" y="324"/>
                  </a:cubicBezTo>
                  <a:cubicBezTo>
                    <a:pt x="345" y="356"/>
                    <a:pt x="358" y="388"/>
                    <a:pt x="347" y="420"/>
                  </a:cubicBezTo>
                  <a:cubicBezTo>
                    <a:pt x="340" y="432"/>
                    <a:pt x="332" y="429"/>
                    <a:pt x="325" y="420"/>
                  </a:cubicBezTo>
                  <a:cubicBezTo>
                    <a:pt x="315" y="406"/>
                    <a:pt x="312" y="389"/>
                    <a:pt x="309" y="372"/>
                  </a:cubicBezTo>
                  <a:cubicBezTo>
                    <a:pt x="293" y="303"/>
                    <a:pt x="257" y="291"/>
                    <a:pt x="200" y="336"/>
                  </a:cubicBezTo>
                  <a:cubicBezTo>
                    <a:pt x="185" y="350"/>
                    <a:pt x="175" y="367"/>
                    <a:pt x="161" y="382"/>
                  </a:cubicBezTo>
                  <a:cubicBezTo>
                    <a:pt x="149" y="395"/>
                    <a:pt x="133" y="404"/>
                    <a:pt x="114" y="417"/>
                  </a:cubicBezTo>
                  <a:cubicBezTo>
                    <a:pt x="153" y="416"/>
                    <a:pt x="173" y="390"/>
                    <a:pt x="198" y="374"/>
                  </a:cubicBezTo>
                  <a:cubicBezTo>
                    <a:pt x="248" y="354"/>
                    <a:pt x="278" y="363"/>
                    <a:pt x="314" y="411"/>
                  </a:cubicBezTo>
                  <a:cubicBezTo>
                    <a:pt x="325" y="426"/>
                    <a:pt x="332" y="445"/>
                    <a:pt x="355" y="443"/>
                  </a:cubicBezTo>
                  <a:cubicBezTo>
                    <a:pt x="382" y="477"/>
                    <a:pt x="411" y="510"/>
                    <a:pt x="418" y="556"/>
                  </a:cubicBezTo>
                  <a:cubicBezTo>
                    <a:pt x="410" y="564"/>
                    <a:pt x="402" y="559"/>
                    <a:pt x="394" y="555"/>
                  </a:cubicBezTo>
                  <a:cubicBezTo>
                    <a:pt x="350" y="518"/>
                    <a:pt x="322" y="468"/>
                    <a:pt x="278" y="432"/>
                  </a:cubicBezTo>
                  <a:cubicBezTo>
                    <a:pt x="251" y="400"/>
                    <a:pt x="222" y="398"/>
                    <a:pt x="190" y="426"/>
                  </a:cubicBezTo>
                  <a:cubicBezTo>
                    <a:pt x="173" y="441"/>
                    <a:pt x="154" y="454"/>
                    <a:pt x="129" y="456"/>
                  </a:cubicBezTo>
                  <a:cubicBezTo>
                    <a:pt x="73" y="453"/>
                    <a:pt x="41" y="421"/>
                    <a:pt x="24" y="354"/>
                  </a:cubicBezTo>
                  <a:cubicBezTo>
                    <a:pt x="26" y="347"/>
                    <a:pt x="30" y="341"/>
                    <a:pt x="38" y="339"/>
                  </a:cubicBezTo>
                  <a:cubicBezTo>
                    <a:pt x="115" y="382"/>
                    <a:pt x="115" y="382"/>
                    <a:pt x="172" y="307"/>
                  </a:cubicBezTo>
                  <a:cubicBezTo>
                    <a:pt x="202" y="268"/>
                    <a:pt x="229" y="260"/>
                    <a:pt x="283" y="273"/>
                  </a:cubicBezTo>
                  <a:cubicBezTo>
                    <a:pt x="238" y="193"/>
                    <a:pt x="196" y="183"/>
                    <a:pt x="123" y="236"/>
                  </a:cubicBezTo>
                  <a:cubicBezTo>
                    <a:pt x="102" y="251"/>
                    <a:pt x="83" y="270"/>
                    <a:pt x="55" y="276"/>
                  </a:cubicBezTo>
                  <a:cubicBezTo>
                    <a:pt x="45" y="277"/>
                    <a:pt x="35" y="275"/>
                    <a:pt x="28" y="267"/>
                  </a:cubicBezTo>
                  <a:cubicBezTo>
                    <a:pt x="26" y="256"/>
                    <a:pt x="24" y="245"/>
                    <a:pt x="42" y="247"/>
                  </a:cubicBezTo>
                  <a:close/>
                </a:path>
              </a:pathLst>
            </a:custGeom>
            <a:solidFill>
              <a:srgbClr val="6B39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2"/>
            <p:cNvSpPr/>
            <p:nvPr/>
          </p:nvSpPr>
          <p:spPr>
            <a:xfrm>
              <a:off x="7032625" y="1339850"/>
              <a:ext cx="760413" cy="647700"/>
            </a:xfrm>
            <a:custGeom>
              <a:avLst/>
              <a:gdLst/>
              <a:ahLst/>
              <a:cxnLst/>
              <a:rect l="l" t="t" r="r" b="b"/>
              <a:pathLst>
                <a:path w="335" h="285" extrusionOk="0">
                  <a:moveTo>
                    <a:pt x="302" y="147"/>
                  </a:moveTo>
                  <a:cubicBezTo>
                    <a:pt x="311" y="149"/>
                    <a:pt x="320" y="150"/>
                    <a:pt x="329" y="151"/>
                  </a:cubicBezTo>
                  <a:cubicBezTo>
                    <a:pt x="322" y="175"/>
                    <a:pt x="335" y="204"/>
                    <a:pt x="310" y="224"/>
                  </a:cubicBezTo>
                  <a:cubicBezTo>
                    <a:pt x="307" y="227"/>
                    <a:pt x="303" y="230"/>
                    <a:pt x="299" y="233"/>
                  </a:cubicBezTo>
                  <a:cubicBezTo>
                    <a:pt x="281" y="249"/>
                    <a:pt x="276" y="285"/>
                    <a:pt x="240" y="276"/>
                  </a:cubicBezTo>
                  <a:cubicBezTo>
                    <a:pt x="222" y="262"/>
                    <a:pt x="223" y="240"/>
                    <a:pt x="217" y="222"/>
                  </a:cubicBezTo>
                  <a:cubicBezTo>
                    <a:pt x="208" y="191"/>
                    <a:pt x="198" y="160"/>
                    <a:pt x="179" y="133"/>
                  </a:cubicBezTo>
                  <a:cubicBezTo>
                    <a:pt x="143" y="80"/>
                    <a:pt x="101" y="75"/>
                    <a:pt x="47" y="116"/>
                  </a:cubicBezTo>
                  <a:cubicBezTo>
                    <a:pt x="43" y="118"/>
                    <a:pt x="38" y="119"/>
                    <a:pt x="34" y="121"/>
                  </a:cubicBezTo>
                  <a:cubicBezTo>
                    <a:pt x="20" y="125"/>
                    <a:pt x="0" y="132"/>
                    <a:pt x="14" y="106"/>
                  </a:cubicBezTo>
                  <a:cubicBezTo>
                    <a:pt x="60" y="16"/>
                    <a:pt x="132" y="0"/>
                    <a:pt x="205" y="61"/>
                  </a:cubicBezTo>
                  <a:cubicBezTo>
                    <a:pt x="238" y="89"/>
                    <a:pt x="269" y="119"/>
                    <a:pt x="302" y="147"/>
                  </a:cubicBezTo>
                  <a:close/>
                </a:path>
              </a:pathLst>
            </a:custGeom>
            <a:solidFill>
              <a:srgbClr val="ED85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2"/>
            <p:cNvSpPr/>
            <p:nvPr/>
          </p:nvSpPr>
          <p:spPr>
            <a:xfrm>
              <a:off x="7138988" y="1477962"/>
              <a:ext cx="1231900" cy="966788"/>
            </a:xfrm>
            <a:custGeom>
              <a:avLst/>
              <a:gdLst/>
              <a:ahLst/>
              <a:cxnLst/>
              <a:rect l="l" t="t" r="r" b="b"/>
              <a:pathLst>
                <a:path w="542" h="425" extrusionOk="0">
                  <a:moveTo>
                    <a:pt x="0" y="55"/>
                  </a:moveTo>
                  <a:cubicBezTo>
                    <a:pt x="43" y="0"/>
                    <a:pt x="103" y="5"/>
                    <a:pt x="142" y="68"/>
                  </a:cubicBezTo>
                  <a:cubicBezTo>
                    <a:pt x="169" y="112"/>
                    <a:pt x="177" y="164"/>
                    <a:pt x="196" y="211"/>
                  </a:cubicBezTo>
                  <a:cubicBezTo>
                    <a:pt x="224" y="236"/>
                    <a:pt x="219" y="277"/>
                    <a:pt x="239" y="306"/>
                  </a:cubicBezTo>
                  <a:cubicBezTo>
                    <a:pt x="262" y="339"/>
                    <a:pt x="283" y="370"/>
                    <a:pt x="331" y="360"/>
                  </a:cubicBezTo>
                  <a:cubicBezTo>
                    <a:pt x="359" y="352"/>
                    <a:pt x="380" y="330"/>
                    <a:pt x="405" y="315"/>
                  </a:cubicBezTo>
                  <a:cubicBezTo>
                    <a:pt x="433" y="298"/>
                    <a:pt x="462" y="283"/>
                    <a:pt x="494" y="308"/>
                  </a:cubicBezTo>
                  <a:cubicBezTo>
                    <a:pt x="513" y="333"/>
                    <a:pt x="542" y="354"/>
                    <a:pt x="525" y="392"/>
                  </a:cubicBezTo>
                  <a:cubicBezTo>
                    <a:pt x="519" y="385"/>
                    <a:pt x="513" y="378"/>
                    <a:pt x="508" y="371"/>
                  </a:cubicBezTo>
                  <a:cubicBezTo>
                    <a:pt x="468" y="315"/>
                    <a:pt x="442" y="311"/>
                    <a:pt x="391" y="356"/>
                  </a:cubicBezTo>
                  <a:cubicBezTo>
                    <a:pt x="311" y="425"/>
                    <a:pt x="265" y="417"/>
                    <a:pt x="215" y="323"/>
                  </a:cubicBezTo>
                  <a:cubicBezTo>
                    <a:pt x="189" y="277"/>
                    <a:pt x="176" y="225"/>
                    <a:pt x="162" y="175"/>
                  </a:cubicBezTo>
                  <a:cubicBezTo>
                    <a:pt x="157" y="158"/>
                    <a:pt x="154" y="142"/>
                    <a:pt x="149" y="125"/>
                  </a:cubicBezTo>
                  <a:cubicBezTo>
                    <a:pt x="120" y="42"/>
                    <a:pt x="83" y="24"/>
                    <a:pt x="0" y="55"/>
                  </a:cubicBezTo>
                  <a:close/>
                </a:path>
              </a:pathLst>
            </a:custGeom>
            <a:solidFill>
              <a:srgbClr val="6B3D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2"/>
            <p:cNvSpPr/>
            <p:nvPr/>
          </p:nvSpPr>
          <p:spPr>
            <a:xfrm>
              <a:off x="8224838" y="2033587"/>
              <a:ext cx="320675" cy="484188"/>
            </a:xfrm>
            <a:custGeom>
              <a:avLst/>
              <a:gdLst/>
              <a:ahLst/>
              <a:cxnLst/>
              <a:rect l="l" t="t" r="r" b="b"/>
              <a:pathLst>
                <a:path w="141" h="213" extrusionOk="0">
                  <a:moveTo>
                    <a:pt x="47" y="148"/>
                  </a:moveTo>
                  <a:cubicBezTo>
                    <a:pt x="48" y="115"/>
                    <a:pt x="26" y="94"/>
                    <a:pt x="10" y="70"/>
                  </a:cubicBezTo>
                  <a:cubicBezTo>
                    <a:pt x="0" y="42"/>
                    <a:pt x="14" y="20"/>
                    <a:pt x="30" y="0"/>
                  </a:cubicBezTo>
                  <a:cubicBezTo>
                    <a:pt x="72" y="37"/>
                    <a:pt x="106" y="81"/>
                    <a:pt x="141" y="125"/>
                  </a:cubicBezTo>
                  <a:cubicBezTo>
                    <a:pt x="136" y="163"/>
                    <a:pt x="122" y="195"/>
                    <a:pt x="85" y="213"/>
                  </a:cubicBezTo>
                  <a:cubicBezTo>
                    <a:pt x="68" y="213"/>
                    <a:pt x="73" y="196"/>
                    <a:pt x="67" y="188"/>
                  </a:cubicBezTo>
                  <a:cubicBezTo>
                    <a:pt x="60" y="175"/>
                    <a:pt x="54" y="161"/>
                    <a:pt x="47" y="148"/>
                  </a:cubicBezTo>
                  <a:close/>
                </a:path>
              </a:pathLst>
            </a:custGeom>
            <a:solidFill>
              <a:srgbClr val="FAD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2"/>
            <p:cNvSpPr/>
            <p:nvPr/>
          </p:nvSpPr>
          <p:spPr>
            <a:xfrm>
              <a:off x="6958013" y="1344612"/>
              <a:ext cx="782638" cy="328613"/>
            </a:xfrm>
            <a:custGeom>
              <a:avLst/>
              <a:gdLst/>
              <a:ahLst/>
              <a:cxnLst/>
              <a:rect l="l" t="t" r="r" b="b"/>
              <a:pathLst>
                <a:path w="345" h="145" extrusionOk="0">
                  <a:moveTo>
                    <a:pt x="335" y="145"/>
                  </a:moveTo>
                  <a:cubicBezTo>
                    <a:pt x="285" y="129"/>
                    <a:pt x="258" y="83"/>
                    <a:pt x="219" y="54"/>
                  </a:cubicBezTo>
                  <a:cubicBezTo>
                    <a:pt x="161" y="10"/>
                    <a:pt x="66" y="41"/>
                    <a:pt x="49" y="112"/>
                  </a:cubicBezTo>
                  <a:cubicBezTo>
                    <a:pt x="47" y="123"/>
                    <a:pt x="61" y="117"/>
                    <a:pt x="67" y="119"/>
                  </a:cubicBezTo>
                  <a:cubicBezTo>
                    <a:pt x="48" y="133"/>
                    <a:pt x="26" y="139"/>
                    <a:pt x="0" y="139"/>
                  </a:cubicBezTo>
                  <a:cubicBezTo>
                    <a:pt x="35" y="110"/>
                    <a:pt x="55" y="71"/>
                    <a:pt x="85" y="39"/>
                  </a:cubicBezTo>
                  <a:cubicBezTo>
                    <a:pt x="121" y="0"/>
                    <a:pt x="189" y="6"/>
                    <a:pt x="241" y="50"/>
                  </a:cubicBezTo>
                  <a:cubicBezTo>
                    <a:pt x="274" y="78"/>
                    <a:pt x="301" y="115"/>
                    <a:pt x="345" y="127"/>
                  </a:cubicBezTo>
                  <a:cubicBezTo>
                    <a:pt x="337" y="131"/>
                    <a:pt x="334" y="137"/>
                    <a:pt x="335" y="145"/>
                  </a:cubicBezTo>
                  <a:close/>
                </a:path>
              </a:pathLst>
            </a:custGeom>
            <a:solidFill>
              <a:srgbClr val="8658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2"/>
            <p:cNvSpPr/>
            <p:nvPr/>
          </p:nvSpPr>
          <p:spPr>
            <a:xfrm>
              <a:off x="7475538" y="679450"/>
              <a:ext cx="258763" cy="423863"/>
            </a:xfrm>
            <a:custGeom>
              <a:avLst/>
              <a:gdLst/>
              <a:ahLst/>
              <a:cxnLst/>
              <a:rect l="l" t="t" r="r" b="b"/>
              <a:pathLst>
                <a:path w="114" h="186" extrusionOk="0">
                  <a:moveTo>
                    <a:pt x="94" y="186"/>
                  </a:moveTo>
                  <a:cubicBezTo>
                    <a:pt x="89" y="183"/>
                    <a:pt x="83" y="180"/>
                    <a:pt x="77" y="177"/>
                  </a:cubicBezTo>
                  <a:cubicBezTo>
                    <a:pt x="61" y="117"/>
                    <a:pt x="60" y="51"/>
                    <a:pt x="0" y="0"/>
                  </a:cubicBezTo>
                  <a:cubicBezTo>
                    <a:pt x="56" y="12"/>
                    <a:pt x="88" y="38"/>
                    <a:pt x="114" y="74"/>
                  </a:cubicBezTo>
                  <a:cubicBezTo>
                    <a:pt x="111" y="77"/>
                    <a:pt x="109" y="81"/>
                    <a:pt x="106" y="84"/>
                  </a:cubicBezTo>
                  <a:cubicBezTo>
                    <a:pt x="93" y="89"/>
                    <a:pt x="87" y="78"/>
                    <a:pt x="82" y="72"/>
                  </a:cubicBezTo>
                  <a:cubicBezTo>
                    <a:pt x="96" y="107"/>
                    <a:pt x="111" y="145"/>
                    <a:pt x="94" y="186"/>
                  </a:cubicBezTo>
                  <a:close/>
                </a:path>
              </a:pathLst>
            </a:custGeom>
            <a:solidFill>
              <a:srgbClr val="8357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2"/>
            <p:cNvSpPr/>
            <p:nvPr/>
          </p:nvSpPr>
          <p:spPr>
            <a:xfrm>
              <a:off x="8829675" y="2938463"/>
              <a:ext cx="158750" cy="115888"/>
            </a:xfrm>
            <a:custGeom>
              <a:avLst/>
              <a:gdLst/>
              <a:ahLst/>
              <a:cxnLst/>
              <a:rect l="l" t="t" r="r" b="b"/>
              <a:pathLst>
                <a:path w="70" h="51" extrusionOk="0">
                  <a:moveTo>
                    <a:pt x="27" y="34"/>
                  </a:moveTo>
                  <a:cubicBezTo>
                    <a:pt x="23" y="20"/>
                    <a:pt x="0" y="0"/>
                    <a:pt x="38" y="0"/>
                  </a:cubicBezTo>
                  <a:cubicBezTo>
                    <a:pt x="70" y="6"/>
                    <a:pt x="57" y="27"/>
                    <a:pt x="52" y="44"/>
                  </a:cubicBezTo>
                  <a:cubicBezTo>
                    <a:pt x="49" y="51"/>
                    <a:pt x="48" y="50"/>
                    <a:pt x="27" y="34"/>
                  </a:cubicBezTo>
                  <a:close/>
                </a:path>
              </a:pathLst>
            </a:custGeom>
            <a:solidFill>
              <a:srgbClr val="BFAD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2"/>
            <p:cNvSpPr/>
            <p:nvPr/>
          </p:nvSpPr>
          <p:spPr>
            <a:xfrm>
              <a:off x="8845550" y="4017963"/>
              <a:ext cx="115888" cy="133350"/>
            </a:xfrm>
            <a:custGeom>
              <a:avLst/>
              <a:gdLst/>
              <a:ahLst/>
              <a:cxnLst/>
              <a:rect l="l" t="t" r="r" b="b"/>
              <a:pathLst>
                <a:path w="51" h="59" extrusionOk="0">
                  <a:moveTo>
                    <a:pt x="0" y="30"/>
                  </a:moveTo>
                  <a:cubicBezTo>
                    <a:pt x="9" y="23"/>
                    <a:pt x="5" y="7"/>
                    <a:pt x="19" y="2"/>
                  </a:cubicBezTo>
                  <a:cubicBezTo>
                    <a:pt x="38" y="0"/>
                    <a:pt x="51" y="9"/>
                    <a:pt x="44" y="28"/>
                  </a:cubicBezTo>
                  <a:cubicBezTo>
                    <a:pt x="33" y="59"/>
                    <a:pt x="15" y="27"/>
                    <a:pt x="0" y="30"/>
                  </a:cubicBezTo>
                  <a:close/>
                </a:path>
              </a:pathLst>
            </a:custGeom>
            <a:solidFill>
              <a:srgbClr val="B299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2"/>
            <p:cNvSpPr/>
            <p:nvPr/>
          </p:nvSpPr>
          <p:spPr>
            <a:xfrm>
              <a:off x="8377238" y="2460625"/>
              <a:ext cx="114300" cy="244475"/>
            </a:xfrm>
            <a:custGeom>
              <a:avLst/>
              <a:gdLst/>
              <a:ahLst/>
              <a:cxnLst/>
              <a:rect l="l" t="t" r="r" b="b"/>
              <a:pathLst>
                <a:path w="50" h="108" extrusionOk="0">
                  <a:moveTo>
                    <a:pt x="0" y="0"/>
                  </a:moveTo>
                  <a:cubicBezTo>
                    <a:pt x="5" y="8"/>
                    <a:pt x="11" y="16"/>
                    <a:pt x="17" y="23"/>
                  </a:cubicBezTo>
                  <a:cubicBezTo>
                    <a:pt x="34" y="43"/>
                    <a:pt x="50" y="63"/>
                    <a:pt x="38" y="91"/>
                  </a:cubicBezTo>
                  <a:cubicBezTo>
                    <a:pt x="37" y="97"/>
                    <a:pt x="36" y="102"/>
                    <a:pt x="35" y="108"/>
                  </a:cubicBezTo>
                  <a:cubicBezTo>
                    <a:pt x="17" y="74"/>
                    <a:pt x="3" y="39"/>
                    <a:pt x="0" y="0"/>
                  </a:cubicBezTo>
                  <a:close/>
                </a:path>
              </a:pathLst>
            </a:custGeom>
            <a:solidFill>
              <a:srgbClr val="8E6C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2"/>
            <p:cNvSpPr/>
            <p:nvPr/>
          </p:nvSpPr>
          <p:spPr>
            <a:xfrm>
              <a:off x="8772525" y="-117475"/>
              <a:ext cx="61913" cy="179388"/>
            </a:xfrm>
            <a:custGeom>
              <a:avLst/>
              <a:gdLst/>
              <a:ahLst/>
              <a:cxnLst/>
              <a:rect l="l" t="t" r="r" b="b"/>
              <a:pathLst>
                <a:path w="27" h="79" extrusionOk="0">
                  <a:moveTo>
                    <a:pt x="14" y="79"/>
                  </a:moveTo>
                  <a:cubicBezTo>
                    <a:pt x="11" y="73"/>
                    <a:pt x="8" y="67"/>
                    <a:pt x="5" y="61"/>
                  </a:cubicBezTo>
                  <a:cubicBezTo>
                    <a:pt x="0" y="39"/>
                    <a:pt x="1" y="19"/>
                    <a:pt x="20" y="0"/>
                  </a:cubicBezTo>
                  <a:cubicBezTo>
                    <a:pt x="22" y="28"/>
                    <a:pt x="27" y="54"/>
                    <a:pt x="14" y="79"/>
                  </a:cubicBezTo>
                  <a:close/>
                </a:path>
              </a:pathLst>
            </a:custGeom>
            <a:solidFill>
              <a:srgbClr val="B1A1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2"/>
            <p:cNvSpPr/>
            <p:nvPr/>
          </p:nvSpPr>
          <p:spPr>
            <a:xfrm>
              <a:off x="8802688" y="839787"/>
              <a:ext cx="95250" cy="106363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0" y="41"/>
                  </a:moveTo>
                  <a:cubicBezTo>
                    <a:pt x="0" y="18"/>
                    <a:pt x="7" y="0"/>
                    <a:pt x="35" y="1"/>
                  </a:cubicBezTo>
                  <a:cubicBezTo>
                    <a:pt x="42" y="30"/>
                    <a:pt x="34" y="47"/>
                    <a:pt x="0" y="41"/>
                  </a:cubicBezTo>
                  <a:close/>
                </a:path>
              </a:pathLst>
            </a:custGeom>
            <a:solidFill>
              <a:srgbClr val="D3C8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2"/>
            <p:cNvSpPr/>
            <p:nvPr/>
          </p:nvSpPr>
          <p:spPr>
            <a:xfrm>
              <a:off x="8777288" y="4851400"/>
              <a:ext cx="42863" cy="160338"/>
            </a:xfrm>
            <a:custGeom>
              <a:avLst/>
              <a:gdLst/>
              <a:ahLst/>
              <a:cxnLst/>
              <a:rect l="l" t="t" r="r" b="b"/>
              <a:pathLst>
                <a:path w="19" h="70" extrusionOk="0">
                  <a:moveTo>
                    <a:pt x="2" y="19"/>
                  </a:moveTo>
                  <a:cubicBezTo>
                    <a:pt x="14" y="18"/>
                    <a:pt x="12" y="5"/>
                    <a:pt x="19" y="0"/>
                  </a:cubicBezTo>
                  <a:cubicBezTo>
                    <a:pt x="19" y="21"/>
                    <a:pt x="19" y="42"/>
                    <a:pt x="19" y="70"/>
                  </a:cubicBezTo>
                  <a:cubicBezTo>
                    <a:pt x="5" y="51"/>
                    <a:pt x="0" y="37"/>
                    <a:pt x="2" y="19"/>
                  </a:cubicBezTo>
                  <a:close/>
                </a:path>
              </a:pathLst>
            </a:custGeom>
            <a:solidFill>
              <a:srgbClr val="997E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2"/>
            <p:cNvSpPr/>
            <p:nvPr/>
          </p:nvSpPr>
          <p:spPr>
            <a:xfrm>
              <a:off x="7459663" y="2239962"/>
              <a:ext cx="912813" cy="969963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330" y="427"/>
                  </a:moveTo>
                  <a:cubicBezTo>
                    <a:pt x="291" y="378"/>
                    <a:pt x="245" y="361"/>
                    <a:pt x="182" y="384"/>
                  </a:cubicBezTo>
                  <a:cubicBezTo>
                    <a:pt x="124" y="405"/>
                    <a:pt x="83" y="381"/>
                    <a:pt x="60" y="318"/>
                  </a:cubicBezTo>
                  <a:cubicBezTo>
                    <a:pt x="34" y="246"/>
                    <a:pt x="34" y="169"/>
                    <a:pt x="20" y="94"/>
                  </a:cubicBezTo>
                  <a:cubicBezTo>
                    <a:pt x="16" y="70"/>
                    <a:pt x="8" y="46"/>
                    <a:pt x="4" y="22"/>
                  </a:cubicBezTo>
                  <a:cubicBezTo>
                    <a:pt x="0" y="0"/>
                    <a:pt x="16" y="21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33" y="74"/>
                    <a:pt x="54" y="130"/>
                    <a:pt x="89" y="180"/>
                  </a:cubicBezTo>
                  <a:cubicBezTo>
                    <a:pt x="127" y="233"/>
                    <a:pt x="173" y="233"/>
                    <a:pt x="216" y="184"/>
                  </a:cubicBezTo>
                  <a:cubicBezTo>
                    <a:pt x="225" y="174"/>
                    <a:pt x="233" y="162"/>
                    <a:pt x="243" y="153"/>
                  </a:cubicBezTo>
                  <a:cubicBezTo>
                    <a:pt x="279" y="117"/>
                    <a:pt x="315" y="118"/>
                    <a:pt x="344" y="159"/>
                  </a:cubicBezTo>
                  <a:cubicBezTo>
                    <a:pt x="366" y="189"/>
                    <a:pt x="383" y="221"/>
                    <a:pt x="402" y="252"/>
                  </a:cubicBezTo>
                  <a:cubicBezTo>
                    <a:pt x="402" y="273"/>
                    <a:pt x="401" y="293"/>
                    <a:pt x="374" y="298"/>
                  </a:cubicBezTo>
                  <a:cubicBezTo>
                    <a:pt x="342" y="276"/>
                    <a:pt x="314" y="245"/>
                    <a:pt x="255" y="267"/>
                  </a:cubicBezTo>
                  <a:cubicBezTo>
                    <a:pt x="317" y="286"/>
                    <a:pt x="346" y="325"/>
                    <a:pt x="368" y="371"/>
                  </a:cubicBezTo>
                  <a:cubicBezTo>
                    <a:pt x="361" y="394"/>
                    <a:pt x="343" y="409"/>
                    <a:pt x="330" y="427"/>
                  </a:cubicBezTo>
                  <a:close/>
                </a:path>
              </a:pathLst>
            </a:custGeom>
            <a:solidFill>
              <a:srgbClr val="ED6C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2"/>
            <p:cNvSpPr/>
            <p:nvPr/>
          </p:nvSpPr>
          <p:spPr>
            <a:xfrm>
              <a:off x="8375650" y="1357312"/>
              <a:ext cx="449263" cy="1068388"/>
            </a:xfrm>
            <a:custGeom>
              <a:avLst/>
              <a:gdLst/>
              <a:ahLst/>
              <a:cxnLst/>
              <a:rect l="l" t="t" r="r" b="b"/>
              <a:pathLst>
                <a:path w="198" h="470" extrusionOk="0">
                  <a:moveTo>
                    <a:pt x="95" y="439"/>
                  </a:moveTo>
                  <a:cubicBezTo>
                    <a:pt x="83" y="394"/>
                    <a:pt x="47" y="362"/>
                    <a:pt x="29" y="320"/>
                  </a:cubicBezTo>
                  <a:cubicBezTo>
                    <a:pt x="26" y="317"/>
                    <a:pt x="25" y="312"/>
                    <a:pt x="25" y="307"/>
                  </a:cubicBezTo>
                  <a:cubicBezTo>
                    <a:pt x="35" y="256"/>
                    <a:pt x="18" y="206"/>
                    <a:pt x="17" y="155"/>
                  </a:cubicBezTo>
                  <a:cubicBezTo>
                    <a:pt x="16" y="132"/>
                    <a:pt x="4" y="108"/>
                    <a:pt x="25" y="89"/>
                  </a:cubicBezTo>
                  <a:cubicBezTo>
                    <a:pt x="34" y="81"/>
                    <a:pt x="25" y="81"/>
                    <a:pt x="22" y="78"/>
                  </a:cubicBezTo>
                  <a:cubicBezTo>
                    <a:pt x="0" y="50"/>
                    <a:pt x="3" y="24"/>
                    <a:pt x="29" y="0"/>
                  </a:cubicBezTo>
                  <a:cubicBezTo>
                    <a:pt x="87" y="99"/>
                    <a:pt x="163" y="187"/>
                    <a:pt x="190" y="302"/>
                  </a:cubicBezTo>
                  <a:cubicBezTo>
                    <a:pt x="198" y="335"/>
                    <a:pt x="197" y="367"/>
                    <a:pt x="197" y="400"/>
                  </a:cubicBezTo>
                  <a:cubicBezTo>
                    <a:pt x="196" y="462"/>
                    <a:pt x="188" y="470"/>
                    <a:pt x="126" y="469"/>
                  </a:cubicBezTo>
                  <a:cubicBezTo>
                    <a:pt x="108" y="467"/>
                    <a:pt x="98" y="457"/>
                    <a:pt x="95" y="439"/>
                  </a:cubicBezTo>
                  <a:close/>
                </a:path>
              </a:pathLst>
            </a:custGeom>
            <a:solidFill>
              <a:srgbClr val="B24D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2"/>
            <p:cNvSpPr/>
            <p:nvPr/>
          </p:nvSpPr>
          <p:spPr>
            <a:xfrm>
              <a:off x="8097838" y="3082925"/>
              <a:ext cx="479425" cy="1143000"/>
            </a:xfrm>
            <a:custGeom>
              <a:avLst/>
              <a:gdLst/>
              <a:ahLst/>
              <a:cxnLst/>
              <a:rect l="l" t="t" r="r" b="b"/>
              <a:pathLst>
                <a:path w="211" h="503" extrusionOk="0">
                  <a:moveTo>
                    <a:pt x="49" y="56"/>
                  </a:moveTo>
                  <a:cubicBezTo>
                    <a:pt x="57" y="35"/>
                    <a:pt x="62" y="11"/>
                    <a:pt x="87" y="0"/>
                  </a:cubicBezTo>
                  <a:cubicBezTo>
                    <a:pt x="123" y="82"/>
                    <a:pt x="147" y="170"/>
                    <a:pt x="198" y="245"/>
                  </a:cubicBezTo>
                  <a:cubicBezTo>
                    <a:pt x="210" y="263"/>
                    <a:pt x="211" y="285"/>
                    <a:pt x="193" y="301"/>
                  </a:cubicBezTo>
                  <a:cubicBezTo>
                    <a:pt x="176" y="318"/>
                    <a:pt x="160" y="304"/>
                    <a:pt x="142" y="298"/>
                  </a:cubicBezTo>
                  <a:cubicBezTo>
                    <a:pt x="119" y="290"/>
                    <a:pt x="97" y="253"/>
                    <a:pt x="75" y="274"/>
                  </a:cubicBezTo>
                  <a:cubicBezTo>
                    <a:pt x="63" y="286"/>
                    <a:pt x="96" y="314"/>
                    <a:pt x="107" y="335"/>
                  </a:cubicBezTo>
                  <a:cubicBezTo>
                    <a:pt x="127" y="374"/>
                    <a:pt x="150" y="411"/>
                    <a:pt x="171" y="449"/>
                  </a:cubicBezTo>
                  <a:cubicBezTo>
                    <a:pt x="179" y="483"/>
                    <a:pt x="174" y="503"/>
                    <a:pt x="132" y="488"/>
                  </a:cubicBezTo>
                  <a:cubicBezTo>
                    <a:pt x="91" y="473"/>
                    <a:pt x="69" y="440"/>
                    <a:pt x="49" y="405"/>
                  </a:cubicBezTo>
                  <a:cubicBezTo>
                    <a:pt x="32" y="376"/>
                    <a:pt x="16" y="348"/>
                    <a:pt x="0" y="320"/>
                  </a:cubicBezTo>
                  <a:cubicBezTo>
                    <a:pt x="4" y="289"/>
                    <a:pt x="11" y="260"/>
                    <a:pt x="28" y="234"/>
                  </a:cubicBezTo>
                  <a:cubicBezTo>
                    <a:pt x="91" y="181"/>
                    <a:pt x="68" y="118"/>
                    <a:pt x="49" y="56"/>
                  </a:cubicBezTo>
                  <a:close/>
                </a:path>
              </a:pathLst>
            </a:custGeom>
            <a:solidFill>
              <a:srgbClr val="D85E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2"/>
            <p:cNvSpPr/>
            <p:nvPr/>
          </p:nvSpPr>
          <p:spPr>
            <a:xfrm>
              <a:off x="8415338" y="2317750"/>
              <a:ext cx="434975" cy="685800"/>
            </a:xfrm>
            <a:custGeom>
              <a:avLst/>
              <a:gdLst/>
              <a:ahLst/>
              <a:cxnLst/>
              <a:rect l="l" t="t" r="r" b="b"/>
              <a:pathLst>
                <a:path w="191" h="302" extrusionOk="0">
                  <a:moveTo>
                    <a:pt x="77" y="17"/>
                  </a:moveTo>
                  <a:cubicBezTo>
                    <a:pt x="87" y="27"/>
                    <a:pt x="98" y="37"/>
                    <a:pt x="108" y="47"/>
                  </a:cubicBezTo>
                  <a:cubicBezTo>
                    <a:pt x="179" y="93"/>
                    <a:pt x="191" y="162"/>
                    <a:pt x="181" y="239"/>
                  </a:cubicBezTo>
                  <a:cubicBezTo>
                    <a:pt x="174" y="291"/>
                    <a:pt x="148" y="302"/>
                    <a:pt x="105" y="270"/>
                  </a:cubicBezTo>
                  <a:cubicBezTo>
                    <a:pt x="65" y="241"/>
                    <a:pt x="44" y="197"/>
                    <a:pt x="21" y="155"/>
                  </a:cubicBezTo>
                  <a:cubicBezTo>
                    <a:pt x="14" y="132"/>
                    <a:pt x="7" y="109"/>
                    <a:pt x="0" y="86"/>
                  </a:cubicBezTo>
                  <a:cubicBezTo>
                    <a:pt x="28" y="64"/>
                    <a:pt x="34" y="27"/>
                    <a:pt x="57" y="0"/>
                  </a:cubicBezTo>
                  <a:cubicBezTo>
                    <a:pt x="63" y="6"/>
                    <a:pt x="70" y="12"/>
                    <a:pt x="77" y="17"/>
                  </a:cubicBezTo>
                  <a:close/>
                </a:path>
              </a:pathLst>
            </a:custGeom>
            <a:solidFill>
              <a:srgbClr val="FAE5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2"/>
            <p:cNvSpPr/>
            <p:nvPr/>
          </p:nvSpPr>
          <p:spPr>
            <a:xfrm>
              <a:off x="7907338" y="908050"/>
              <a:ext cx="731838" cy="1160463"/>
            </a:xfrm>
            <a:custGeom>
              <a:avLst/>
              <a:gdLst/>
              <a:ahLst/>
              <a:cxnLst/>
              <a:rect l="l" t="t" r="r" b="b"/>
              <a:pathLst>
                <a:path w="322" h="511" extrusionOk="0">
                  <a:moveTo>
                    <a:pt x="235" y="198"/>
                  </a:moveTo>
                  <a:cubicBezTo>
                    <a:pt x="234" y="224"/>
                    <a:pt x="204" y="252"/>
                    <a:pt x="244" y="275"/>
                  </a:cubicBezTo>
                  <a:cubicBezTo>
                    <a:pt x="249" y="278"/>
                    <a:pt x="230" y="307"/>
                    <a:pt x="231" y="331"/>
                  </a:cubicBezTo>
                  <a:cubicBezTo>
                    <a:pt x="233" y="390"/>
                    <a:pt x="261" y="449"/>
                    <a:pt x="235" y="508"/>
                  </a:cubicBezTo>
                  <a:cubicBezTo>
                    <a:pt x="226" y="511"/>
                    <a:pt x="224" y="507"/>
                    <a:pt x="225" y="499"/>
                  </a:cubicBezTo>
                  <a:cubicBezTo>
                    <a:pt x="212" y="396"/>
                    <a:pt x="213" y="290"/>
                    <a:pt x="179" y="189"/>
                  </a:cubicBezTo>
                  <a:cubicBezTo>
                    <a:pt x="161" y="133"/>
                    <a:pt x="144" y="125"/>
                    <a:pt x="85" y="134"/>
                  </a:cubicBezTo>
                  <a:cubicBezTo>
                    <a:pt x="81" y="115"/>
                    <a:pt x="68" y="111"/>
                    <a:pt x="50" y="109"/>
                  </a:cubicBezTo>
                  <a:cubicBezTo>
                    <a:pt x="32" y="107"/>
                    <a:pt x="7" y="114"/>
                    <a:pt x="0" y="87"/>
                  </a:cubicBezTo>
                  <a:cubicBezTo>
                    <a:pt x="42" y="94"/>
                    <a:pt x="73" y="82"/>
                    <a:pt x="99" y="44"/>
                  </a:cubicBezTo>
                  <a:cubicBezTo>
                    <a:pt x="127" y="0"/>
                    <a:pt x="159" y="1"/>
                    <a:pt x="193" y="39"/>
                  </a:cubicBezTo>
                  <a:cubicBezTo>
                    <a:pt x="212" y="61"/>
                    <a:pt x="227" y="87"/>
                    <a:pt x="245" y="110"/>
                  </a:cubicBezTo>
                  <a:cubicBezTo>
                    <a:pt x="257" y="124"/>
                    <a:pt x="268" y="141"/>
                    <a:pt x="289" y="142"/>
                  </a:cubicBezTo>
                  <a:cubicBezTo>
                    <a:pt x="305" y="143"/>
                    <a:pt x="322" y="143"/>
                    <a:pt x="317" y="167"/>
                  </a:cubicBezTo>
                  <a:cubicBezTo>
                    <a:pt x="313" y="186"/>
                    <a:pt x="296" y="187"/>
                    <a:pt x="280" y="187"/>
                  </a:cubicBezTo>
                  <a:cubicBezTo>
                    <a:pt x="270" y="187"/>
                    <a:pt x="259" y="182"/>
                    <a:pt x="249" y="179"/>
                  </a:cubicBezTo>
                  <a:cubicBezTo>
                    <a:pt x="228" y="173"/>
                    <a:pt x="236" y="190"/>
                    <a:pt x="235" y="198"/>
                  </a:cubicBezTo>
                  <a:close/>
                </a:path>
              </a:pathLst>
            </a:custGeom>
            <a:solidFill>
              <a:srgbClr val="C44F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2"/>
            <p:cNvSpPr/>
            <p:nvPr/>
          </p:nvSpPr>
          <p:spPr>
            <a:xfrm>
              <a:off x="7524750" y="3317875"/>
              <a:ext cx="639763" cy="492125"/>
            </a:xfrm>
            <a:custGeom>
              <a:avLst/>
              <a:gdLst/>
              <a:ahLst/>
              <a:cxnLst/>
              <a:rect l="l" t="t" r="r" b="b"/>
              <a:pathLst>
                <a:path w="281" h="217" extrusionOk="0">
                  <a:moveTo>
                    <a:pt x="280" y="131"/>
                  </a:moveTo>
                  <a:cubicBezTo>
                    <a:pt x="281" y="163"/>
                    <a:pt x="274" y="193"/>
                    <a:pt x="252" y="217"/>
                  </a:cubicBezTo>
                  <a:cubicBezTo>
                    <a:pt x="220" y="180"/>
                    <a:pt x="184" y="170"/>
                    <a:pt x="137" y="193"/>
                  </a:cubicBezTo>
                  <a:cubicBezTo>
                    <a:pt x="97" y="212"/>
                    <a:pt x="68" y="189"/>
                    <a:pt x="49" y="154"/>
                  </a:cubicBezTo>
                  <a:cubicBezTo>
                    <a:pt x="25" y="109"/>
                    <a:pt x="14" y="59"/>
                    <a:pt x="0" y="0"/>
                  </a:cubicBezTo>
                  <a:cubicBezTo>
                    <a:pt x="23" y="28"/>
                    <a:pt x="40" y="51"/>
                    <a:pt x="59" y="72"/>
                  </a:cubicBezTo>
                  <a:cubicBezTo>
                    <a:pt x="75" y="90"/>
                    <a:pt x="95" y="97"/>
                    <a:pt x="116" y="79"/>
                  </a:cubicBezTo>
                  <a:cubicBezTo>
                    <a:pt x="151" y="47"/>
                    <a:pt x="177" y="65"/>
                    <a:pt x="202" y="93"/>
                  </a:cubicBezTo>
                  <a:cubicBezTo>
                    <a:pt x="223" y="117"/>
                    <a:pt x="244" y="140"/>
                    <a:pt x="280" y="131"/>
                  </a:cubicBezTo>
                  <a:close/>
                </a:path>
              </a:pathLst>
            </a:custGeom>
            <a:solidFill>
              <a:srgbClr val="EC6C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2"/>
            <p:cNvSpPr/>
            <p:nvPr/>
          </p:nvSpPr>
          <p:spPr>
            <a:xfrm>
              <a:off x="8523288" y="931862"/>
              <a:ext cx="306388" cy="849313"/>
            </a:xfrm>
            <a:custGeom>
              <a:avLst/>
              <a:gdLst/>
              <a:ahLst/>
              <a:cxnLst/>
              <a:rect l="l" t="t" r="r" b="b"/>
              <a:pathLst>
                <a:path w="135" h="373" extrusionOk="0">
                  <a:moveTo>
                    <a:pt x="93" y="0"/>
                  </a:moveTo>
                  <a:cubicBezTo>
                    <a:pt x="90" y="82"/>
                    <a:pt x="109" y="161"/>
                    <a:pt x="128" y="240"/>
                  </a:cubicBezTo>
                  <a:cubicBezTo>
                    <a:pt x="135" y="273"/>
                    <a:pt x="133" y="305"/>
                    <a:pt x="132" y="338"/>
                  </a:cubicBezTo>
                  <a:cubicBezTo>
                    <a:pt x="132" y="349"/>
                    <a:pt x="132" y="362"/>
                    <a:pt x="121" y="367"/>
                  </a:cubicBezTo>
                  <a:cubicBezTo>
                    <a:pt x="107" y="373"/>
                    <a:pt x="97" y="362"/>
                    <a:pt x="89" y="353"/>
                  </a:cubicBezTo>
                  <a:cubicBezTo>
                    <a:pt x="49" y="308"/>
                    <a:pt x="23" y="255"/>
                    <a:pt x="0" y="200"/>
                  </a:cubicBezTo>
                  <a:cubicBezTo>
                    <a:pt x="66" y="187"/>
                    <a:pt x="79" y="164"/>
                    <a:pt x="60" y="97"/>
                  </a:cubicBezTo>
                  <a:cubicBezTo>
                    <a:pt x="56" y="83"/>
                    <a:pt x="53" y="70"/>
                    <a:pt x="49" y="56"/>
                  </a:cubicBezTo>
                  <a:cubicBezTo>
                    <a:pt x="65" y="38"/>
                    <a:pt x="59" y="3"/>
                    <a:pt x="93" y="0"/>
                  </a:cubicBezTo>
                  <a:close/>
                </a:path>
              </a:pathLst>
            </a:custGeom>
            <a:solidFill>
              <a:srgbClr val="ED75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2"/>
            <p:cNvSpPr/>
            <p:nvPr/>
          </p:nvSpPr>
          <p:spPr>
            <a:xfrm>
              <a:off x="7629525" y="814387"/>
              <a:ext cx="493713" cy="584200"/>
            </a:xfrm>
            <a:custGeom>
              <a:avLst/>
              <a:gdLst/>
              <a:ahLst/>
              <a:cxnLst/>
              <a:rect l="l" t="t" r="r" b="b"/>
              <a:pathLst>
                <a:path w="217" h="257" extrusionOk="0">
                  <a:moveTo>
                    <a:pt x="122" y="128"/>
                  </a:moveTo>
                  <a:cubicBezTo>
                    <a:pt x="137" y="144"/>
                    <a:pt x="157" y="134"/>
                    <a:pt x="174" y="138"/>
                  </a:cubicBezTo>
                  <a:cubicBezTo>
                    <a:pt x="194" y="142"/>
                    <a:pt x="217" y="144"/>
                    <a:pt x="207" y="175"/>
                  </a:cubicBezTo>
                  <a:cubicBezTo>
                    <a:pt x="191" y="189"/>
                    <a:pt x="174" y="203"/>
                    <a:pt x="157" y="216"/>
                  </a:cubicBezTo>
                  <a:cubicBezTo>
                    <a:pt x="102" y="257"/>
                    <a:pt x="63" y="246"/>
                    <a:pt x="39" y="182"/>
                  </a:cubicBezTo>
                  <a:cubicBezTo>
                    <a:pt x="33" y="164"/>
                    <a:pt x="30" y="145"/>
                    <a:pt x="26" y="127"/>
                  </a:cubicBezTo>
                  <a:cubicBezTo>
                    <a:pt x="20" y="85"/>
                    <a:pt x="18" y="43"/>
                    <a:pt x="0" y="2"/>
                  </a:cubicBezTo>
                  <a:cubicBezTo>
                    <a:pt x="21" y="0"/>
                    <a:pt x="25" y="20"/>
                    <a:pt x="38" y="25"/>
                  </a:cubicBezTo>
                  <a:cubicBezTo>
                    <a:pt x="59" y="65"/>
                    <a:pt x="83" y="102"/>
                    <a:pt x="122" y="128"/>
                  </a:cubicBezTo>
                  <a:close/>
                </a:path>
              </a:pathLst>
            </a:custGeom>
            <a:solidFill>
              <a:srgbClr val="E54E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2"/>
            <p:cNvSpPr/>
            <p:nvPr/>
          </p:nvSpPr>
          <p:spPr>
            <a:xfrm>
              <a:off x="8507413" y="3541713"/>
              <a:ext cx="292100" cy="661988"/>
            </a:xfrm>
            <a:custGeom>
              <a:avLst/>
              <a:gdLst/>
              <a:ahLst/>
              <a:cxnLst/>
              <a:rect l="l" t="t" r="r" b="b"/>
              <a:pathLst>
                <a:path w="129" h="291" extrusionOk="0">
                  <a:moveTo>
                    <a:pt x="112" y="5"/>
                  </a:moveTo>
                  <a:cubicBezTo>
                    <a:pt x="129" y="90"/>
                    <a:pt x="113" y="175"/>
                    <a:pt x="110" y="260"/>
                  </a:cubicBezTo>
                  <a:cubicBezTo>
                    <a:pt x="109" y="289"/>
                    <a:pt x="80" y="291"/>
                    <a:pt x="56" y="280"/>
                  </a:cubicBezTo>
                  <a:cubicBezTo>
                    <a:pt x="30" y="268"/>
                    <a:pt x="12" y="247"/>
                    <a:pt x="0" y="220"/>
                  </a:cubicBezTo>
                  <a:cubicBezTo>
                    <a:pt x="13" y="177"/>
                    <a:pt x="30" y="136"/>
                    <a:pt x="52" y="97"/>
                  </a:cubicBezTo>
                  <a:cubicBezTo>
                    <a:pt x="59" y="75"/>
                    <a:pt x="64" y="52"/>
                    <a:pt x="76" y="33"/>
                  </a:cubicBezTo>
                  <a:cubicBezTo>
                    <a:pt x="84" y="19"/>
                    <a:pt x="89" y="0"/>
                    <a:pt x="112" y="5"/>
                  </a:cubicBezTo>
                  <a:close/>
                </a:path>
              </a:pathLst>
            </a:custGeom>
            <a:solidFill>
              <a:srgbClr val="F086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2"/>
            <p:cNvSpPr/>
            <p:nvPr/>
          </p:nvSpPr>
          <p:spPr>
            <a:xfrm>
              <a:off x="8397875" y="4103688"/>
              <a:ext cx="365125" cy="587375"/>
            </a:xfrm>
            <a:custGeom>
              <a:avLst/>
              <a:gdLst/>
              <a:ahLst/>
              <a:cxnLst/>
              <a:rect l="l" t="t" r="r" b="b"/>
              <a:pathLst>
                <a:path w="161" h="258" extrusionOk="0">
                  <a:moveTo>
                    <a:pt x="0" y="39"/>
                  </a:moveTo>
                  <a:cubicBezTo>
                    <a:pt x="35" y="47"/>
                    <a:pt x="34" y="20"/>
                    <a:pt x="39" y="0"/>
                  </a:cubicBezTo>
                  <a:cubicBezTo>
                    <a:pt x="70" y="25"/>
                    <a:pt x="93" y="65"/>
                    <a:pt x="144" y="59"/>
                  </a:cubicBezTo>
                  <a:cubicBezTo>
                    <a:pt x="161" y="57"/>
                    <a:pt x="159" y="75"/>
                    <a:pt x="159" y="87"/>
                  </a:cubicBezTo>
                  <a:cubicBezTo>
                    <a:pt x="160" y="140"/>
                    <a:pt x="159" y="192"/>
                    <a:pt x="159" y="258"/>
                  </a:cubicBezTo>
                  <a:cubicBezTo>
                    <a:pt x="131" y="200"/>
                    <a:pt x="88" y="206"/>
                    <a:pt x="47" y="208"/>
                  </a:cubicBezTo>
                  <a:cubicBezTo>
                    <a:pt x="29" y="174"/>
                    <a:pt x="50" y="138"/>
                    <a:pt x="45" y="104"/>
                  </a:cubicBezTo>
                  <a:cubicBezTo>
                    <a:pt x="77" y="50"/>
                    <a:pt x="22" y="56"/>
                    <a:pt x="0" y="39"/>
                  </a:cubicBezTo>
                  <a:close/>
                </a:path>
              </a:pathLst>
            </a:custGeom>
            <a:solidFill>
              <a:srgbClr val="BA52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2"/>
            <p:cNvSpPr/>
            <p:nvPr/>
          </p:nvSpPr>
          <p:spPr>
            <a:xfrm>
              <a:off x="8308975" y="2813050"/>
              <a:ext cx="484188" cy="442913"/>
            </a:xfrm>
            <a:custGeom>
              <a:avLst/>
              <a:gdLst/>
              <a:ahLst/>
              <a:cxnLst/>
              <a:rect l="l" t="t" r="r" b="b"/>
              <a:pathLst>
                <a:path w="213" h="195" extrusionOk="0">
                  <a:moveTo>
                    <a:pt x="0" y="46"/>
                  </a:moveTo>
                  <a:cubicBezTo>
                    <a:pt x="10" y="31"/>
                    <a:pt x="19" y="15"/>
                    <a:pt x="28" y="0"/>
                  </a:cubicBezTo>
                  <a:cubicBezTo>
                    <a:pt x="71" y="43"/>
                    <a:pt x="118" y="77"/>
                    <a:pt x="179" y="94"/>
                  </a:cubicBezTo>
                  <a:cubicBezTo>
                    <a:pt x="213" y="104"/>
                    <a:pt x="196" y="144"/>
                    <a:pt x="195" y="169"/>
                  </a:cubicBezTo>
                  <a:cubicBezTo>
                    <a:pt x="195" y="195"/>
                    <a:pt x="170" y="186"/>
                    <a:pt x="155" y="185"/>
                  </a:cubicBezTo>
                  <a:cubicBezTo>
                    <a:pt x="114" y="180"/>
                    <a:pt x="84" y="155"/>
                    <a:pt x="59" y="124"/>
                  </a:cubicBezTo>
                  <a:cubicBezTo>
                    <a:pt x="39" y="98"/>
                    <a:pt x="20" y="72"/>
                    <a:pt x="0" y="46"/>
                  </a:cubicBezTo>
                  <a:close/>
                </a:path>
              </a:pathLst>
            </a:custGeom>
            <a:solidFill>
              <a:srgbClr val="D05B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2"/>
            <p:cNvSpPr/>
            <p:nvPr/>
          </p:nvSpPr>
          <p:spPr>
            <a:xfrm>
              <a:off x="8440738" y="614362"/>
              <a:ext cx="325438" cy="446088"/>
            </a:xfrm>
            <a:custGeom>
              <a:avLst/>
              <a:gdLst/>
              <a:ahLst/>
              <a:cxnLst/>
              <a:rect l="l" t="t" r="r" b="b"/>
              <a:pathLst>
                <a:path w="143" h="196" extrusionOk="0">
                  <a:moveTo>
                    <a:pt x="129" y="140"/>
                  </a:moveTo>
                  <a:cubicBezTo>
                    <a:pt x="104" y="150"/>
                    <a:pt x="118" y="192"/>
                    <a:pt x="85" y="196"/>
                  </a:cubicBezTo>
                  <a:cubicBezTo>
                    <a:pt x="73" y="185"/>
                    <a:pt x="74" y="164"/>
                    <a:pt x="55" y="159"/>
                  </a:cubicBezTo>
                  <a:cubicBezTo>
                    <a:pt x="55" y="159"/>
                    <a:pt x="56" y="160"/>
                    <a:pt x="56" y="160"/>
                  </a:cubicBezTo>
                  <a:cubicBezTo>
                    <a:pt x="54" y="120"/>
                    <a:pt x="20" y="102"/>
                    <a:pt x="0" y="75"/>
                  </a:cubicBezTo>
                  <a:cubicBezTo>
                    <a:pt x="13" y="42"/>
                    <a:pt x="24" y="8"/>
                    <a:pt x="65" y="0"/>
                  </a:cubicBezTo>
                  <a:cubicBezTo>
                    <a:pt x="143" y="21"/>
                    <a:pt x="136" y="81"/>
                    <a:pt x="129" y="140"/>
                  </a:cubicBezTo>
                  <a:close/>
                </a:path>
              </a:pathLst>
            </a:custGeom>
            <a:solidFill>
              <a:srgbClr val="F4A0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2"/>
            <p:cNvSpPr/>
            <p:nvPr/>
          </p:nvSpPr>
          <p:spPr>
            <a:xfrm>
              <a:off x="8088313" y="4241800"/>
              <a:ext cx="458788" cy="3873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81" y="43"/>
                  </a:moveTo>
                  <a:cubicBezTo>
                    <a:pt x="202" y="65"/>
                    <a:pt x="187" y="92"/>
                    <a:pt x="188" y="116"/>
                  </a:cubicBezTo>
                  <a:cubicBezTo>
                    <a:pt x="188" y="127"/>
                    <a:pt x="185" y="137"/>
                    <a:pt x="183" y="147"/>
                  </a:cubicBezTo>
                  <a:cubicBezTo>
                    <a:pt x="89" y="170"/>
                    <a:pt x="27" y="121"/>
                    <a:pt x="0" y="0"/>
                  </a:cubicBezTo>
                  <a:cubicBezTo>
                    <a:pt x="57" y="31"/>
                    <a:pt x="105" y="100"/>
                    <a:pt x="181" y="43"/>
                  </a:cubicBezTo>
                  <a:close/>
                </a:path>
              </a:pathLst>
            </a:custGeom>
            <a:solidFill>
              <a:srgbClr val="CC58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2"/>
            <p:cNvSpPr/>
            <p:nvPr/>
          </p:nvSpPr>
          <p:spPr>
            <a:xfrm>
              <a:off x="8161338" y="473075"/>
              <a:ext cx="427038" cy="311150"/>
            </a:xfrm>
            <a:custGeom>
              <a:avLst/>
              <a:gdLst/>
              <a:ahLst/>
              <a:cxnLst/>
              <a:rect l="l" t="t" r="r" b="b"/>
              <a:pathLst>
                <a:path w="188" h="137" extrusionOk="0">
                  <a:moveTo>
                    <a:pt x="188" y="62"/>
                  </a:moveTo>
                  <a:cubicBezTo>
                    <a:pt x="157" y="79"/>
                    <a:pt x="151" y="117"/>
                    <a:pt x="123" y="137"/>
                  </a:cubicBezTo>
                  <a:cubicBezTo>
                    <a:pt x="86" y="108"/>
                    <a:pt x="39" y="136"/>
                    <a:pt x="0" y="118"/>
                  </a:cubicBezTo>
                  <a:cubicBezTo>
                    <a:pt x="15" y="96"/>
                    <a:pt x="49" y="79"/>
                    <a:pt x="20" y="44"/>
                  </a:cubicBezTo>
                  <a:cubicBezTo>
                    <a:pt x="35" y="45"/>
                    <a:pt x="52" y="48"/>
                    <a:pt x="65" y="39"/>
                  </a:cubicBezTo>
                  <a:cubicBezTo>
                    <a:pt x="115" y="0"/>
                    <a:pt x="153" y="24"/>
                    <a:pt x="188" y="62"/>
                  </a:cubicBezTo>
                  <a:close/>
                </a:path>
              </a:pathLst>
            </a:custGeom>
            <a:solidFill>
              <a:srgbClr val="F8C0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2"/>
            <p:cNvSpPr/>
            <p:nvPr/>
          </p:nvSpPr>
          <p:spPr>
            <a:xfrm>
              <a:off x="8550275" y="3270250"/>
              <a:ext cx="212725" cy="503238"/>
            </a:xfrm>
            <a:custGeom>
              <a:avLst/>
              <a:gdLst/>
              <a:ahLst/>
              <a:cxnLst/>
              <a:rect l="l" t="t" r="r" b="b"/>
              <a:pathLst>
                <a:path w="94" h="222" extrusionOk="0">
                  <a:moveTo>
                    <a:pt x="93" y="125"/>
                  </a:moveTo>
                  <a:cubicBezTo>
                    <a:pt x="56" y="145"/>
                    <a:pt x="64" y="193"/>
                    <a:pt x="36" y="219"/>
                  </a:cubicBezTo>
                  <a:cubicBezTo>
                    <a:pt x="34" y="221"/>
                    <a:pt x="31" y="222"/>
                    <a:pt x="29" y="221"/>
                  </a:cubicBezTo>
                  <a:cubicBezTo>
                    <a:pt x="27" y="220"/>
                    <a:pt x="26" y="219"/>
                    <a:pt x="26" y="219"/>
                  </a:cubicBezTo>
                  <a:cubicBezTo>
                    <a:pt x="32" y="183"/>
                    <a:pt x="15" y="154"/>
                    <a:pt x="0" y="125"/>
                  </a:cubicBezTo>
                  <a:cubicBezTo>
                    <a:pt x="5" y="78"/>
                    <a:pt x="24" y="39"/>
                    <a:pt x="55" y="5"/>
                  </a:cubicBezTo>
                  <a:cubicBezTo>
                    <a:pt x="83" y="0"/>
                    <a:pt x="94" y="14"/>
                    <a:pt x="93" y="41"/>
                  </a:cubicBezTo>
                  <a:cubicBezTo>
                    <a:pt x="93" y="69"/>
                    <a:pt x="93" y="97"/>
                    <a:pt x="93" y="125"/>
                  </a:cubicBezTo>
                  <a:close/>
                </a:path>
              </a:pathLst>
            </a:custGeom>
            <a:solidFill>
              <a:srgbClr val="F5A0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2"/>
            <p:cNvSpPr/>
            <p:nvPr/>
          </p:nvSpPr>
          <p:spPr>
            <a:xfrm>
              <a:off x="7851775" y="328612"/>
              <a:ext cx="434975" cy="412750"/>
            </a:xfrm>
            <a:custGeom>
              <a:avLst/>
              <a:gdLst/>
              <a:ahLst/>
              <a:cxnLst/>
              <a:rect l="l" t="t" r="r" b="b"/>
              <a:pathLst>
                <a:path w="191" h="182" extrusionOk="0">
                  <a:moveTo>
                    <a:pt x="156" y="108"/>
                  </a:moveTo>
                  <a:cubicBezTo>
                    <a:pt x="161" y="123"/>
                    <a:pt x="191" y="111"/>
                    <a:pt x="184" y="127"/>
                  </a:cubicBezTo>
                  <a:cubicBezTo>
                    <a:pt x="175" y="149"/>
                    <a:pt x="172" y="182"/>
                    <a:pt x="136" y="182"/>
                  </a:cubicBezTo>
                  <a:cubicBezTo>
                    <a:pt x="114" y="176"/>
                    <a:pt x="112" y="156"/>
                    <a:pt x="104" y="139"/>
                  </a:cubicBezTo>
                  <a:cubicBezTo>
                    <a:pt x="79" y="88"/>
                    <a:pt x="51" y="41"/>
                    <a:pt x="0" y="9"/>
                  </a:cubicBezTo>
                  <a:cubicBezTo>
                    <a:pt x="42" y="0"/>
                    <a:pt x="59" y="5"/>
                    <a:pt x="90" y="36"/>
                  </a:cubicBezTo>
                  <a:cubicBezTo>
                    <a:pt x="113" y="59"/>
                    <a:pt x="134" y="84"/>
                    <a:pt x="156" y="108"/>
                  </a:cubicBezTo>
                  <a:close/>
                </a:path>
              </a:pathLst>
            </a:custGeom>
            <a:solidFill>
              <a:srgbClr val="F8DF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2"/>
            <p:cNvSpPr/>
            <p:nvPr/>
          </p:nvSpPr>
          <p:spPr>
            <a:xfrm>
              <a:off x="8440738" y="3235325"/>
              <a:ext cx="234950" cy="319088"/>
            </a:xfrm>
            <a:custGeom>
              <a:avLst/>
              <a:gdLst/>
              <a:ahLst/>
              <a:cxnLst/>
              <a:rect l="l" t="t" r="r" b="b"/>
              <a:pathLst>
                <a:path w="103" h="140" extrusionOk="0">
                  <a:moveTo>
                    <a:pt x="103" y="20"/>
                  </a:moveTo>
                  <a:cubicBezTo>
                    <a:pt x="84" y="60"/>
                    <a:pt x="66" y="100"/>
                    <a:pt x="48" y="140"/>
                  </a:cubicBezTo>
                  <a:cubicBezTo>
                    <a:pt x="23" y="110"/>
                    <a:pt x="4" y="77"/>
                    <a:pt x="0" y="37"/>
                  </a:cubicBezTo>
                  <a:cubicBezTo>
                    <a:pt x="4" y="16"/>
                    <a:pt x="14" y="2"/>
                    <a:pt x="37" y="0"/>
                  </a:cubicBezTo>
                  <a:cubicBezTo>
                    <a:pt x="59" y="7"/>
                    <a:pt x="81" y="13"/>
                    <a:pt x="103" y="20"/>
                  </a:cubicBezTo>
                  <a:close/>
                </a:path>
              </a:pathLst>
            </a:custGeom>
            <a:solidFill>
              <a:srgbClr val="F9B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2"/>
            <p:cNvSpPr/>
            <p:nvPr/>
          </p:nvSpPr>
          <p:spPr>
            <a:xfrm>
              <a:off x="8345488" y="3767138"/>
              <a:ext cx="285750" cy="274638"/>
            </a:xfrm>
            <a:custGeom>
              <a:avLst/>
              <a:gdLst/>
              <a:ahLst/>
              <a:cxnLst/>
              <a:rect l="l" t="t" r="r" b="b"/>
              <a:pathLst>
                <a:path w="126" h="121" extrusionOk="0">
                  <a:moveTo>
                    <a:pt x="116" y="0"/>
                  </a:moveTo>
                  <a:cubicBezTo>
                    <a:pt x="119" y="0"/>
                    <a:pt x="123" y="0"/>
                    <a:pt x="126" y="0"/>
                  </a:cubicBezTo>
                  <a:cubicBezTo>
                    <a:pt x="112" y="42"/>
                    <a:pt x="104" y="87"/>
                    <a:pt x="71" y="121"/>
                  </a:cubicBezTo>
                  <a:cubicBezTo>
                    <a:pt x="48" y="83"/>
                    <a:pt x="24" y="44"/>
                    <a:pt x="0" y="6"/>
                  </a:cubicBezTo>
                  <a:cubicBezTo>
                    <a:pt x="43" y="20"/>
                    <a:pt x="80" y="39"/>
                    <a:pt x="116" y="0"/>
                  </a:cubicBezTo>
                  <a:close/>
                </a:path>
              </a:pathLst>
            </a:custGeom>
            <a:solidFill>
              <a:srgbClr val="F1A4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2"/>
            <p:cNvSpPr/>
            <p:nvPr/>
          </p:nvSpPr>
          <p:spPr>
            <a:xfrm>
              <a:off x="8277225" y="2944813"/>
              <a:ext cx="247650" cy="374650"/>
            </a:xfrm>
            <a:custGeom>
              <a:avLst/>
              <a:gdLst/>
              <a:ahLst/>
              <a:cxnLst/>
              <a:rect l="l" t="t" r="r" b="b"/>
              <a:pathLst>
                <a:path w="109" h="165" extrusionOk="0">
                  <a:moveTo>
                    <a:pt x="109" y="128"/>
                  </a:moveTo>
                  <a:cubicBezTo>
                    <a:pt x="96" y="140"/>
                    <a:pt x="84" y="153"/>
                    <a:pt x="72" y="165"/>
                  </a:cubicBezTo>
                  <a:cubicBezTo>
                    <a:pt x="48" y="110"/>
                    <a:pt x="35" y="51"/>
                    <a:pt x="0" y="0"/>
                  </a:cubicBezTo>
                  <a:cubicBezTo>
                    <a:pt x="43" y="38"/>
                    <a:pt x="64" y="93"/>
                    <a:pt x="109" y="128"/>
                  </a:cubicBezTo>
                  <a:close/>
                </a:path>
              </a:pathLst>
            </a:custGeom>
            <a:solidFill>
              <a:srgbClr val="EED8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2"/>
            <p:cNvSpPr/>
            <p:nvPr/>
          </p:nvSpPr>
          <p:spPr>
            <a:xfrm>
              <a:off x="7724775" y="1444625"/>
              <a:ext cx="600075" cy="542925"/>
            </a:xfrm>
            <a:custGeom>
              <a:avLst/>
              <a:gdLst/>
              <a:ahLst/>
              <a:cxnLst/>
              <a:rect l="l" t="t" r="r" b="b"/>
              <a:pathLst>
                <a:path w="264" h="239" extrusionOk="0">
                  <a:moveTo>
                    <a:pt x="5" y="178"/>
                  </a:moveTo>
                  <a:cubicBezTo>
                    <a:pt x="16" y="154"/>
                    <a:pt x="0" y="125"/>
                    <a:pt x="24" y="105"/>
                  </a:cubicBezTo>
                  <a:cubicBezTo>
                    <a:pt x="43" y="91"/>
                    <a:pt x="61" y="77"/>
                    <a:pt x="80" y="63"/>
                  </a:cubicBezTo>
                  <a:cubicBezTo>
                    <a:pt x="165" y="0"/>
                    <a:pt x="223" y="17"/>
                    <a:pt x="264" y="123"/>
                  </a:cubicBezTo>
                  <a:cubicBezTo>
                    <a:pt x="196" y="94"/>
                    <a:pt x="158" y="125"/>
                    <a:pt x="125" y="180"/>
                  </a:cubicBezTo>
                  <a:cubicBezTo>
                    <a:pt x="90" y="239"/>
                    <a:pt x="57" y="236"/>
                    <a:pt x="5" y="178"/>
                  </a:cubicBezTo>
                  <a:close/>
                </a:path>
              </a:pathLst>
            </a:custGeom>
            <a:solidFill>
              <a:srgbClr val="F5A2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2"/>
            <p:cNvSpPr/>
            <p:nvPr/>
          </p:nvSpPr>
          <p:spPr>
            <a:xfrm>
              <a:off x="7585075" y="1851025"/>
              <a:ext cx="363538" cy="504825"/>
            </a:xfrm>
            <a:custGeom>
              <a:avLst/>
              <a:gdLst/>
              <a:ahLst/>
              <a:cxnLst/>
              <a:rect l="l" t="t" r="r" b="b"/>
              <a:pathLst>
                <a:path w="160" h="222" extrusionOk="0">
                  <a:moveTo>
                    <a:pt x="134" y="206"/>
                  </a:moveTo>
                  <a:cubicBezTo>
                    <a:pt x="89" y="222"/>
                    <a:pt x="64" y="193"/>
                    <a:pt x="43" y="163"/>
                  </a:cubicBezTo>
                  <a:cubicBezTo>
                    <a:pt x="19" y="129"/>
                    <a:pt x="7" y="88"/>
                    <a:pt x="0" y="47"/>
                  </a:cubicBezTo>
                  <a:cubicBezTo>
                    <a:pt x="18" y="46"/>
                    <a:pt x="27" y="35"/>
                    <a:pt x="33" y="20"/>
                  </a:cubicBezTo>
                  <a:cubicBezTo>
                    <a:pt x="37" y="11"/>
                    <a:pt x="42" y="0"/>
                    <a:pt x="56" y="8"/>
                  </a:cubicBezTo>
                  <a:cubicBezTo>
                    <a:pt x="85" y="47"/>
                    <a:pt x="91" y="110"/>
                    <a:pt x="160" y="105"/>
                  </a:cubicBezTo>
                  <a:cubicBezTo>
                    <a:pt x="146" y="138"/>
                    <a:pt x="135" y="170"/>
                    <a:pt x="134" y="206"/>
                  </a:cubicBezTo>
                  <a:close/>
                </a:path>
              </a:pathLst>
            </a:custGeom>
            <a:solidFill>
              <a:srgbClr val="F39D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2"/>
            <p:cNvSpPr/>
            <p:nvPr/>
          </p:nvSpPr>
          <p:spPr>
            <a:xfrm>
              <a:off x="7848600" y="1935162"/>
              <a:ext cx="458788" cy="384175"/>
            </a:xfrm>
            <a:custGeom>
              <a:avLst/>
              <a:gdLst/>
              <a:ahLst/>
              <a:cxnLst/>
              <a:rect l="l" t="t" r="r" b="b"/>
              <a:pathLst>
                <a:path w="202" h="169" extrusionOk="0">
                  <a:moveTo>
                    <a:pt x="18" y="169"/>
                  </a:moveTo>
                  <a:cubicBezTo>
                    <a:pt x="0" y="143"/>
                    <a:pt x="15" y="86"/>
                    <a:pt x="44" y="68"/>
                  </a:cubicBezTo>
                  <a:cubicBezTo>
                    <a:pt x="62" y="57"/>
                    <a:pt x="83" y="48"/>
                    <a:pt x="98" y="34"/>
                  </a:cubicBezTo>
                  <a:cubicBezTo>
                    <a:pt x="135" y="0"/>
                    <a:pt x="166" y="6"/>
                    <a:pt x="196" y="43"/>
                  </a:cubicBezTo>
                  <a:cubicBezTo>
                    <a:pt x="202" y="70"/>
                    <a:pt x="181" y="89"/>
                    <a:pt x="176" y="113"/>
                  </a:cubicBezTo>
                  <a:cubicBezTo>
                    <a:pt x="145" y="92"/>
                    <a:pt x="121" y="110"/>
                    <a:pt x="96" y="125"/>
                  </a:cubicBezTo>
                  <a:cubicBezTo>
                    <a:pt x="71" y="141"/>
                    <a:pt x="51" y="167"/>
                    <a:pt x="18" y="169"/>
                  </a:cubicBezTo>
                  <a:close/>
                </a:path>
              </a:pathLst>
            </a:custGeom>
            <a:solidFill>
              <a:srgbClr val="F8B5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2"/>
            <p:cNvSpPr/>
            <p:nvPr/>
          </p:nvSpPr>
          <p:spPr>
            <a:xfrm>
              <a:off x="8064500" y="1733550"/>
              <a:ext cx="376238" cy="406400"/>
            </a:xfrm>
            <a:custGeom>
              <a:avLst/>
              <a:gdLst/>
              <a:ahLst/>
              <a:cxnLst/>
              <a:rect l="l" t="t" r="r" b="b"/>
              <a:pathLst>
                <a:path w="166" h="179" extrusionOk="0">
                  <a:moveTo>
                    <a:pt x="156" y="136"/>
                  </a:moveTo>
                  <a:cubicBezTo>
                    <a:pt x="159" y="139"/>
                    <a:pt x="163" y="142"/>
                    <a:pt x="166" y="145"/>
                  </a:cubicBezTo>
                  <a:cubicBezTo>
                    <a:pt x="166" y="148"/>
                    <a:pt x="166" y="152"/>
                    <a:pt x="166" y="155"/>
                  </a:cubicBezTo>
                  <a:cubicBezTo>
                    <a:pt x="157" y="179"/>
                    <a:pt x="148" y="161"/>
                    <a:pt x="141" y="154"/>
                  </a:cubicBezTo>
                  <a:cubicBezTo>
                    <a:pt x="128" y="138"/>
                    <a:pt x="117" y="121"/>
                    <a:pt x="104" y="106"/>
                  </a:cubicBezTo>
                  <a:cubicBezTo>
                    <a:pt x="79" y="78"/>
                    <a:pt x="49" y="73"/>
                    <a:pt x="15" y="91"/>
                  </a:cubicBezTo>
                  <a:cubicBezTo>
                    <a:pt x="13" y="74"/>
                    <a:pt x="0" y="59"/>
                    <a:pt x="5" y="41"/>
                  </a:cubicBezTo>
                  <a:cubicBezTo>
                    <a:pt x="25" y="12"/>
                    <a:pt x="50" y="0"/>
                    <a:pt x="85" y="8"/>
                  </a:cubicBezTo>
                  <a:cubicBezTo>
                    <a:pt x="120" y="16"/>
                    <a:pt x="130" y="40"/>
                    <a:pt x="135" y="71"/>
                  </a:cubicBezTo>
                  <a:cubicBezTo>
                    <a:pt x="139" y="94"/>
                    <a:pt x="139" y="118"/>
                    <a:pt x="156" y="136"/>
                  </a:cubicBezTo>
                  <a:close/>
                </a:path>
              </a:pathLst>
            </a:custGeom>
            <a:solidFill>
              <a:srgbClr val="DB60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2"/>
            <p:cNvSpPr/>
            <p:nvPr/>
          </p:nvSpPr>
          <p:spPr>
            <a:xfrm>
              <a:off x="7850188" y="1825625"/>
              <a:ext cx="273050" cy="261938"/>
            </a:xfrm>
            <a:custGeom>
              <a:avLst/>
              <a:gdLst/>
              <a:ahLst/>
              <a:cxnLst/>
              <a:rect l="l" t="t" r="r" b="b"/>
              <a:pathLst>
                <a:path w="120" h="115" extrusionOk="0">
                  <a:moveTo>
                    <a:pt x="99" y="0"/>
                  </a:moveTo>
                  <a:cubicBezTo>
                    <a:pt x="107" y="16"/>
                    <a:pt x="120" y="30"/>
                    <a:pt x="109" y="50"/>
                  </a:cubicBezTo>
                  <a:cubicBezTo>
                    <a:pt x="79" y="77"/>
                    <a:pt x="53" y="115"/>
                    <a:pt x="0" y="82"/>
                  </a:cubicBezTo>
                  <a:cubicBezTo>
                    <a:pt x="52" y="74"/>
                    <a:pt x="69" y="31"/>
                    <a:pt x="99" y="0"/>
                  </a:cubicBezTo>
                  <a:close/>
                </a:path>
              </a:pathLst>
            </a:custGeom>
            <a:solidFill>
              <a:srgbClr val="BF54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2"/>
            <p:cNvSpPr/>
            <p:nvPr/>
          </p:nvSpPr>
          <p:spPr>
            <a:xfrm>
              <a:off x="-31750" y="3467100"/>
              <a:ext cx="9334501" cy="1914525"/>
            </a:xfrm>
            <a:custGeom>
              <a:avLst/>
              <a:gdLst/>
              <a:ahLst/>
              <a:cxnLst/>
              <a:rect l="l" t="t" r="r" b="b"/>
              <a:pathLst>
                <a:path w="4108" h="842" extrusionOk="0">
                  <a:moveTo>
                    <a:pt x="611" y="713"/>
                  </a:moveTo>
                  <a:cubicBezTo>
                    <a:pt x="578" y="718"/>
                    <a:pt x="516" y="721"/>
                    <a:pt x="516" y="728"/>
                  </a:cubicBezTo>
                  <a:cubicBezTo>
                    <a:pt x="509" y="785"/>
                    <a:pt x="395" y="733"/>
                    <a:pt x="396" y="793"/>
                  </a:cubicBezTo>
                  <a:cubicBezTo>
                    <a:pt x="396" y="803"/>
                    <a:pt x="373" y="803"/>
                    <a:pt x="365" y="793"/>
                  </a:cubicBezTo>
                  <a:cubicBezTo>
                    <a:pt x="343" y="766"/>
                    <a:pt x="347" y="789"/>
                    <a:pt x="342" y="799"/>
                  </a:cubicBezTo>
                  <a:cubicBezTo>
                    <a:pt x="339" y="803"/>
                    <a:pt x="330" y="818"/>
                    <a:pt x="327" y="806"/>
                  </a:cubicBezTo>
                  <a:cubicBezTo>
                    <a:pt x="314" y="738"/>
                    <a:pt x="266" y="818"/>
                    <a:pt x="244" y="795"/>
                  </a:cubicBezTo>
                  <a:cubicBezTo>
                    <a:pt x="224" y="806"/>
                    <a:pt x="202" y="804"/>
                    <a:pt x="180" y="798"/>
                  </a:cubicBezTo>
                  <a:cubicBezTo>
                    <a:pt x="160" y="796"/>
                    <a:pt x="143" y="797"/>
                    <a:pt x="147" y="817"/>
                  </a:cubicBezTo>
                  <a:cubicBezTo>
                    <a:pt x="151" y="837"/>
                    <a:pt x="125" y="840"/>
                    <a:pt x="112" y="840"/>
                  </a:cubicBezTo>
                  <a:cubicBezTo>
                    <a:pt x="80" y="842"/>
                    <a:pt x="109" y="825"/>
                    <a:pt x="104" y="819"/>
                  </a:cubicBezTo>
                  <a:cubicBezTo>
                    <a:pt x="77" y="794"/>
                    <a:pt x="72" y="832"/>
                    <a:pt x="50" y="829"/>
                  </a:cubicBezTo>
                  <a:cubicBezTo>
                    <a:pt x="32" y="817"/>
                    <a:pt x="75" y="805"/>
                    <a:pt x="50" y="792"/>
                  </a:cubicBezTo>
                  <a:cubicBezTo>
                    <a:pt x="28" y="790"/>
                    <a:pt x="39" y="820"/>
                    <a:pt x="10" y="816"/>
                  </a:cubicBezTo>
                  <a:cubicBezTo>
                    <a:pt x="0" y="791"/>
                    <a:pt x="43" y="764"/>
                    <a:pt x="9" y="739"/>
                  </a:cubicBezTo>
                  <a:cubicBezTo>
                    <a:pt x="11" y="713"/>
                    <a:pt x="36" y="726"/>
                    <a:pt x="53" y="725"/>
                  </a:cubicBezTo>
                  <a:cubicBezTo>
                    <a:pt x="174" y="765"/>
                    <a:pt x="286" y="733"/>
                    <a:pt x="399" y="704"/>
                  </a:cubicBezTo>
                  <a:cubicBezTo>
                    <a:pt x="485" y="687"/>
                    <a:pt x="564" y="657"/>
                    <a:pt x="649" y="638"/>
                  </a:cubicBezTo>
                  <a:cubicBezTo>
                    <a:pt x="682" y="631"/>
                    <a:pt x="696" y="609"/>
                    <a:pt x="714" y="591"/>
                  </a:cubicBezTo>
                  <a:cubicBezTo>
                    <a:pt x="733" y="571"/>
                    <a:pt x="746" y="547"/>
                    <a:pt x="781" y="537"/>
                  </a:cubicBezTo>
                  <a:cubicBezTo>
                    <a:pt x="788" y="537"/>
                    <a:pt x="796" y="537"/>
                    <a:pt x="803" y="540"/>
                  </a:cubicBezTo>
                  <a:cubicBezTo>
                    <a:pt x="815" y="556"/>
                    <a:pt x="802" y="569"/>
                    <a:pt x="795" y="584"/>
                  </a:cubicBezTo>
                  <a:cubicBezTo>
                    <a:pt x="789" y="597"/>
                    <a:pt x="766" y="612"/>
                    <a:pt x="787" y="625"/>
                  </a:cubicBezTo>
                  <a:cubicBezTo>
                    <a:pt x="809" y="638"/>
                    <a:pt x="838" y="633"/>
                    <a:pt x="863" y="627"/>
                  </a:cubicBezTo>
                  <a:cubicBezTo>
                    <a:pt x="887" y="620"/>
                    <a:pt x="897" y="604"/>
                    <a:pt x="908" y="588"/>
                  </a:cubicBezTo>
                  <a:cubicBezTo>
                    <a:pt x="963" y="506"/>
                    <a:pt x="1052" y="453"/>
                    <a:pt x="1174" y="428"/>
                  </a:cubicBezTo>
                  <a:cubicBezTo>
                    <a:pt x="1197" y="425"/>
                    <a:pt x="1221" y="423"/>
                    <a:pt x="1242" y="434"/>
                  </a:cubicBezTo>
                  <a:cubicBezTo>
                    <a:pt x="1254" y="468"/>
                    <a:pt x="1212" y="463"/>
                    <a:pt x="1191" y="470"/>
                  </a:cubicBezTo>
                  <a:cubicBezTo>
                    <a:pt x="1114" y="494"/>
                    <a:pt x="1046" y="525"/>
                    <a:pt x="1013" y="585"/>
                  </a:cubicBezTo>
                  <a:cubicBezTo>
                    <a:pt x="992" y="624"/>
                    <a:pt x="1002" y="633"/>
                    <a:pt x="1059" y="631"/>
                  </a:cubicBezTo>
                  <a:cubicBezTo>
                    <a:pt x="1096" y="630"/>
                    <a:pt x="1124" y="617"/>
                    <a:pt x="1149" y="599"/>
                  </a:cubicBezTo>
                  <a:cubicBezTo>
                    <a:pt x="1209" y="555"/>
                    <a:pt x="1280" y="528"/>
                    <a:pt x="1363" y="517"/>
                  </a:cubicBezTo>
                  <a:cubicBezTo>
                    <a:pt x="1458" y="513"/>
                    <a:pt x="1554" y="508"/>
                    <a:pt x="1648" y="521"/>
                  </a:cubicBezTo>
                  <a:cubicBezTo>
                    <a:pt x="1674" y="525"/>
                    <a:pt x="1721" y="524"/>
                    <a:pt x="1718" y="547"/>
                  </a:cubicBezTo>
                  <a:cubicBezTo>
                    <a:pt x="1715" y="576"/>
                    <a:pt x="1670" y="567"/>
                    <a:pt x="1640" y="567"/>
                  </a:cubicBezTo>
                  <a:cubicBezTo>
                    <a:pt x="1506" y="547"/>
                    <a:pt x="1381" y="565"/>
                    <a:pt x="1264" y="615"/>
                  </a:cubicBezTo>
                  <a:cubicBezTo>
                    <a:pt x="1379" y="646"/>
                    <a:pt x="1495" y="618"/>
                    <a:pt x="1609" y="619"/>
                  </a:cubicBezTo>
                  <a:cubicBezTo>
                    <a:pt x="1630" y="619"/>
                    <a:pt x="1650" y="618"/>
                    <a:pt x="1670" y="619"/>
                  </a:cubicBezTo>
                  <a:cubicBezTo>
                    <a:pt x="1745" y="620"/>
                    <a:pt x="1820" y="620"/>
                    <a:pt x="1901" y="619"/>
                  </a:cubicBezTo>
                  <a:cubicBezTo>
                    <a:pt x="1853" y="582"/>
                    <a:pt x="1777" y="604"/>
                    <a:pt x="1736" y="567"/>
                  </a:cubicBezTo>
                  <a:cubicBezTo>
                    <a:pt x="1735" y="542"/>
                    <a:pt x="1758" y="546"/>
                    <a:pt x="1777" y="547"/>
                  </a:cubicBezTo>
                  <a:cubicBezTo>
                    <a:pt x="1644" y="516"/>
                    <a:pt x="1515" y="469"/>
                    <a:pt x="1371" y="460"/>
                  </a:cubicBezTo>
                  <a:cubicBezTo>
                    <a:pt x="1332" y="449"/>
                    <a:pt x="1287" y="462"/>
                    <a:pt x="1251" y="443"/>
                  </a:cubicBezTo>
                  <a:cubicBezTo>
                    <a:pt x="1269" y="414"/>
                    <a:pt x="1269" y="413"/>
                    <a:pt x="1313" y="413"/>
                  </a:cubicBezTo>
                  <a:cubicBezTo>
                    <a:pt x="1432" y="414"/>
                    <a:pt x="1546" y="431"/>
                    <a:pt x="1626" y="463"/>
                  </a:cubicBezTo>
                  <a:cubicBezTo>
                    <a:pt x="1572" y="448"/>
                    <a:pt x="1495" y="421"/>
                    <a:pt x="1413" y="402"/>
                  </a:cubicBezTo>
                  <a:cubicBezTo>
                    <a:pt x="1316" y="381"/>
                    <a:pt x="1220" y="389"/>
                    <a:pt x="1124" y="392"/>
                  </a:cubicBezTo>
                  <a:cubicBezTo>
                    <a:pt x="1115" y="390"/>
                    <a:pt x="1108" y="387"/>
                    <a:pt x="1102" y="383"/>
                  </a:cubicBezTo>
                  <a:cubicBezTo>
                    <a:pt x="1098" y="377"/>
                    <a:pt x="1099" y="372"/>
                    <a:pt x="1104" y="366"/>
                  </a:cubicBezTo>
                  <a:cubicBezTo>
                    <a:pt x="1214" y="325"/>
                    <a:pt x="1329" y="344"/>
                    <a:pt x="1443" y="350"/>
                  </a:cubicBezTo>
                  <a:cubicBezTo>
                    <a:pt x="1473" y="351"/>
                    <a:pt x="1502" y="364"/>
                    <a:pt x="1538" y="346"/>
                  </a:cubicBezTo>
                  <a:cubicBezTo>
                    <a:pt x="1490" y="308"/>
                    <a:pt x="1432" y="296"/>
                    <a:pt x="1369" y="293"/>
                  </a:cubicBezTo>
                  <a:cubicBezTo>
                    <a:pt x="1257" y="289"/>
                    <a:pt x="1151" y="311"/>
                    <a:pt x="1049" y="343"/>
                  </a:cubicBezTo>
                  <a:cubicBezTo>
                    <a:pt x="978" y="352"/>
                    <a:pt x="925" y="396"/>
                    <a:pt x="851" y="400"/>
                  </a:cubicBezTo>
                  <a:cubicBezTo>
                    <a:pt x="839" y="397"/>
                    <a:pt x="830" y="392"/>
                    <a:pt x="830" y="381"/>
                  </a:cubicBezTo>
                  <a:cubicBezTo>
                    <a:pt x="893" y="334"/>
                    <a:pt x="975" y="311"/>
                    <a:pt x="1056" y="285"/>
                  </a:cubicBezTo>
                  <a:cubicBezTo>
                    <a:pt x="1231" y="234"/>
                    <a:pt x="1407" y="219"/>
                    <a:pt x="1585" y="280"/>
                  </a:cubicBezTo>
                  <a:cubicBezTo>
                    <a:pt x="1604" y="286"/>
                    <a:pt x="1625" y="288"/>
                    <a:pt x="1646" y="282"/>
                  </a:cubicBezTo>
                  <a:cubicBezTo>
                    <a:pt x="1665" y="277"/>
                    <a:pt x="1690" y="273"/>
                    <a:pt x="1689" y="254"/>
                  </a:cubicBezTo>
                  <a:cubicBezTo>
                    <a:pt x="1689" y="238"/>
                    <a:pt x="1667" y="234"/>
                    <a:pt x="1650" y="229"/>
                  </a:cubicBezTo>
                  <a:cubicBezTo>
                    <a:pt x="1553" y="199"/>
                    <a:pt x="1451" y="195"/>
                    <a:pt x="1347" y="204"/>
                  </a:cubicBezTo>
                  <a:cubicBezTo>
                    <a:pt x="1319" y="206"/>
                    <a:pt x="1291" y="213"/>
                    <a:pt x="1262" y="206"/>
                  </a:cubicBezTo>
                  <a:cubicBezTo>
                    <a:pt x="1254" y="204"/>
                    <a:pt x="1248" y="200"/>
                    <a:pt x="1244" y="196"/>
                  </a:cubicBezTo>
                  <a:cubicBezTo>
                    <a:pt x="1244" y="188"/>
                    <a:pt x="1246" y="181"/>
                    <a:pt x="1261" y="183"/>
                  </a:cubicBezTo>
                  <a:cubicBezTo>
                    <a:pt x="1257" y="171"/>
                    <a:pt x="1250" y="181"/>
                    <a:pt x="1247" y="182"/>
                  </a:cubicBezTo>
                  <a:cubicBezTo>
                    <a:pt x="1137" y="212"/>
                    <a:pt x="1017" y="218"/>
                    <a:pt x="917" y="267"/>
                  </a:cubicBezTo>
                  <a:cubicBezTo>
                    <a:pt x="887" y="282"/>
                    <a:pt x="850" y="267"/>
                    <a:pt x="818" y="277"/>
                  </a:cubicBezTo>
                  <a:cubicBezTo>
                    <a:pt x="770" y="286"/>
                    <a:pt x="722" y="299"/>
                    <a:pt x="673" y="277"/>
                  </a:cubicBezTo>
                  <a:cubicBezTo>
                    <a:pt x="642" y="263"/>
                    <a:pt x="626" y="284"/>
                    <a:pt x="606" y="296"/>
                  </a:cubicBezTo>
                  <a:cubicBezTo>
                    <a:pt x="531" y="340"/>
                    <a:pt x="488" y="332"/>
                    <a:pt x="468" y="266"/>
                  </a:cubicBezTo>
                  <a:cubicBezTo>
                    <a:pt x="460" y="240"/>
                    <a:pt x="440" y="232"/>
                    <a:pt x="411" y="225"/>
                  </a:cubicBezTo>
                  <a:cubicBezTo>
                    <a:pt x="406" y="223"/>
                    <a:pt x="404" y="220"/>
                    <a:pt x="404" y="217"/>
                  </a:cubicBezTo>
                  <a:cubicBezTo>
                    <a:pt x="404" y="213"/>
                    <a:pt x="405" y="212"/>
                    <a:pt x="406" y="212"/>
                  </a:cubicBezTo>
                  <a:cubicBezTo>
                    <a:pt x="428" y="205"/>
                    <a:pt x="450" y="198"/>
                    <a:pt x="472" y="192"/>
                  </a:cubicBezTo>
                  <a:cubicBezTo>
                    <a:pt x="495" y="186"/>
                    <a:pt x="519" y="181"/>
                    <a:pt x="539" y="195"/>
                  </a:cubicBezTo>
                  <a:cubicBezTo>
                    <a:pt x="565" y="211"/>
                    <a:pt x="542" y="225"/>
                    <a:pt x="532" y="240"/>
                  </a:cubicBezTo>
                  <a:cubicBezTo>
                    <a:pt x="523" y="252"/>
                    <a:pt x="509" y="265"/>
                    <a:pt x="532" y="275"/>
                  </a:cubicBezTo>
                  <a:cubicBezTo>
                    <a:pt x="549" y="283"/>
                    <a:pt x="568" y="278"/>
                    <a:pt x="582" y="268"/>
                  </a:cubicBezTo>
                  <a:cubicBezTo>
                    <a:pt x="603" y="254"/>
                    <a:pt x="622" y="237"/>
                    <a:pt x="645" y="224"/>
                  </a:cubicBezTo>
                  <a:cubicBezTo>
                    <a:pt x="673" y="210"/>
                    <a:pt x="701" y="194"/>
                    <a:pt x="724" y="234"/>
                  </a:cubicBezTo>
                  <a:cubicBezTo>
                    <a:pt x="745" y="268"/>
                    <a:pt x="788" y="251"/>
                    <a:pt x="821" y="243"/>
                  </a:cubicBezTo>
                  <a:cubicBezTo>
                    <a:pt x="956" y="210"/>
                    <a:pt x="1088" y="171"/>
                    <a:pt x="1230" y="158"/>
                  </a:cubicBezTo>
                  <a:cubicBezTo>
                    <a:pt x="1417" y="140"/>
                    <a:pt x="1598" y="144"/>
                    <a:pt x="1764" y="221"/>
                  </a:cubicBezTo>
                  <a:cubicBezTo>
                    <a:pt x="1788" y="233"/>
                    <a:pt x="2046" y="173"/>
                    <a:pt x="2060" y="153"/>
                  </a:cubicBezTo>
                  <a:cubicBezTo>
                    <a:pt x="2063" y="149"/>
                    <a:pt x="2064" y="142"/>
                    <a:pt x="2062" y="137"/>
                  </a:cubicBezTo>
                  <a:cubicBezTo>
                    <a:pt x="2052" y="112"/>
                    <a:pt x="2060" y="89"/>
                    <a:pt x="2096" y="82"/>
                  </a:cubicBezTo>
                  <a:cubicBezTo>
                    <a:pt x="2129" y="75"/>
                    <a:pt x="2163" y="79"/>
                    <a:pt x="2182" y="105"/>
                  </a:cubicBezTo>
                  <a:cubicBezTo>
                    <a:pt x="2150" y="135"/>
                    <a:pt x="2129" y="172"/>
                    <a:pt x="2083" y="194"/>
                  </a:cubicBezTo>
                  <a:cubicBezTo>
                    <a:pt x="2049" y="211"/>
                    <a:pt x="2007" y="201"/>
                    <a:pt x="1972" y="213"/>
                  </a:cubicBezTo>
                  <a:cubicBezTo>
                    <a:pt x="1963" y="214"/>
                    <a:pt x="1976" y="213"/>
                    <a:pt x="1966" y="215"/>
                  </a:cubicBezTo>
                  <a:cubicBezTo>
                    <a:pt x="1963" y="215"/>
                    <a:pt x="1966" y="215"/>
                    <a:pt x="1973" y="214"/>
                  </a:cubicBezTo>
                  <a:cubicBezTo>
                    <a:pt x="2057" y="203"/>
                    <a:pt x="2141" y="203"/>
                    <a:pt x="2225" y="207"/>
                  </a:cubicBezTo>
                  <a:cubicBezTo>
                    <a:pt x="2354" y="227"/>
                    <a:pt x="2485" y="241"/>
                    <a:pt x="2602" y="285"/>
                  </a:cubicBezTo>
                  <a:cubicBezTo>
                    <a:pt x="2571" y="260"/>
                    <a:pt x="2531" y="243"/>
                    <a:pt x="2488" y="227"/>
                  </a:cubicBezTo>
                  <a:cubicBezTo>
                    <a:pt x="2446" y="212"/>
                    <a:pt x="2398" y="206"/>
                    <a:pt x="2357" y="188"/>
                  </a:cubicBezTo>
                  <a:cubicBezTo>
                    <a:pt x="2353" y="183"/>
                    <a:pt x="2352" y="178"/>
                    <a:pt x="2354" y="173"/>
                  </a:cubicBezTo>
                  <a:cubicBezTo>
                    <a:pt x="2402" y="148"/>
                    <a:pt x="2445" y="169"/>
                    <a:pt x="2490" y="179"/>
                  </a:cubicBezTo>
                  <a:cubicBezTo>
                    <a:pt x="2454" y="148"/>
                    <a:pt x="2430" y="111"/>
                    <a:pt x="2387" y="84"/>
                  </a:cubicBezTo>
                  <a:cubicBezTo>
                    <a:pt x="2373" y="76"/>
                    <a:pt x="2359" y="64"/>
                    <a:pt x="2339" y="70"/>
                  </a:cubicBezTo>
                  <a:cubicBezTo>
                    <a:pt x="2319" y="75"/>
                    <a:pt x="2326" y="89"/>
                    <a:pt x="2326" y="100"/>
                  </a:cubicBezTo>
                  <a:cubicBezTo>
                    <a:pt x="2326" y="130"/>
                    <a:pt x="2316" y="157"/>
                    <a:pt x="2270" y="159"/>
                  </a:cubicBezTo>
                  <a:cubicBezTo>
                    <a:pt x="2221" y="161"/>
                    <a:pt x="2183" y="146"/>
                    <a:pt x="2181" y="104"/>
                  </a:cubicBezTo>
                  <a:cubicBezTo>
                    <a:pt x="2195" y="100"/>
                    <a:pt x="2205" y="107"/>
                    <a:pt x="2217" y="111"/>
                  </a:cubicBezTo>
                  <a:cubicBezTo>
                    <a:pt x="2233" y="117"/>
                    <a:pt x="2248" y="129"/>
                    <a:pt x="2266" y="114"/>
                  </a:cubicBezTo>
                  <a:cubicBezTo>
                    <a:pt x="2281" y="101"/>
                    <a:pt x="2272" y="89"/>
                    <a:pt x="2262" y="77"/>
                  </a:cubicBezTo>
                  <a:cubicBezTo>
                    <a:pt x="2248" y="61"/>
                    <a:pt x="2211" y="48"/>
                    <a:pt x="2238" y="24"/>
                  </a:cubicBezTo>
                  <a:cubicBezTo>
                    <a:pt x="2267" y="0"/>
                    <a:pt x="2306" y="10"/>
                    <a:pt x="2341" y="19"/>
                  </a:cubicBezTo>
                  <a:cubicBezTo>
                    <a:pt x="2413" y="38"/>
                    <a:pt x="2454" y="80"/>
                    <a:pt x="2490" y="125"/>
                  </a:cubicBezTo>
                  <a:cubicBezTo>
                    <a:pt x="2559" y="212"/>
                    <a:pt x="2649" y="282"/>
                    <a:pt x="2770" y="331"/>
                  </a:cubicBezTo>
                  <a:cubicBezTo>
                    <a:pt x="2820" y="351"/>
                    <a:pt x="2873" y="361"/>
                    <a:pt x="2930" y="351"/>
                  </a:cubicBezTo>
                  <a:cubicBezTo>
                    <a:pt x="2944" y="348"/>
                    <a:pt x="2963" y="348"/>
                    <a:pt x="2970" y="335"/>
                  </a:cubicBezTo>
                  <a:cubicBezTo>
                    <a:pt x="2977" y="321"/>
                    <a:pt x="2959" y="316"/>
                    <a:pt x="2947" y="309"/>
                  </a:cubicBezTo>
                  <a:cubicBezTo>
                    <a:pt x="2881" y="275"/>
                    <a:pt x="2911" y="255"/>
                    <a:pt x="2966" y="238"/>
                  </a:cubicBezTo>
                  <a:cubicBezTo>
                    <a:pt x="2982" y="233"/>
                    <a:pt x="3007" y="233"/>
                    <a:pt x="3007" y="216"/>
                  </a:cubicBezTo>
                  <a:cubicBezTo>
                    <a:pt x="3007" y="200"/>
                    <a:pt x="2983" y="198"/>
                    <a:pt x="2968" y="192"/>
                  </a:cubicBezTo>
                  <a:cubicBezTo>
                    <a:pt x="2947" y="183"/>
                    <a:pt x="2905" y="190"/>
                    <a:pt x="2910" y="163"/>
                  </a:cubicBezTo>
                  <a:cubicBezTo>
                    <a:pt x="2915" y="135"/>
                    <a:pt x="2956" y="134"/>
                    <a:pt x="2985" y="130"/>
                  </a:cubicBezTo>
                  <a:cubicBezTo>
                    <a:pt x="3210" y="98"/>
                    <a:pt x="3463" y="234"/>
                    <a:pt x="3488" y="399"/>
                  </a:cubicBezTo>
                  <a:cubicBezTo>
                    <a:pt x="3491" y="423"/>
                    <a:pt x="3496" y="448"/>
                    <a:pt x="3500" y="472"/>
                  </a:cubicBezTo>
                  <a:cubicBezTo>
                    <a:pt x="3504" y="475"/>
                    <a:pt x="3506" y="479"/>
                    <a:pt x="3505" y="482"/>
                  </a:cubicBezTo>
                  <a:cubicBezTo>
                    <a:pt x="3505" y="486"/>
                    <a:pt x="3504" y="488"/>
                    <a:pt x="3503" y="488"/>
                  </a:cubicBezTo>
                  <a:cubicBezTo>
                    <a:pt x="3453" y="519"/>
                    <a:pt x="3411" y="556"/>
                    <a:pt x="3357" y="584"/>
                  </a:cubicBezTo>
                  <a:cubicBezTo>
                    <a:pt x="3326" y="601"/>
                    <a:pt x="3297" y="623"/>
                    <a:pt x="3252" y="616"/>
                  </a:cubicBezTo>
                  <a:cubicBezTo>
                    <a:pt x="3232" y="606"/>
                    <a:pt x="3230" y="593"/>
                    <a:pt x="3238" y="578"/>
                  </a:cubicBezTo>
                  <a:cubicBezTo>
                    <a:pt x="3227" y="574"/>
                    <a:pt x="3280" y="568"/>
                    <a:pt x="3239" y="566"/>
                  </a:cubicBezTo>
                  <a:cubicBezTo>
                    <a:pt x="3075" y="555"/>
                    <a:pt x="2917" y="529"/>
                    <a:pt x="2765" y="483"/>
                  </a:cubicBezTo>
                  <a:cubicBezTo>
                    <a:pt x="2625" y="442"/>
                    <a:pt x="2488" y="394"/>
                    <a:pt x="2340" y="369"/>
                  </a:cubicBezTo>
                  <a:cubicBezTo>
                    <a:pt x="2146" y="349"/>
                    <a:pt x="1962" y="354"/>
                    <a:pt x="1810" y="475"/>
                  </a:cubicBezTo>
                  <a:cubicBezTo>
                    <a:pt x="1878" y="496"/>
                    <a:pt x="1938" y="515"/>
                    <a:pt x="2002" y="524"/>
                  </a:cubicBezTo>
                  <a:cubicBezTo>
                    <a:pt x="2044" y="530"/>
                    <a:pt x="2070" y="520"/>
                    <a:pt x="2087" y="488"/>
                  </a:cubicBezTo>
                  <a:cubicBezTo>
                    <a:pt x="2137" y="393"/>
                    <a:pt x="2175" y="376"/>
                    <a:pt x="2311" y="380"/>
                  </a:cubicBezTo>
                  <a:cubicBezTo>
                    <a:pt x="2326" y="384"/>
                    <a:pt x="2342" y="387"/>
                    <a:pt x="2343" y="402"/>
                  </a:cubicBezTo>
                  <a:cubicBezTo>
                    <a:pt x="2320" y="423"/>
                    <a:pt x="2285" y="417"/>
                    <a:pt x="2255" y="422"/>
                  </a:cubicBezTo>
                  <a:cubicBezTo>
                    <a:pt x="2213" y="431"/>
                    <a:pt x="2188" y="451"/>
                    <a:pt x="2179" y="482"/>
                  </a:cubicBezTo>
                  <a:cubicBezTo>
                    <a:pt x="2173" y="507"/>
                    <a:pt x="2185" y="527"/>
                    <a:pt x="2212" y="543"/>
                  </a:cubicBezTo>
                  <a:cubicBezTo>
                    <a:pt x="2252" y="566"/>
                    <a:pt x="2285" y="556"/>
                    <a:pt x="2305" y="514"/>
                  </a:cubicBezTo>
                  <a:cubicBezTo>
                    <a:pt x="2278" y="506"/>
                    <a:pt x="2261" y="549"/>
                    <a:pt x="2231" y="523"/>
                  </a:cubicBezTo>
                  <a:cubicBezTo>
                    <a:pt x="2213" y="508"/>
                    <a:pt x="2212" y="491"/>
                    <a:pt x="2224" y="474"/>
                  </a:cubicBezTo>
                  <a:cubicBezTo>
                    <a:pt x="2242" y="451"/>
                    <a:pt x="2273" y="447"/>
                    <a:pt x="2306" y="449"/>
                  </a:cubicBezTo>
                  <a:cubicBezTo>
                    <a:pt x="2369" y="454"/>
                    <a:pt x="2407" y="504"/>
                    <a:pt x="2379" y="549"/>
                  </a:cubicBezTo>
                  <a:cubicBezTo>
                    <a:pt x="2351" y="594"/>
                    <a:pt x="2304" y="617"/>
                    <a:pt x="2233" y="610"/>
                  </a:cubicBezTo>
                  <a:cubicBezTo>
                    <a:pt x="2143" y="575"/>
                    <a:pt x="2038" y="586"/>
                    <a:pt x="1943" y="563"/>
                  </a:cubicBezTo>
                  <a:cubicBezTo>
                    <a:pt x="2020" y="592"/>
                    <a:pt x="2091" y="630"/>
                    <a:pt x="2184" y="631"/>
                  </a:cubicBezTo>
                  <a:cubicBezTo>
                    <a:pt x="2241" y="631"/>
                    <a:pt x="2299" y="636"/>
                    <a:pt x="2352" y="614"/>
                  </a:cubicBezTo>
                  <a:cubicBezTo>
                    <a:pt x="2441" y="577"/>
                    <a:pt x="2456" y="512"/>
                    <a:pt x="2390" y="455"/>
                  </a:cubicBezTo>
                  <a:cubicBezTo>
                    <a:pt x="2371" y="439"/>
                    <a:pt x="2334" y="431"/>
                    <a:pt x="2343" y="402"/>
                  </a:cubicBezTo>
                  <a:cubicBezTo>
                    <a:pt x="2393" y="385"/>
                    <a:pt x="2427" y="408"/>
                    <a:pt x="2449" y="431"/>
                  </a:cubicBezTo>
                  <a:cubicBezTo>
                    <a:pt x="2487" y="472"/>
                    <a:pt x="2539" y="485"/>
                    <a:pt x="2600" y="492"/>
                  </a:cubicBezTo>
                  <a:cubicBezTo>
                    <a:pt x="2654" y="499"/>
                    <a:pt x="2708" y="506"/>
                    <a:pt x="2758" y="523"/>
                  </a:cubicBezTo>
                  <a:cubicBezTo>
                    <a:pt x="2768" y="530"/>
                    <a:pt x="2775" y="537"/>
                    <a:pt x="2764" y="546"/>
                  </a:cubicBezTo>
                  <a:cubicBezTo>
                    <a:pt x="2707" y="567"/>
                    <a:pt x="2651" y="545"/>
                    <a:pt x="2595" y="541"/>
                  </a:cubicBezTo>
                  <a:cubicBezTo>
                    <a:pt x="2548" y="538"/>
                    <a:pt x="2512" y="537"/>
                    <a:pt x="2506" y="582"/>
                  </a:cubicBezTo>
                  <a:cubicBezTo>
                    <a:pt x="2500" y="625"/>
                    <a:pt x="2525" y="641"/>
                    <a:pt x="2581" y="641"/>
                  </a:cubicBezTo>
                  <a:cubicBezTo>
                    <a:pt x="2681" y="642"/>
                    <a:pt x="2781" y="642"/>
                    <a:pt x="2881" y="641"/>
                  </a:cubicBezTo>
                  <a:cubicBezTo>
                    <a:pt x="2986" y="639"/>
                    <a:pt x="3088" y="617"/>
                    <a:pt x="3193" y="613"/>
                  </a:cubicBezTo>
                  <a:cubicBezTo>
                    <a:pt x="3205" y="616"/>
                    <a:pt x="3215" y="621"/>
                    <a:pt x="3218" y="631"/>
                  </a:cubicBezTo>
                  <a:cubicBezTo>
                    <a:pt x="3200" y="658"/>
                    <a:pt x="3230" y="658"/>
                    <a:pt x="3252" y="662"/>
                  </a:cubicBezTo>
                  <a:cubicBezTo>
                    <a:pt x="3414" y="690"/>
                    <a:pt x="3578" y="696"/>
                    <a:pt x="3744" y="683"/>
                  </a:cubicBezTo>
                  <a:cubicBezTo>
                    <a:pt x="3792" y="675"/>
                    <a:pt x="3838" y="661"/>
                    <a:pt x="3879" y="640"/>
                  </a:cubicBezTo>
                  <a:cubicBezTo>
                    <a:pt x="3930" y="613"/>
                    <a:pt x="3962" y="556"/>
                    <a:pt x="3942" y="519"/>
                  </a:cubicBezTo>
                  <a:cubicBezTo>
                    <a:pt x="3917" y="472"/>
                    <a:pt x="3865" y="461"/>
                    <a:pt x="3802" y="468"/>
                  </a:cubicBezTo>
                  <a:cubicBezTo>
                    <a:pt x="3791" y="470"/>
                    <a:pt x="3781" y="468"/>
                    <a:pt x="3772" y="463"/>
                  </a:cubicBezTo>
                  <a:cubicBezTo>
                    <a:pt x="3772" y="409"/>
                    <a:pt x="3835" y="436"/>
                    <a:pt x="3871" y="421"/>
                  </a:cubicBezTo>
                  <a:cubicBezTo>
                    <a:pt x="3842" y="412"/>
                    <a:pt x="3838" y="380"/>
                    <a:pt x="3786" y="419"/>
                  </a:cubicBezTo>
                  <a:cubicBezTo>
                    <a:pt x="3739" y="455"/>
                    <a:pt x="3670" y="472"/>
                    <a:pt x="3671" y="532"/>
                  </a:cubicBezTo>
                  <a:cubicBezTo>
                    <a:pt x="3671" y="537"/>
                    <a:pt x="3653" y="537"/>
                    <a:pt x="3643" y="534"/>
                  </a:cubicBezTo>
                  <a:cubicBezTo>
                    <a:pt x="3639" y="530"/>
                    <a:pt x="3637" y="527"/>
                    <a:pt x="3638" y="524"/>
                  </a:cubicBezTo>
                  <a:cubicBezTo>
                    <a:pt x="3639" y="521"/>
                    <a:pt x="3641" y="519"/>
                    <a:pt x="3642" y="519"/>
                  </a:cubicBezTo>
                  <a:cubicBezTo>
                    <a:pt x="3643" y="515"/>
                    <a:pt x="3645" y="512"/>
                    <a:pt x="3646" y="508"/>
                  </a:cubicBezTo>
                  <a:cubicBezTo>
                    <a:pt x="3651" y="479"/>
                    <a:pt x="3593" y="453"/>
                    <a:pt x="3631" y="424"/>
                  </a:cubicBezTo>
                  <a:cubicBezTo>
                    <a:pt x="3660" y="403"/>
                    <a:pt x="3708" y="424"/>
                    <a:pt x="3744" y="412"/>
                  </a:cubicBezTo>
                  <a:cubicBezTo>
                    <a:pt x="3749" y="397"/>
                    <a:pt x="3734" y="390"/>
                    <a:pt x="3725" y="381"/>
                  </a:cubicBezTo>
                  <a:cubicBezTo>
                    <a:pt x="3693" y="348"/>
                    <a:pt x="3720" y="338"/>
                    <a:pt x="3761" y="333"/>
                  </a:cubicBezTo>
                  <a:cubicBezTo>
                    <a:pt x="3792" y="329"/>
                    <a:pt x="3820" y="336"/>
                    <a:pt x="3842" y="350"/>
                  </a:cubicBezTo>
                  <a:cubicBezTo>
                    <a:pt x="3932" y="407"/>
                    <a:pt x="4002" y="478"/>
                    <a:pt x="4082" y="542"/>
                  </a:cubicBezTo>
                  <a:cubicBezTo>
                    <a:pt x="4108" y="563"/>
                    <a:pt x="4088" y="588"/>
                    <a:pt x="4073" y="602"/>
                  </a:cubicBezTo>
                  <a:cubicBezTo>
                    <a:pt x="4032" y="638"/>
                    <a:pt x="4068" y="646"/>
                    <a:pt x="4103" y="658"/>
                  </a:cubicBezTo>
                  <a:cubicBezTo>
                    <a:pt x="4108" y="707"/>
                    <a:pt x="4049" y="709"/>
                    <a:pt x="4010" y="713"/>
                  </a:cubicBezTo>
                  <a:cubicBezTo>
                    <a:pt x="3983" y="716"/>
                    <a:pt x="3962" y="724"/>
                    <a:pt x="3940" y="733"/>
                  </a:cubicBezTo>
                  <a:cubicBezTo>
                    <a:pt x="3919" y="741"/>
                    <a:pt x="3897" y="747"/>
                    <a:pt x="3880" y="760"/>
                  </a:cubicBezTo>
                  <a:cubicBezTo>
                    <a:pt x="3828" y="766"/>
                    <a:pt x="3794" y="811"/>
                    <a:pt x="3732" y="796"/>
                  </a:cubicBezTo>
                  <a:cubicBezTo>
                    <a:pt x="3729" y="777"/>
                    <a:pt x="3759" y="762"/>
                    <a:pt x="3745" y="739"/>
                  </a:cubicBezTo>
                  <a:cubicBezTo>
                    <a:pt x="3713" y="780"/>
                    <a:pt x="3691" y="796"/>
                    <a:pt x="3635" y="749"/>
                  </a:cubicBezTo>
                  <a:cubicBezTo>
                    <a:pt x="3607" y="725"/>
                    <a:pt x="3528" y="736"/>
                    <a:pt x="3473" y="726"/>
                  </a:cubicBezTo>
                  <a:cubicBezTo>
                    <a:pt x="3257" y="686"/>
                    <a:pt x="3038" y="706"/>
                    <a:pt x="2820" y="708"/>
                  </a:cubicBezTo>
                  <a:cubicBezTo>
                    <a:pt x="2757" y="708"/>
                    <a:pt x="2694" y="708"/>
                    <a:pt x="2630" y="703"/>
                  </a:cubicBezTo>
                  <a:cubicBezTo>
                    <a:pt x="2763" y="684"/>
                    <a:pt x="2900" y="703"/>
                    <a:pt x="3031" y="674"/>
                  </a:cubicBezTo>
                  <a:cubicBezTo>
                    <a:pt x="2851" y="679"/>
                    <a:pt x="2670" y="680"/>
                    <a:pt x="2489" y="678"/>
                  </a:cubicBezTo>
                  <a:cubicBezTo>
                    <a:pt x="2474" y="678"/>
                    <a:pt x="2454" y="677"/>
                    <a:pt x="2443" y="683"/>
                  </a:cubicBezTo>
                  <a:cubicBezTo>
                    <a:pt x="2341" y="741"/>
                    <a:pt x="2233" y="719"/>
                    <a:pt x="2118" y="709"/>
                  </a:cubicBezTo>
                  <a:cubicBezTo>
                    <a:pt x="1972" y="697"/>
                    <a:pt x="1823" y="704"/>
                    <a:pt x="1676" y="703"/>
                  </a:cubicBezTo>
                  <a:cubicBezTo>
                    <a:pt x="1671" y="700"/>
                    <a:pt x="1670" y="698"/>
                    <a:pt x="1672" y="696"/>
                  </a:cubicBezTo>
                  <a:cubicBezTo>
                    <a:pt x="1674" y="695"/>
                    <a:pt x="1676" y="694"/>
                    <a:pt x="1679" y="694"/>
                  </a:cubicBezTo>
                  <a:cubicBezTo>
                    <a:pt x="1778" y="694"/>
                    <a:pt x="1878" y="694"/>
                    <a:pt x="1990" y="694"/>
                  </a:cubicBezTo>
                  <a:cubicBezTo>
                    <a:pt x="1963" y="674"/>
                    <a:pt x="1942" y="678"/>
                    <a:pt x="1924" y="678"/>
                  </a:cubicBezTo>
                  <a:cubicBezTo>
                    <a:pt x="1537" y="678"/>
                    <a:pt x="1150" y="679"/>
                    <a:pt x="762" y="679"/>
                  </a:cubicBezTo>
                  <a:cubicBezTo>
                    <a:pt x="739" y="679"/>
                    <a:pt x="714" y="675"/>
                    <a:pt x="695" y="689"/>
                  </a:cubicBezTo>
                  <a:cubicBezTo>
                    <a:pt x="702" y="712"/>
                    <a:pt x="679" y="709"/>
                    <a:pt x="662" y="709"/>
                  </a:cubicBezTo>
                  <a:cubicBezTo>
                    <a:pt x="645" y="709"/>
                    <a:pt x="627" y="703"/>
                    <a:pt x="611" y="713"/>
                  </a:cubicBezTo>
                  <a:close/>
                </a:path>
              </a:pathLst>
            </a:custGeom>
            <a:solidFill>
              <a:srgbClr val="435B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2"/>
            <p:cNvSpPr/>
            <p:nvPr/>
          </p:nvSpPr>
          <p:spPr>
            <a:xfrm>
              <a:off x="-396876" y="4098925"/>
              <a:ext cx="1060450" cy="1068388"/>
            </a:xfrm>
            <a:custGeom>
              <a:avLst/>
              <a:gdLst/>
              <a:ahLst/>
              <a:cxnLst/>
              <a:rect l="l" t="t" r="r" b="b"/>
              <a:pathLst>
                <a:path w="467" h="470" extrusionOk="0">
                  <a:moveTo>
                    <a:pt x="203" y="460"/>
                  </a:moveTo>
                  <a:cubicBezTo>
                    <a:pt x="192" y="460"/>
                    <a:pt x="180" y="448"/>
                    <a:pt x="170" y="461"/>
                  </a:cubicBezTo>
                  <a:cubicBezTo>
                    <a:pt x="146" y="439"/>
                    <a:pt x="134" y="410"/>
                    <a:pt x="75" y="396"/>
                  </a:cubicBezTo>
                  <a:cubicBezTo>
                    <a:pt x="179" y="401"/>
                    <a:pt x="227" y="393"/>
                    <a:pt x="311" y="363"/>
                  </a:cubicBezTo>
                  <a:cubicBezTo>
                    <a:pt x="249" y="355"/>
                    <a:pt x="197" y="350"/>
                    <a:pt x="150" y="334"/>
                  </a:cubicBezTo>
                  <a:cubicBezTo>
                    <a:pt x="67" y="304"/>
                    <a:pt x="3" y="262"/>
                    <a:pt x="1" y="190"/>
                  </a:cubicBezTo>
                  <a:cubicBezTo>
                    <a:pt x="0" y="122"/>
                    <a:pt x="40" y="67"/>
                    <a:pt x="127" y="36"/>
                  </a:cubicBezTo>
                  <a:cubicBezTo>
                    <a:pt x="218" y="4"/>
                    <a:pt x="311" y="0"/>
                    <a:pt x="398" y="43"/>
                  </a:cubicBezTo>
                  <a:cubicBezTo>
                    <a:pt x="452" y="69"/>
                    <a:pt x="467" y="108"/>
                    <a:pt x="448" y="154"/>
                  </a:cubicBezTo>
                  <a:cubicBezTo>
                    <a:pt x="428" y="200"/>
                    <a:pt x="378" y="220"/>
                    <a:pt x="317" y="225"/>
                  </a:cubicBezTo>
                  <a:cubicBezTo>
                    <a:pt x="279" y="227"/>
                    <a:pt x="249" y="213"/>
                    <a:pt x="250" y="181"/>
                  </a:cubicBezTo>
                  <a:cubicBezTo>
                    <a:pt x="252" y="153"/>
                    <a:pt x="272" y="139"/>
                    <a:pt x="315" y="151"/>
                  </a:cubicBezTo>
                  <a:cubicBezTo>
                    <a:pt x="308" y="168"/>
                    <a:pt x="255" y="176"/>
                    <a:pt x="295" y="199"/>
                  </a:cubicBezTo>
                  <a:cubicBezTo>
                    <a:pt x="317" y="212"/>
                    <a:pt x="341" y="206"/>
                    <a:pt x="359" y="192"/>
                  </a:cubicBezTo>
                  <a:cubicBezTo>
                    <a:pt x="387" y="173"/>
                    <a:pt x="389" y="151"/>
                    <a:pt x="362" y="132"/>
                  </a:cubicBezTo>
                  <a:cubicBezTo>
                    <a:pt x="327" y="108"/>
                    <a:pt x="285" y="108"/>
                    <a:pt x="245" y="125"/>
                  </a:cubicBezTo>
                  <a:cubicBezTo>
                    <a:pt x="202" y="143"/>
                    <a:pt x="181" y="169"/>
                    <a:pt x="196" y="207"/>
                  </a:cubicBezTo>
                  <a:cubicBezTo>
                    <a:pt x="205" y="231"/>
                    <a:pt x="231" y="244"/>
                    <a:pt x="253" y="260"/>
                  </a:cubicBezTo>
                  <a:cubicBezTo>
                    <a:pt x="250" y="266"/>
                    <a:pt x="245" y="269"/>
                    <a:pt x="237" y="271"/>
                  </a:cubicBezTo>
                  <a:cubicBezTo>
                    <a:pt x="175" y="263"/>
                    <a:pt x="148" y="230"/>
                    <a:pt x="141" y="190"/>
                  </a:cubicBezTo>
                  <a:cubicBezTo>
                    <a:pt x="134" y="152"/>
                    <a:pt x="163" y="122"/>
                    <a:pt x="208" y="105"/>
                  </a:cubicBezTo>
                  <a:cubicBezTo>
                    <a:pt x="272" y="80"/>
                    <a:pt x="337" y="80"/>
                    <a:pt x="400" y="117"/>
                  </a:cubicBezTo>
                  <a:cubicBezTo>
                    <a:pt x="347" y="50"/>
                    <a:pt x="333" y="46"/>
                    <a:pt x="187" y="65"/>
                  </a:cubicBezTo>
                  <a:cubicBezTo>
                    <a:pt x="83" y="79"/>
                    <a:pt x="18" y="153"/>
                    <a:pt x="56" y="221"/>
                  </a:cubicBezTo>
                  <a:cubicBezTo>
                    <a:pt x="83" y="271"/>
                    <a:pt x="139" y="300"/>
                    <a:pt x="207" y="317"/>
                  </a:cubicBezTo>
                  <a:cubicBezTo>
                    <a:pt x="252" y="328"/>
                    <a:pt x="299" y="331"/>
                    <a:pt x="347" y="331"/>
                  </a:cubicBezTo>
                  <a:cubicBezTo>
                    <a:pt x="375" y="331"/>
                    <a:pt x="415" y="325"/>
                    <a:pt x="421" y="351"/>
                  </a:cubicBezTo>
                  <a:cubicBezTo>
                    <a:pt x="426" y="372"/>
                    <a:pt x="387" y="376"/>
                    <a:pt x="365" y="385"/>
                  </a:cubicBezTo>
                  <a:cubicBezTo>
                    <a:pt x="320" y="401"/>
                    <a:pt x="269" y="407"/>
                    <a:pt x="226" y="426"/>
                  </a:cubicBezTo>
                  <a:cubicBezTo>
                    <a:pt x="235" y="421"/>
                    <a:pt x="223" y="435"/>
                    <a:pt x="219" y="429"/>
                  </a:cubicBezTo>
                  <a:cubicBezTo>
                    <a:pt x="216" y="426"/>
                    <a:pt x="210" y="430"/>
                    <a:pt x="215" y="430"/>
                  </a:cubicBezTo>
                  <a:cubicBezTo>
                    <a:pt x="235" y="429"/>
                    <a:pt x="256" y="424"/>
                    <a:pt x="269" y="440"/>
                  </a:cubicBezTo>
                  <a:cubicBezTo>
                    <a:pt x="260" y="470"/>
                    <a:pt x="220" y="446"/>
                    <a:pt x="203" y="460"/>
                  </a:cubicBezTo>
                  <a:close/>
                </a:path>
              </a:pathLst>
            </a:custGeom>
            <a:solidFill>
              <a:srgbClr val="5064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2"/>
            <p:cNvSpPr/>
            <p:nvPr/>
          </p:nvSpPr>
          <p:spPr>
            <a:xfrm>
              <a:off x="752475" y="3860800"/>
              <a:ext cx="2124075" cy="768350"/>
            </a:xfrm>
            <a:custGeom>
              <a:avLst/>
              <a:gdLst/>
              <a:ahLst/>
              <a:cxnLst/>
              <a:rect l="l" t="t" r="r" b="b"/>
              <a:pathLst>
                <a:path w="935" h="338" extrusionOk="0">
                  <a:moveTo>
                    <a:pt x="476" y="91"/>
                  </a:moveTo>
                  <a:cubicBezTo>
                    <a:pt x="605" y="82"/>
                    <a:pt x="710" y="19"/>
                    <a:pt x="840" y="9"/>
                  </a:cubicBezTo>
                  <a:cubicBezTo>
                    <a:pt x="870" y="7"/>
                    <a:pt x="901" y="0"/>
                    <a:pt x="935" y="2"/>
                  </a:cubicBezTo>
                  <a:cubicBezTo>
                    <a:pt x="923" y="10"/>
                    <a:pt x="912" y="17"/>
                    <a:pt x="901" y="24"/>
                  </a:cubicBezTo>
                  <a:cubicBezTo>
                    <a:pt x="750" y="65"/>
                    <a:pt x="601" y="113"/>
                    <a:pt x="455" y="166"/>
                  </a:cubicBezTo>
                  <a:cubicBezTo>
                    <a:pt x="333" y="210"/>
                    <a:pt x="217" y="262"/>
                    <a:pt x="93" y="304"/>
                  </a:cubicBezTo>
                  <a:cubicBezTo>
                    <a:pt x="63" y="314"/>
                    <a:pt x="26" y="338"/>
                    <a:pt x="0" y="299"/>
                  </a:cubicBezTo>
                  <a:cubicBezTo>
                    <a:pt x="9" y="292"/>
                    <a:pt x="18" y="285"/>
                    <a:pt x="27" y="278"/>
                  </a:cubicBezTo>
                  <a:cubicBezTo>
                    <a:pt x="29" y="278"/>
                    <a:pt x="33" y="278"/>
                    <a:pt x="34" y="277"/>
                  </a:cubicBezTo>
                  <a:cubicBezTo>
                    <a:pt x="93" y="204"/>
                    <a:pt x="202" y="186"/>
                    <a:pt x="297" y="152"/>
                  </a:cubicBezTo>
                  <a:cubicBezTo>
                    <a:pt x="352" y="132"/>
                    <a:pt x="416" y="132"/>
                    <a:pt x="468" y="108"/>
                  </a:cubicBezTo>
                  <a:cubicBezTo>
                    <a:pt x="473" y="103"/>
                    <a:pt x="475" y="97"/>
                    <a:pt x="476" y="91"/>
                  </a:cubicBezTo>
                  <a:close/>
                </a:path>
              </a:pathLst>
            </a:custGeom>
            <a:solidFill>
              <a:srgbClr val="3B9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2"/>
            <p:cNvSpPr/>
            <p:nvPr/>
          </p:nvSpPr>
          <p:spPr>
            <a:xfrm>
              <a:off x="168275" y="3910013"/>
              <a:ext cx="2633663" cy="896938"/>
            </a:xfrm>
            <a:custGeom>
              <a:avLst/>
              <a:gdLst/>
              <a:ahLst/>
              <a:cxnLst/>
              <a:rect l="l" t="t" r="r" b="b"/>
              <a:pathLst>
                <a:path w="1159" h="394" extrusionOk="0">
                  <a:moveTo>
                    <a:pt x="257" y="277"/>
                  </a:moveTo>
                  <a:cubicBezTo>
                    <a:pt x="301" y="299"/>
                    <a:pt x="333" y="273"/>
                    <a:pt x="364" y="260"/>
                  </a:cubicBezTo>
                  <a:cubicBezTo>
                    <a:pt x="575" y="178"/>
                    <a:pt x="786" y="96"/>
                    <a:pt x="1007" y="28"/>
                  </a:cubicBezTo>
                  <a:cubicBezTo>
                    <a:pt x="1055" y="13"/>
                    <a:pt x="1104" y="0"/>
                    <a:pt x="1158" y="2"/>
                  </a:cubicBezTo>
                  <a:cubicBezTo>
                    <a:pt x="1158" y="2"/>
                    <a:pt x="1159" y="2"/>
                    <a:pt x="1159" y="2"/>
                  </a:cubicBezTo>
                  <a:cubicBezTo>
                    <a:pt x="1156" y="32"/>
                    <a:pt x="1118" y="30"/>
                    <a:pt x="1092" y="39"/>
                  </a:cubicBezTo>
                  <a:cubicBezTo>
                    <a:pt x="1048" y="53"/>
                    <a:pt x="1004" y="68"/>
                    <a:pt x="958" y="81"/>
                  </a:cubicBezTo>
                  <a:cubicBezTo>
                    <a:pt x="811" y="133"/>
                    <a:pt x="669" y="192"/>
                    <a:pt x="522" y="244"/>
                  </a:cubicBezTo>
                  <a:cubicBezTo>
                    <a:pt x="397" y="290"/>
                    <a:pt x="275" y="339"/>
                    <a:pt x="139" y="365"/>
                  </a:cubicBezTo>
                  <a:cubicBezTo>
                    <a:pt x="93" y="373"/>
                    <a:pt x="37" y="394"/>
                    <a:pt x="0" y="349"/>
                  </a:cubicBezTo>
                  <a:cubicBezTo>
                    <a:pt x="2" y="347"/>
                    <a:pt x="3" y="345"/>
                    <a:pt x="4" y="343"/>
                  </a:cubicBezTo>
                  <a:cubicBezTo>
                    <a:pt x="107" y="357"/>
                    <a:pt x="183" y="318"/>
                    <a:pt x="257" y="277"/>
                  </a:cubicBezTo>
                  <a:close/>
                </a:path>
              </a:pathLst>
            </a:custGeom>
            <a:solidFill>
              <a:srgbClr val="445D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2"/>
            <p:cNvSpPr/>
            <p:nvPr/>
          </p:nvSpPr>
          <p:spPr>
            <a:xfrm>
              <a:off x="631825" y="3949700"/>
              <a:ext cx="1249363" cy="584200"/>
            </a:xfrm>
            <a:custGeom>
              <a:avLst/>
              <a:gdLst/>
              <a:ahLst/>
              <a:cxnLst/>
              <a:rect l="l" t="t" r="r" b="b"/>
              <a:pathLst>
                <a:path w="550" h="257" extrusionOk="0">
                  <a:moveTo>
                    <a:pt x="541" y="63"/>
                  </a:moveTo>
                  <a:cubicBezTo>
                    <a:pt x="548" y="68"/>
                    <a:pt x="550" y="75"/>
                    <a:pt x="541" y="76"/>
                  </a:cubicBezTo>
                  <a:cubicBezTo>
                    <a:pt x="434" y="96"/>
                    <a:pt x="347" y="155"/>
                    <a:pt x="232" y="157"/>
                  </a:cubicBezTo>
                  <a:cubicBezTo>
                    <a:pt x="184" y="158"/>
                    <a:pt x="181" y="192"/>
                    <a:pt x="153" y="207"/>
                  </a:cubicBezTo>
                  <a:cubicBezTo>
                    <a:pt x="130" y="220"/>
                    <a:pt x="128" y="257"/>
                    <a:pt x="80" y="239"/>
                  </a:cubicBezTo>
                  <a:cubicBezTo>
                    <a:pt x="116" y="213"/>
                    <a:pt x="119" y="189"/>
                    <a:pt x="80" y="159"/>
                  </a:cubicBezTo>
                  <a:cubicBezTo>
                    <a:pt x="0" y="98"/>
                    <a:pt x="13" y="49"/>
                    <a:pt x="114" y="0"/>
                  </a:cubicBezTo>
                  <a:cubicBezTo>
                    <a:pt x="115" y="3"/>
                    <a:pt x="115" y="7"/>
                    <a:pt x="115" y="11"/>
                  </a:cubicBezTo>
                  <a:cubicBezTo>
                    <a:pt x="119" y="34"/>
                    <a:pt x="92" y="49"/>
                    <a:pt x="88" y="71"/>
                  </a:cubicBezTo>
                  <a:cubicBezTo>
                    <a:pt x="84" y="98"/>
                    <a:pt x="97" y="119"/>
                    <a:pt x="123" y="138"/>
                  </a:cubicBezTo>
                  <a:cubicBezTo>
                    <a:pt x="149" y="158"/>
                    <a:pt x="163" y="131"/>
                    <a:pt x="183" y="130"/>
                  </a:cubicBezTo>
                  <a:cubicBezTo>
                    <a:pt x="309" y="125"/>
                    <a:pt x="413" y="61"/>
                    <a:pt x="541" y="63"/>
                  </a:cubicBezTo>
                  <a:close/>
                </a:path>
              </a:pathLst>
            </a:custGeom>
            <a:solidFill>
              <a:srgbClr val="5066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2"/>
            <p:cNvSpPr/>
            <p:nvPr/>
          </p:nvSpPr>
          <p:spPr>
            <a:xfrm>
              <a:off x="8883650" y="4962525"/>
              <a:ext cx="506413" cy="361950"/>
            </a:xfrm>
            <a:custGeom>
              <a:avLst/>
              <a:gdLst/>
              <a:ahLst/>
              <a:cxnLst/>
              <a:rect l="l" t="t" r="r" b="b"/>
              <a:pathLst>
                <a:path w="223" h="159" extrusionOk="0">
                  <a:moveTo>
                    <a:pt x="2" y="69"/>
                  </a:moveTo>
                  <a:cubicBezTo>
                    <a:pt x="43" y="39"/>
                    <a:pt x="102" y="38"/>
                    <a:pt x="152" y="23"/>
                  </a:cubicBezTo>
                  <a:cubicBezTo>
                    <a:pt x="167" y="18"/>
                    <a:pt x="180" y="14"/>
                    <a:pt x="179" y="0"/>
                  </a:cubicBezTo>
                  <a:cubicBezTo>
                    <a:pt x="223" y="24"/>
                    <a:pt x="204" y="45"/>
                    <a:pt x="170" y="62"/>
                  </a:cubicBezTo>
                  <a:cubicBezTo>
                    <a:pt x="100" y="98"/>
                    <a:pt x="101" y="109"/>
                    <a:pt x="185" y="142"/>
                  </a:cubicBezTo>
                  <a:cubicBezTo>
                    <a:pt x="82" y="159"/>
                    <a:pt x="55" y="153"/>
                    <a:pt x="34" y="109"/>
                  </a:cubicBezTo>
                  <a:cubicBezTo>
                    <a:pt x="37" y="89"/>
                    <a:pt x="0" y="88"/>
                    <a:pt x="2" y="69"/>
                  </a:cubicBezTo>
                  <a:close/>
                </a:path>
              </a:pathLst>
            </a:custGeom>
            <a:solidFill>
              <a:srgbClr val="D5DB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2"/>
            <p:cNvSpPr/>
            <p:nvPr/>
          </p:nvSpPr>
          <p:spPr>
            <a:xfrm>
              <a:off x="7877175" y="4540250"/>
              <a:ext cx="869950" cy="331788"/>
            </a:xfrm>
            <a:custGeom>
              <a:avLst/>
              <a:gdLst/>
              <a:ahLst/>
              <a:cxnLst/>
              <a:rect l="l" t="t" r="r" b="b"/>
              <a:pathLst>
                <a:path w="383" h="146" extrusionOk="0">
                  <a:moveTo>
                    <a:pt x="17" y="16"/>
                  </a:moveTo>
                  <a:cubicBezTo>
                    <a:pt x="18" y="11"/>
                    <a:pt x="18" y="6"/>
                    <a:pt x="19" y="0"/>
                  </a:cubicBezTo>
                  <a:cubicBezTo>
                    <a:pt x="59" y="28"/>
                    <a:pt x="100" y="53"/>
                    <a:pt x="161" y="47"/>
                  </a:cubicBezTo>
                  <a:cubicBezTo>
                    <a:pt x="161" y="52"/>
                    <a:pt x="162" y="57"/>
                    <a:pt x="162" y="62"/>
                  </a:cubicBezTo>
                  <a:cubicBezTo>
                    <a:pt x="184" y="85"/>
                    <a:pt x="184" y="85"/>
                    <a:pt x="237" y="95"/>
                  </a:cubicBezTo>
                  <a:cubicBezTo>
                    <a:pt x="227" y="71"/>
                    <a:pt x="205" y="46"/>
                    <a:pt x="258" y="33"/>
                  </a:cubicBezTo>
                  <a:cubicBezTo>
                    <a:pt x="273" y="38"/>
                    <a:pt x="283" y="47"/>
                    <a:pt x="291" y="57"/>
                  </a:cubicBezTo>
                  <a:cubicBezTo>
                    <a:pt x="303" y="76"/>
                    <a:pt x="328" y="76"/>
                    <a:pt x="350" y="81"/>
                  </a:cubicBezTo>
                  <a:cubicBezTo>
                    <a:pt x="365" y="84"/>
                    <a:pt x="383" y="87"/>
                    <a:pt x="383" y="102"/>
                  </a:cubicBezTo>
                  <a:cubicBezTo>
                    <a:pt x="382" y="115"/>
                    <a:pt x="369" y="122"/>
                    <a:pt x="354" y="127"/>
                  </a:cubicBezTo>
                  <a:cubicBezTo>
                    <a:pt x="310" y="144"/>
                    <a:pt x="264" y="146"/>
                    <a:pt x="216" y="139"/>
                  </a:cubicBezTo>
                  <a:cubicBezTo>
                    <a:pt x="152" y="125"/>
                    <a:pt x="91" y="107"/>
                    <a:pt x="46" y="70"/>
                  </a:cubicBezTo>
                  <a:cubicBezTo>
                    <a:pt x="28" y="55"/>
                    <a:pt x="0" y="42"/>
                    <a:pt x="17" y="16"/>
                  </a:cubicBezTo>
                  <a:close/>
                </a:path>
              </a:pathLst>
            </a:custGeom>
            <a:solidFill>
              <a:srgbClr val="5570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2"/>
            <p:cNvSpPr/>
            <p:nvPr/>
          </p:nvSpPr>
          <p:spPr>
            <a:xfrm>
              <a:off x="1357312" y="5033963"/>
              <a:ext cx="1228725" cy="53975"/>
            </a:xfrm>
            <a:custGeom>
              <a:avLst/>
              <a:gdLst/>
              <a:ahLst/>
              <a:cxnLst/>
              <a:rect l="l" t="t" r="r" b="b"/>
              <a:pathLst>
                <a:path w="541" h="24" extrusionOk="0">
                  <a:moveTo>
                    <a:pt x="0" y="24"/>
                  </a:moveTo>
                  <a:cubicBezTo>
                    <a:pt x="2" y="8"/>
                    <a:pt x="11" y="1"/>
                    <a:pt x="33" y="10"/>
                  </a:cubicBezTo>
                  <a:cubicBezTo>
                    <a:pt x="53" y="17"/>
                    <a:pt x="72" y="16"/>
                    <a:pt x="84" y="0"/>
                  </a:cubicBezTo>
                  <a:cubicBezTo>
                    <a:pt x="236" y="0"/>
                    <a:pt x="388" y="0"/>
                    <a:pt x="541" y="0"/>
                  </a:cubicBezTo>
                  <a:cubicBezTo>
                    <a:pt x="541" y="8"/>
                    <a:pt x="541" y="16"/>
                    <a:pt x="541" y="24"/>
                  </a:cubicBezTo>
                  <a:cubicBezTo>
                    <a:pt x="360" y="24"/>
                    <a:pt x="180" y="24"/>
                    <a:pt x="0" y="24"/>
                  </a:cubicBezTo>
                  <a:close/>
                </a:path>
              </a:pathLst>
            </a:custGeom>
            <a:solidFill>
              <a:srgbClr val="7B8D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2"/>
            <p:cNvSpPr/>
            <p:nvPr/>
          </p:nvSpPr>
          <p:spPr>
            <a:xfrm>
              <a:off x="3127375" y="5045075"/>
              <a:ext cx="655638" cy="79375"/>
            </a:xfrm>
            <a:custGeom>
              <a:avLst/>
              <a:gdLst/>
              <a:ahLst/>
              <a:cxnLst/>
              <a:rect l="l" t="t" r="r" b="b"/>
              <a:pathLst>
                <a:path w="289" h="35" extrusionOk="0">
                  <a:moveTo>
                    <a:pt x="289" y="0"/>
                  </a:moveTo>
                  <a:cubicBezTo>
                    <a:pt x="288" y="3"/>
                    <a:pt x="287" y="6"/>
                    <a:pt x="286" y="9"/>
                  </a:cubicBezTo>
                  <a:cubicBezTo>
                    <a:pt x="190" y="35"/>
                    <a:pt x="95" y="16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96" y="0"/>
                    <a:pt x="192" y="0"/>
                    <a:pt x="289" y="0"/>
                  </a:cubicBezTo>
                  <a:close/>
                </a:path>
              </a:pathLst>
            </a:custGeom>
            <a:solidFill>
              <a:srgbClr val="CCD1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2"/>
            <p:cNvSpPr/>
            <p:nvPr/>
          </p:nvSpPr>
          <p:spPr>
            <a:xfrm>
              <a:off x="8718550" y="5095875"/>
              <a:ext cx="385763" cy="158750"/>
            </a:xfrm>
            <a:custGeom>
              <a:avLst/>
              <a:gdLst/>
              <a:ahLst/>
              <a:cxnLst/>
              <a:rect l="l" t="t" r="r" b="b"/>
              <a:pathLst>
                <a:path w="170" h="70" extrusionOk="0">
                  <a:moveTo>
                    <a:pt x="75" y="11"/>
                  </a:moveTo>
                  <a:cubicBezTo>
                    <a:pt x="87" y="24"/>
                    <a:pt x="170" y="6"/>
                    <a:pt x="107" y="51"/>
                  </a:cubicBezTo>
                  <a:cubicBezTo>
                    <a:pt x="95" y="62"/>
                    <a:pt x="87" y="63"/>
                    <a:pt x="76" y="51"/>
                  </a:cubicBezTo>
                  <a:cubicBezTo>
                    <a:pt x="63" y="39"/>
                    <a:pt x="37" y="70"/>
                    <a:pt x="29" y="44"/>
                  </a:cubicBezTo>
                  <a:cubicBezTo>
                    <a:pt x="0" y="0"/>
                    <a:pt x="64" y="26"/>
                    <a:pt x="75" y="11"/>
                  </a:cubicBezTo>
                  <a:close/>
                </a:path>
              </a:pathLst>
            </a:custGeom>
            <a:solidFill>
              <a:srgbClr val="4D5F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2"/>
            <p:cNvSpPr/>
            <p:nvPr/>
          </p:nvSpPr>
          <p:spPr>
            <a:xfrm>
              <a:off x="377825" y="5254625"/>
              <a:ext cx="222250" cy="115888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0" y="12"/>
                  </a:moveTo>
                  <a:cubicBezTo>
                    <a:pt x="22" y="10"/>
                    <a:pt x="42" y="0"/>
                    <a:pt x="64" y="9"/>
                  </a:cubicBezTo>
                  <a:cubicBezTo>
                    <a:pt x="75" y="19"/>
                    <a:pt x="85" y="29"/>
                    <a:pt x="98" y="42"/>
                  </a:cubicBezTo>
                  <a:cubicBezTo>
                    <a:pt x="51" y="51"/>
                    <a:pt x="28" y="28"/>
                    <a:pt x="0" y="12"/>
                  </a:cubicBezTo>
                  <a:close/>
                </a:path>
              </a:pathLst>
            </a:custGeom>
            <a:solidFill>
              <a:srgbClr val="7782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2"/>
            <p:cNvSpPr/>
            <p:nvPr/>
          </p:nvSpPr>
          <p:spPr>
            <a:xfrm>
              <a:off x="3540125" y="3990975"/>
              <a:ext cx="1871663" cy="547688"/>
            </a:xfrm>
            <a:custGeom>
              <a:avLst/>
              <a:gdLst/>
              <a:ahLst/>
              <a:cxnLst/>
              <a:rect l="l" t="t" r="r" b="b"/>
              <a:pathLst>
                <a:path w="824" h="241" extrusionOk="0">
                  <a:moveTo>
                    <a:pt x="770" y="104"/>
                  </a:moveTo>
                  <a:cubicBezTo>
                    <a:pt x="689" y="105"/>
                    <a:pt x="610" y="89"/>
                    <a:pt x="527" y="99"/>
                  </a:cubicBezTo>
                  <a:cubicBezTo>
                    <a:pt x="410" y="113"/>
                    <a:pt x="313" y="150"/>
                    <a:pt x="226" y="205"/>
                  </a:cubicBezTo>
                  <a:cubicBezTo>
                    <a:pt x="168" y="241"/>
                    <a:pt x="60" y="229"/>
                    <a:pt x="19" y="182"/>
                  </a:cubicBezTo>
                  <a:cubicBezTo>
                    <a:pt x="0" y="160"/>
                    <a:pt x="27" y="146"/>
                    <a:pt x="43" y="133"/>
                  </a:cubicBezTo>
                  <a:cubicBezTo>
                    <a:pt x="125" y="68"/>
                    <a:pt x="234" y="34"/>
                    <a:pt x="348" y="20"/>
                  </a:cubicBezTo>
                  <a:cubicBezTo>
                    <a:pt x="492" y="3"/>
                    <a:pt x="641" y="0"/>
                    <a:pt x="785" y="36"/>
                  </a:cubicBezTo>
                  <a:cubicBezTo>
                    <a:pt x="824" y="64"/>
                    <a:pt x="818" y="86"/>
                    <a:pt x="770" y="104"/>
                  </a:cubicBezTo>
                  <a:close/>
                </a:path>
              </a:pathLst>
            </a:custGeom>
            <a:solidFill>
              <a:srgbClr val="1190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2"/>
            <p:cNvSpPr/>
            <p:nvPr/>
          </p:nvSpPr>
          <p:spPr>
            <a:xfrm>
              <a:off x="7150100" y="4556125"/>
              <a:ext cx="1344613" cy="542925"/>
            </a:xfrm>
            <a:custGeom>
              <a:avLst/>
              <a:gdLst/>
              <a:ahLst/>
              <a:cxnLst/>
              <a:rect l="l" t="t" r="r" b="b"/>
              <a:pathLst>
                <a:path w="592" h="239" extrusionOk="0">
                  <a:moveTo>
                    <a:pt x="337" y="9"/>
                  </a:moveTo>
                  <a:cubicBezTo>
                    <a:pt x="374" y="71"/>
                    <a:pt x="455" y="93"/>
                    <a:pt x="529" y="121"/>
                  </a:cubicBezTo>
                  <a:cubicBezTo>
                    <a:pt x="520" y="163"/>
                    <a:pt x="532" y="197"/>
                    <a:pt x="592" y="214"/>
                  </a:cubicBezTo>
                  <a:cubicBezTo>
                    <a:pt x="444" y="239"/>
                    <a:pt x="297" y="226"/>
                    <a:pt x="150" y="207"/>
                  </a:cubicBezTo>
                  <a:cubicBezTo>
                    <a:pt x="99" y="201"/>
                    <a:pt x="46" y="197"/>
                    <a:pt x="0" y="176"/>
                  </a:cubicBezTo>
                  <a:cubicBezTo>
                    <a:pt x="10" y="160"/>
                    <a:pt x="32" y="158"/>
                    <a:pt x="51" y="154"/>
                  </a:cubicBezTo>
                  <a:cubicBezTo>
                    <a:pt x="60" y="137"/>
                    <a:pt x="83" y="139"/>
                    <a:pt x="101" y="133"/>
                  </a:cubicBezTo>
                  <a:cubicBezTo>
                    <a:pt x="168" y="110"/>
                    <a:pt x="223" y="74"/>
                    <a:pt x="275" y="36"/>
                  </a:cubicBezTo>
                  <a:cubicBezTo>
                    <a:pt x="291" y="23"/>
                    <a:pt x="302" y="0"/>
                    <a:pt x="337" y="9"/>
                  </a:cubicBezTo>
                  <a:close/>
                </a:path>
              </a:pathLst>
            </a:custGeom>
            <a:solidFill>
              <a:srgbClr val="2B98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2"/>
            <p:cNvSpPr/>
            <p:nvPr/>
          </p:nvSpPr>
          <p:spPr>
            <a:xfrm>
              <a:off x="3967162" y="4229100"/>
              <a:ext cx="1370013" cy="477838"/>
            </a:xfrm>
            <a:custGeom>
              <a:avLst/>
              <a:gdLst/>
              <a:ahLst/>
              <a:cxnLst/>
              <a:rect l="l" t="t" r="r" b="b"/>
              <a:pathLst>
                <a:path w="603" h="210" extrusionOk="0">
                  <a:moveTo>
                    <a:pt x="551" y="56"/>
                  </a:moveTo>
                  <a:cubicBezTo>
                    <a:pt x="400" y="61"/>
                    <a:pt x="378" y="73"/>
                    <a:pt x="343" y="174"/>
                  </a:cubicBezTo>
                  <a:cubicBezTo>
                    <a:pt x="335" y="196"/>
                    <a:pt x="321" y="206"/>
                    <a:pt x="290" y="207"/>
                  </a:cubicBezTo>
                  <a:cubicBezTo>
                    <a:pt x="196" y="210"/>
                    <a:pt x="119" y="172"/>
                    <a:pt x="34" y="155"/>
                  </a:cubicBezTo>
                  <a:cubicBezTo>
                    <a:pt x="0" y="148"/>
                    <a:pt x="31" y="130"/>
                    <a:pt x="44" y="121"/>
                  </a:cubicBezTo>
                  <a:cubicBezTo>
                    <a:pt x="132" y="56"/>
                    <a:pt x="237" y="14"/>
                    <a:pt x="364" y="12"/>
                  </a:cubicBezTo>
                  <a:cubicBezTo>
                    <a:pt x="437" y="11"/>
                    <a:pt x="511" y="0"/>
                    <a:pt x="582" y="22"/>
                  </a:cubicBezTo>
                  <a:cubicBezTo>
                    <a:pt x="603" y="49"/>
                    <a:pt x="570" y="49"/>
                    <a:pt x="551" y="56"/>
                  </a:cubicBezTo>
                  <a:close/>
                </a:path>
              </a:pathLst>
            </a:custGeom>
            <a:solidFill>
              <a:srgbClr val="108E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2"/>
            <p:cNvSpPr/>
            <p:nvPr/>
          </p:nvSpPr>
          <p:spPr>
            <a:xfrm>
              <a:off x="2306637" y="3857625"/>
              <a:ext cx="1612900" cy="325438"/>
            </a:xfrm>
            <a:custGeom>
              <a:avLst/>
              <a:gdLst/>
              <a:ahLst/>
              <a:cxnLst/>
              <a:rect l="l" t="t" r="r" b="b"/>
              <a:pathLst>
                <a:path w="710" h="143" extrusionOk="0">
                  <a:moveTo>
                    <a:pt x="11" y="94"/>
                  </a:moveTo>
                  <a:cubicBezTo>
                    <a:pt x="74" y="61"/>
                    <a:pt x="152" y="53"/>
                    <a:pt x="218" y="25"/>
                  </a:cubicBezTo>
                  <a:cubicBezTo>
                    <a:pt x="332" y="17"/>
                    <a:pt x="447" y="0"/>
                    <a:pt x="561" y="26"/>
                  </a:cubicBezTo>
                  <a:cubicBezTo>
                    <a:pt x="584" y="31"/>
                    <a:pt x="610" y="33"/>
                    <a:pt x="629" y="42"/>
                  </a:cubicBezTo>
                  <a:cubicBezTo>
                    <a:pt x="656" y="55"/>
                    <a:pt x="710" y="52"/>
                    <a:pt x="701" y="90"/>
                  </a:cubicBezTo>
                  <a:cubicBezTo>
                    <a:pt x="695" y="113"/>
                    <a:pt x="595" y="143"/>
                    <a:pt x="565" y="131"/>
                  </a:cubicBezTo>
                  <a:cubicBezTo>
                    <a:pt x="392" y="59"/>
                    <a:pt x="218" y="75"/>
                    <a:pt x="42" y="126"/>
                  </a:cubicBezTo>
                  <a:cubicBezTo>
                    <a:pt x="38" y="128"/>
                    <a:pt x="32" y="127"/>
                    <a:pt x="27" y="128"/>
                  </a:cubicBezTo>
                  <a:cubicBezTo>
                    <a:pt x="15" y="118"/>
                    <a:pt x="0" y="109"/>
                    <a:pt x="11" y="94"/>
                  </a:cubicBezTo>
                  <a:close/>
                </a:path>
              </a:pathLst>
            </a:custGeom>
            <a:solidFill>
              <a:srgbClr val="168F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2"/>
            <p:cNvSpPr/>
            <p:nvPr/>
          </p:nvSpPr>
          <p:spPr>
            <a:xfrm>
              <a:off x="4845050" y="4378325"/>
              <a:ext cx="735013" cy="561975"/>
            </a:xfrm>
            <a:custGeom>
              <a:avLst/>
              <a:gdLst/>
              <a:ahLst/>
              <a:cxnLst/>
              <a:rect l="l" t="t" r="r" b="b"/>
              <a:pathLst>
                <a:path w="324" h="247" extrusionOk="0">
                  <a:moveTo>
                    <a:pt x="195" y="3"/>
                  </a:moveTo>
                  <a:cubicBezTo>
                    <a:pt x="203" y="7"/>
                    <a:pt x="210" y="12"/>
                    <a:pt x="218" y="17"/>
                  </a:cubicBezTo>
                  <a:cubicBezTo>
                    <a:pt x="295" y="58"/>
                    <a:pt x="324" y="107"/>
                    <a:pt x="302" y="159"/>
                  </a:cubicBezTo>
                  <a:cubicBezTo>
                    <a:pt x="282" y="206"/>
                    <a:pt x="207" y="243"/>
                    <a:pt x="124" y="246"/>
                  </a:cubicBezTo>
                  <a:cubicBezTo>
                    <a:pt x="95" y="247"/>
                    <a:pt x="66" y="245"/>
                    <a:pt x="37" y="245"/>
                  </a:cubicBezTo>
                  <a:cubicBezTo>
                    <a:pt x="32" y="218"/>
                    <a:pt x="26" y="190"/>
                    <a:pt x="85" y="199"/>
                  </a:cubicBezTo>
                  <a:cubicBezTo>
                    <a:pt x="153" y="200"/>
                    <a:pt x="204" y="181"/>
                    <a:pt x="224" y="131"/>
                  </a:cubicBezTo>
                  <a:cubicBezTo>
                    <a:pt x="234" y="104"/>
                    <a:pt x="217" y="81"/>
                    <a:pt x="186" y="67"/>
                  </a:cubicBezTo>
                  <a:cubicBezTo>
                    <a:pt x="160" y="55"/>
                    <a:pt x="129" y="53"/>
                    <a:pt x="103" y="67"/>
                  </a:cubicBezTo>
                  <a:cubicBezTo>
                    <a:pt x="75" y="82"/>
                    <a:pt x="77" y="101"/>
                    <a:pt x="102" y="127"/>
                  </a:cubicBezTo>
                  <a:cubicBezTo>
                    <a:pt x="120" y="110"/>
                    <a:pt x="108" y="78"/>
                    <a:pt x="150" y="82"/>
                  </a:cubicBezTo>
                  <a:cubicBezTo>
                    <a:pt x="173" y="85"/>
                    <a:pt x="189" y="93"/>
                    <a:pt x="193" y="111"/>
                  </a:cubicBezTo>
                  <a:cubicBezTo>
                    <a:pt x="197" y="135"/>
                    <a:pt x="179" y="151"/>
                    <a:pt x="154" y="163"/>
                  </a:cubicBezTo>
                  <a:cubicBezTo>
                    <a:pt x="121" y="179"/>
                    <a:pt x="88" y="177"/>
                    <a:pt x="58" y="161"/>
                  </a:cubicBezTo>
                  <a:cubicBezTo>
                    <a:pt x="17" y="140"/>
                    <a:pt x="0" y="112"/>
                    <a:pt x="11" y="76"/>
                  </a:cubicBezTo>
                  <a:cubicBezTo>
                    <a:pt x="23" y="37"/>
                    <a:pt x="53" y="9"/>
                    <a:pt x="109" y="3"/>
                  </a:cubicBezTo>
                  <a:cubicBezTo>
                    <a:pt x="138" y="0"/>
                    <a:pt x="167" y="3"/>
                    <a:pt x="196" y="3"/>
                  </a:cubicBezTo>
                  <a:lnTo>
                    <a:pt x="195" y="3"/>
                  </a:lnTo>
                  <a:close/>
                </a:path>
              </a:pathLst>
            </a:custGeom>
            <a:solidFill>
              <a:srgbClr val="70A9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2"/>
            <p:cNvSpPr/>
            <p:nvPr/>
          </p:nvSpPr>
          <p:spPr>
            <a:xfrm>
              <a:off x="5588000" y="4622800"/>
              <a:ext cx="954088" cy="339725"/>
            </a:xfrm>
            <a:custGeom>
              <a:avLst/>
              <a:gdLst/>
              <a:ahLst/>
              <a:cxnLst/>
              <a:rect l="l" t="t" r="r" b="b"/>
              <a:pathLst>
                <a:path w="420" h="150" extrusionOk="0">
                  <a:moveTo>
                    <a:pt x="408" y="148"/>
                  </a:moveTo>
                  <a:cubicBezTo>
                    <a:pt x="300" y="148"/>
                    <a:pt x="191" y="150"/>
                    <a:pt x="83" y="148"/>
                  </a:cubicBezTo>
                  <a:cubicBezTo>
                    <a:pt x="3" y="146"/>
                    <a:pt x="0" y="135"/>
                    <a:pt x="11" y="52"/>
                  </a:cubicBezTo>
                  <a:cubicBezTo>
                    <a:pt x="18" y="0"/>
                    <a:pt x="67" y="11"/>
                    <a:pt x="110" y="14"/>
                  </a:cubicBezTo>
                  <a:cubicBezTo>
                    <a:pt x="173" y="20"/>
                    <a:pt x="235" y="28"/>
                    <a:pt x="297" y="35"/>
                  </a:cubicBezTo>
                  <a:cubicBezTo>
                    <a:pt x="301" y="35"/>
                    <a:pt x="304" y="34"/>
                    <a:pt x="308" y="34"/>
                  </a:cubicBezTo>
                  <a:cubicBezTo>
                    <a:pt x="342" y="38"/>
                    <a:pt x="378" y="39"/>
                    <a:pt x="399" y="65"/>
                  </a:cubicBezTo>
                  <a:cubicBezTo>
                    <a:pt x="404" y="92"/>
                    <a:pt x="420" y="119"/>
                    <a:pt x="408" y="148"/>
                  </a:cubicBezTo>
                  <a:close/>
                </a:path>
              </a:pathLst>
            </a:custGeom>
            <a:solidFill>
              <a:srgbClr val="1691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2"/>
            <p:cNvSpPr/>
            <p:nvPr/>
          </p:nvSpPr>
          <p:spPr>
            <a:xfrm>
              <a:off x="1643062" y="4333875"/>
              <a:ext cx="1055688" cy="633413"/>
            </a:xfrm>
            <a:custGeom>
              <a:avLst/>
              <a:gdLst/>
              <a:ahLst/>
              <a:cxnLst/>
              <a:rect l="l" t="t" r="r" b="b"/>
              <a:pathLst>
                <a:path w="465" h="279" extrusionOk="0">
                  <a:moveTo>
                    <a:pt x="431" y="59"/>
                  </a:moveTo>
                  <a:cubicBezTo>
                    <a:pt x="311" y="93"/>
                    <a:pt x="221" y="148"/>
                    <a:pt x="171" y="236"/>
                  </a:cubicBezTo>
                  <a:cubicBezTo>
                    <a:pt x="157" y="263"/>
                    <a:pt x="50" y="279"/>
                    <a:pt x="19" y="263"/>
                  </a:cubicBezTo>
                  <a:cubicBezTo>
                    <a:pt x="0" y="253"/>
                    <a:pt x="12" y="243"/>
                    <a:pt x="17" y="233"/>
                  </a:cubicBezTo>
                  <a:cubicBezTo>
                    <a:pt x="33" y="209"/>
                    <a:pt x="50" y="186"/>
                    <a:pt x="66" y="162"/>
                  </a:cubicBezTo>
                  <a:cubicBezTo>
                    <a:pt x="126" y="69"/>
                    <a:pt x="224" y="12"/>
                    <a:pt x="367" y="0"/>
                  </a:cubicBezTo>
                  <a:cubicBezTo>
                    <a:pt x="373" y="1"/>
                    <a:pt x="379" y="1"/>
                    <a:pt x="384" y="2"/>
                  </a:cubicBezTo>
                  <a:cubicBezTo>
                    <a:pt x="431" y="8"/>
                    <a:pt x="465" y="19"/>
                    <a:pt x="431" y="59"/>
                  </a:cubicBezTo>
                  <a:close/>
                </a:path>
              </a:pathLst>
            </a:custGeom>
            <a:solidFill>
              <a:srgbClr val="1891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2"/>
            <p:cNvSpPr/>
            <p:nvPr/>
          </p:nvSpPr>
          <p:spPr>
            <a:xfrm>
              <a:off x="2138362" y="4445000"/>
              <a:ext cx="955675" cy="527050"/>
            </a:xfrm>
            <a:custGeom>
              <a:avLst/>
              <a:gdLst/>
              <a:ahLst/>
              <a:cxnLst/>
              <a:rect l="l" t="t" r="r" b="b"/>
              <a:pathLst>
                <a:path w="421" h="232" extrusionOk="0">
                  <a:moveTo>
                    <a:pt x="291" y="9"/>
                  </a:moveTo>
                  <a:cubicBezTo>
                    <a:pt x="334" y="13"/>
                    <a:pt x="380" y="0"/>
                    <a:pt x="421" y="19"/>
                  </a:cubicBezTo>
                  <a:cubicBezTo>
                    <a:pt x="391" y="45"/>
                    <a:pt x="354" y="28"/>
                    <a:pt x="327" y="27"/>
                  </a:cubicBezTo>
                  <a:cubicBezTo>
                    <a:pt x="371" y="39"/>
                    <a:pt x="378" y="71"/>
                    <a:pt x="388" y="101"/>
                  </a:cubicBezTo>
                  <a:cubicBezTo>
                    <a:pt x="309" y="120"/>
                    <a:pt x="241" y="150"/>
                    <a:pt x="186" y="196"/>
                  </a:cubicBezTo>
                  <a:cubicBezTo>
                    <a:pt x="142" y="232"/>
                    <a:pt x="81" y="215"/>
                    <a:pt x="28" y="213"/>
                  </a:cubicBezTo>
                  <a:cubicBezTo>
                    <a:pt x="0" y="212"/>
                    <a:pt x="17" y="193"/>
                    <a:pt x="21" y="181"/>
                  </a:cubicBezTo>
                  <a:cubicBezTo>
                    <a:pt x="56" y="97"/>
                    <a:pt x="138" y="47"/>
                    <a:pt x="250" y="21"/>
                  </a:cubicBezTo>
                  <a:cubicBezTo>
                    <a:pt x="265" y="18"/>
                    <a:pt x="283" y="21"/>
                    <a:pt x="292" y="9"/>
                  </a:cubicBezTo>
                  <a:lnTo>
                    <a:pt x="291" y="9"/>
                  </a:lnTo>
                  <a:close/>
                </a:path>
              </a:pathLst>
            </a:custGeom>
            <a:solidFill>
              <a:srgbClr val="1390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2"/>
            <p:cNvSpPr/>
            <p:nvPr/>
          </p:nvSpPr>
          <p:spPr>
            <a:xfrm>
              <a:off x="8224838" y="4476750"/>
              <a:ext cx="773113" cy="593725"/>
            </a:xfrm>
            <a:custGeom>
              <a:avLst/>
              <a:gdLst/>
              <a:ahLst/>
              <a:cxnLst/>
              <a:rect l="l" t="t" r="r" b="b"/>
              <a:pathLst>
                <a:path w="340" h="261" extrusionOk="0">
                  <a:moveTo>
                    <a:pt x="119" y="249"/>
                  </a:moveTo>
                  <a:cubicBezTo>
                    <a:pt x="93" y="243"/>
                    <a:pt x="48" y="261"/>
                    <a:pt x="44" y="229"/>
                  </a:cubicBezTo>
                  <a:cubicBezTo>
                    <a:pt x="40" y="206"/>
                    <a:pt x="0" y="175"/>
                    <a:pt x="56" y="156"/>
                  </a:cubicBezTo>
                  <a:cubicBezTo>
                    <a:pt x="113" y="157"/>
                    <a:pt x="170" y="161"/>
                    <a:pt x="227" y="127"/>
                  </a:cubicBezTo>
                  <a:cubicBezTo>
                    <a:pt x="185" y="115"/>
                    <a:pt x="120" y="137"/>
                    <a:pt x="119" y="86"/>
                  </a:cubicBezTo>
                  <a:cubicBezTo>
                    <a:pt x="156" y="86"/>
                    <a:pt x="193" y="109"/>
                    <a:pt x="230" y="87"/>
                  </a:cubicBezTo>
                  <a:cubicBezTo>
                    <a:pt x="254" y="62"/>
                    <a:pt x="241" y="50"/>
                    <a:pt x="206" y="44"/>
                  </a:cubicBezTo>
                  <a:cubicBezTo>
                    <a:pt x="251" y="55"/>
                    <a:pt x="254" y="71"/>
                    <a:pt x="216" y="93"/>
                  </a:cubicBezTo>
                  <a:cubicBezTo>
                    <a:pt x="133" y="95"/>
                    <a:pt x="117" y="83"/>
                    <a:pt x="125" y="25"/>
                  </a:cubicBezTo>
                  <a:cubicBezTo>
                    <a:pt x="128" y="22"/>
                    <a:pt x="131" y="20"/>
                    <a:pt x="134" y="18"/>
                  </a:cubicBezTo>
                  <a:cubicBezTo>
                    <a:pt x="170" y="17"/>
                    <a:pt x="202" y="0"/>
                    <a:pt x="241" y="10"/>
                  </a:cubicBezTo>
                  <a:cubicBezTo>
                    <a:pt x="289" y="22"/>
                    <a:pt x="326" y="43"/>
                    <a:pt x="332" y="80"/>
                  </a:cubicBezTo>
                  <a:cubicBezTo>
                    <a:pt x="340" y="125"/>
                    <a:pt x="322" y="168"/>
                    <a:pt x="274" y="198"/>
                  </a:cubicBezTo>
                  <a:cubicBezTo>
                    <a:pt x="230" y="226"/>
                    <a:pt x="179" y="245"/>
                    <a:pt x="119" y="249"/>
                  </a:cubicBezTo>
                  <a:close/>
                </a:path>
              </a:pathLst>
            </a:custGeom>
            <a:solidFill>
              <a:srgbClr val="81B0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2"/>
            <p:cNvSpPr/>
            <p:nvPr/>
          </p:nvSpPr>
          <p:spPr>
            <a:xfrm>
              <a:off x="6518275" y="3783013"/>
              <a:ext cx="1131888" cy="592138"/>
            </a:xfrm>
            <a:custGeom>
              <a:avLst/>
              <a:gdLst/>
              <a:ahLst/>
              <a:cxnLst/>
              <a:rect l="l" t="t" r="r" b="b"/>
              <a:pathLst>
                <a:path w="498" h="260" extrusionOk="0">
                  <a:moveTo>
                    <a:pt x="498" y="118"/>
                  </a:moveTo>
                  <a:cubicBezTo>
                    <a:pt x="424" y="99"/>
                    <a:pt x="368" y="89"/>
                    <a:pt x="310" y="95"/>
                  </a:cubicBezTo>
                  <a:cubicBezTo>
                    <a:pt x="217" y="106"/>
                    <a:pt x="164" y="151"/>
                    <a:pt x="181" y="215"/>
                  </a:cubicBezTo>
                  <a:cubicBezTo>
                    <a:pt x="188" y="244"/>
                    <a:pt x="173" y="248"/>
                    <a:pt x="145" y="250"/>
                  </a:cubicBezTo>
                  <a:cubicBezTo>
                    <a:pt x="98" y="253"/>
                    <a:pt x="51" y="260"/>
                    <a:pt x="0" y="247"/>
                  </a:cubicBezTo>
                  <a:cubicBezTo>
                    <a:pt x="16" y="227"/>
                    <a:pt x="44" y="236"/>
                    <a:pt x="63" y="232"/>
                  </a:cubicBezTo>
                  <a:cubicBezTo>
                    <a:pt x="110" y="220"/>
                    <a:pt x="147" y="208"/>
                    <a:pt x="94" y="170"/>
                  </a:cubicBezTo>
                  <a:cubicBezTo>
                    <a:pt x="57" y="143"/>
                    <a:pt x="73" y="125"/>
                    <a:pt x="114" y="109"/>
                  </a:cubicBezTo>
                  <a:cubicBezTo>
                    <a:pt x="192" y="79"/>
                    <a:pt x="191" y="78"/>
                    <a:pt x="122" y="44"/>
                  </a:cubicBezTo>
                  <a:cubicBezTo>
                    <a:pt x="109" y="37"/>
                    <a:pt x="89" y="32"/>
                    <a:pt x="98" y="19"/>
                  </a:cubicBezTo>
                  <a:cubicBezTo>
                    <a:pt x="107" y="4"/>
                    <a:pt x="130" y="0"/>
                    <a:pt x="152" y="1"/>
                  </a:cubicBezTo>
                  <a:cubicBezTo>
                    <a:pt x="221" y="6"/>
                    <a:pt x="286" y="21"/>
                    <a:pt x="348" y="44"/>
                  </a:cubicBezTo>
                  <a:cubicBezTo>
                    <a:pt x="397" y="61"/>
                    <a:pt x="447" y="79"/>
                    <a:pt x="498" y="118"/>
                  </a:cubicBezTo>
                  <a:close/>
                </a:path>
              </a:pathLst>
            </a:custGeom>
            <a:solidFill>
              <a:srgbClr val="F9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2"/>
            <p:cNvSpPr/>
            <p:nvPr/>
          </p:nvSpPr>
          <p:spPr>
            <a:xfrm>
              <a:off x="2303462" y="4019550"/>
              <a:ext cx="1262063" cy="331788"/>
            </a:xfrm>
            <a:custGeom>
              <a:avLst/>
              <a:gdLst/>
              <a:ahLst/>
              <a:cxnLst/>
              <a:rect l="l" t="t" r="r" b="b"/>
              <a:pathLst>
                <a:path w="555" h="146" extrusionOk="0">
                  <a:moveTo>
                    <a:pt x="11" y="91"/>
                  </a:moveTo>
                  <a:cubicBezTo>
                    <a:pt x="175" y="34"/>
                    <a:pt x="341" y="0"/>
                    <a:pt x="512" y="77"/>
                  </a:cubicBezTo>
                  <a:cubicBezTo>
                    <a:pt x="528" y="84"/>
                    <a:pt x="555" y="90"/>
                    <a:pt x="535" y="111"/>
                  </a:cubicBezTo>
                  <a:cubicBezTo>
                    <a:pt x="522" y="124"/>
                    <a:pt x="512" y="142"/>
                    <a:pt x="481" y="136"/>
                  </a:cubicBezTo>
                  <a:cubicBezTo>
                    <a:pt x="475" y="135"/>
                    <a:pt x="471" y="133"/>
                    <a:pt x="466" y="132"/>
                  </a:cubicBezTo>
                  <a:cubicBezTo>
                    <a:pt x="337" y="104"/>
                    <a:pt x="207" y="109"/>
                    <a:pt x="76" y="128"/>
                  </a:cubicBezTo>
                  <a:cubicBezTo>
                    <a:pt x="60" y="135"/>
                    <a:pt x="45" y="146"/>
                    <a:pt x="24" y="138"/>
                  </a:cubicBezTo>
                  <a:cubicBezTo>
                    <a:pt x="9" y="124"/>
                    <a:pt x="0" y="109"/>
                    <a:pt x="11" y="91"/>
                  </a:cubicBezTo>
                  <a:close/>
                </a:path>
              </a:pathLst>
            </a:custGeom>
            <a:solidFill>
              <a:srgbClr val="0F8E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2"/>
            <p:cNvSpPr/>
            <p:nvPr/>
          </p:nvSpPr>
          <p:spPr>
            <a:xfrm>
              <a:off x="5289550" y="4071938"/>
              <a:ext cx="1227138" cy="441325"/>
            </a:xfrm>
            <a:custGeom>
              <a:avLst/>
              <a:gdLst/>
              <a:ahLst/>
              <a:cxnLst/>
              <a:rect l="l" t="t" r="r" b="b"/>
              <a:pathLst>
                <a:path w="540" h="194" extrusionOk="0">
                  <a:moveTo>
                    <a:pt x="0" y="68"/>
                  </a:moveTo>
                  <a:cubicBezTo>
                    <a:pt x="28" y="48"/>
                    <a:pt x="28" y="25"/>
                    <a:pt x="15" y="0"/>
                  </a:cubicBezTo>
                  <a:cubicBezTo>
                    <a:pt x="204" y="24"/>
                    <a:pt x="371" y="89"/>
                    <a:pt x="540" y="149"/>
                  </a:cubicBezTo>
                  <a:cubicBezTo>
                    <a:pt x="525" y="169"/>
                    <a:pt x="508" y="187"/>
                    <a:pt x="476" y="194"/>
                  </a:cubicBezTo>
                  <a:cubicBezTo>
                    <a:pt x="317" y="153"/>
                    <a:pt x="169" y="91"/>
                    <a:pt x="0" y="68"/>
                  </a:cubicBezTo>
                  <a:close/>
                </a:path>
              </a:pathLst>
            </a:custGeom>
            <a:solidFill>
              <a:srgbClr val="5DA4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2"/>
            <p:cNvSpPr/>
            <p:nvPr/>
          </p:nvSpPr>
          <p:spPr>
            <a:xfrm>
              <a:off x="2840037" y="4487863"/>
              <a:ext cx="1216025" cy="423863"/>
            </a:xfrm>
            <a:custGeom>
              <a:avLst/>
              <a:gdLst/>
              <a:ahLst/>
              <a:cxnLst/>
              <a:rect l="l" t="t" r="r" b="b"/>
              <a:pathLst>
                <a:path w="535" h="186" extrusionOk="0">
                  <a:moveTo>
                    <a:pt x="79" y="82"/>
                  </a:moveTo>
                  <a:cubicBezTo>
                    <a:pt x="34" y="68"/>
                    <a:pt x="49" y="27"/>
                    <a:pt x="0" y="4"/>
                  </a:cubicBezTo>
                  <a:cubicBezTo>
                    <a:pt x="47" y="2"/>
                    <a:pt x="79" y="1"/>
                    <a:pt x="112" y="0"/>
                  </a:cubicBezTo>
                  <a:cubicBezTo>
                    <a:pt x="265" y="2"/>
                    <a:pt x="396" y="53"/>
                    <a:pt x="535" y="93"/>
                  </a:cubicBezTo>
                  <a:cubicBezTo>
                    <a:pt x="518" y="113"/>
                    <a:pt x="488" y="99"/>
                    <a:pt x="477" y="116"/>
                  </a:cubicBezTo>
                  <a:cubicBezTo>
                    <a:pt x="448" y="135"/>
                    <a:pt x="437" y="164"/>
                    <a:pt x="411" y="185"/>
                  </a:cubicBezTo>
                  <a:cubicBezTo>
                    <a:pt x="390" y="185"/>
                    <a:pt x="369" y="185"/>
                    <a:pt x="348" y="186"/>
                  </a:cubicBezTo>
                  <a:cubicBezTo>
                    <a:pt x="326" y="167"/>
                    <a:pt x="323" y="145"/>
                    <a:pt x="325" y="122"/>
                  </a:cubicBezTo>
                  <a:cubicBezTo>
                    <a:pt x="327" y="103"/>
                    <a:pt x="339" y="95"/>
                    <a:pt x="366" y="104"/>
                  </a:cubicBezTo>
                  <a:cubicBezTo>
                    <a:pt x="391" y="104"/>
                    <a:pt x="417" y="104"/>
                    <a:pt x="442" y="104"/>
                  </a:cubicBezTo>
                  <a:cubicBezTo>
                    <a:pt x="323" y="74"/>
                    <a:pt x="201" y="80"/>
                    <a:pt x="79" y="82"/>
                  </a:cubicBezTo>
                  <a:close/>
                </a:path>
              </a:pathLst>
            </a:custGeom>
            <a:solidFill>
              <a:srgbClr val="63A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2"/>
            <p:cNvSpPr/>
            <p:nvPr/>
          </p:nvSpPr>
          <p:spPr>
            <a:xfrm>
              <a:off x="5219700" y="4278313"/>
              <a:ext cx="1058863" cy="393700"/>
            </a:xfrm>
            <a:custGeom>
              <a:avLst/>
              <a:gdLst/>
              <a:ahLst/>
              <a:cxnLst/>
              <a:rect l="l" t="t" r="r" b="b"/>
              <a:pathLst>
                <a:path w="466" h="173" extrusionOk="0">
                  <a:moveTo>
                    <a:pt x="0" y="34"/>
                  </a:moveTo>
                  <a:cubicBezTo>
                    <a:pt x="11" y="23"/>
                    <a:pt x="33" y="18"/>
                    <a:pt x="31" y="0"/>
                  </a:cubicBezTo>
                  <a:cubicBezTo>
                    <a:pt x="183" y="20"/>
                    <a:pt x="321" y="69"/>
                    <a:pt x="460" y="116"/>
                  </a:cubicBezTo>
                  <a:cubicBezTo>
                    <a:pt x="454" y="135"/>
                    <a:pt x="466" y="157"/>
                    <a:pt x="443" y="173"/>
                  </a:cubicBezTo>
                  <a:cubicBezTo>
                    <a:pt x="361" y="161"/>
                    <a:pt x="279" y="149"/>
                    <a:pt x="198" y="138"/>
                  </a:cubicBezTo>
                  <a:cubicBezTo>
                    <a:pt x="170" y="135"/>
                    <a:pt x="161" y="118"/>
                    <a:pt x="148" y="105"/>
                  </a:cubicBezTo>
                  <a:cubicBezTo>
                    <a:pt x="118" y="75"/>
                    <a:pt x="87" y="47"/>
                    <a:pt x="30" y="47"/>
                  </a:cubicBezTo>
                  <a:cubicBezTo>
                    <a:pt x="30" y="47"/>
                    <a:pt x="31" y="47"/>
                    <a:pt x="31" y="47"/>
                  </a:cubicBezTo>
                  <a:cubicBezTo>
                    <a:pt x="21" y="43"/>
                    <a:pt x="10" y="39"/>
                    <a:pt x="0" y="34"/>
                  </a:cubicBezTo>
                  <a:close/>
                </a:path>
              </a:pathLst>
            </a:custGeom>
            <a:solidFill>
              <a:srgbClr val="429D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2"/>
            <p:cNvSpPr/>
            <p:nvPr/>
          </p:nvSpPr>
          <p:spPr>
            <a:xfrm>
              <a:off x="2724150" y="4672013"/>
              <a:ext cx="947738" cy="274638"/>
            </a:xfrm>
            <a:custGeom>
              <a:avLst/>
              <a:gdLst/>
              <a:ahLst/>
              <a:cxnLst/>
              <a:rect l="l" t="t" r="r" b="b"/>
              <a:pathLst>
                <a:path w="417" h="121" extrusionOk="0">
                  <a:moveTo>
                    <a:pt x="417" y="23"/>
                  </a:moveTo>
                  <a:cubicBezTo>
                    <a:pt x="371" y="46"/>
                    <a:pt x="412" y="78"/>
                    <a:pt x="399" y="105"/>
                  </a:cubicBezTo>
                  <a:cubicBezTo>
                    <a:pt x="286" y="110"/>
                    <a:pt x="173" y="120"/>
                    <a:pt x="60" y="115"/>
                  </a:cubicBezTo>
                  <a:cubicBezTo>
                    <a:pt x="40" y="114"/>
                    <a:pt x="13" y="121"/>
                    <a:pt x="6" y="101"/>
                  </a:cubicBezTo>
                  <a:cubicBezTo>
                    <a:pt x="0" y="84"/>
                    <a:pt x="20" y="71"/>
                    <a:pt x="38" y="65"/>
                  </a:cubicBezTo>
                  <a:cubicBezTo>
                    <a:pt x="157" y="20"/>
                    <a:pt x="283" y="0"/>
                    <a:pt x="417" y="23"/>
                  </a:cubicBezTo>
                  <a:close/>
                </a:path>
              </a:pathLst>
            </a:custGeom>
            <a:solidFill>
              <a:srgbClr val="1B91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2"/>
            <p:cNvSpPr/>
            <p:nvPr/>
          </p:nvSpPr>
          <p:spPr>
            <a:xfrm>
              <a:off x="811212" y="4624388"/>
              <a:ext cx="974725" cy="471488"/>
            </a:xfrm>
            <a:custGeom>
              <a:avLst/>
              <a:gdLst/>
              <a:ahLst/>
              <a:cxnLst/>
              <a:rect l="l" t="t" r="r" b="b"/>
              <a:pathLst>
                <a:path w="429" h="207" extrusionOk="0">
                  <a:moveTo>
                    <a:pt x="413" y="32"/>
                  </a:moveTo>
                  <a:cubicBezTo>
                    <a:pt x="343" y="155"/>
                    <a:pt x="178" y="168"/>
                    <a:pt x="34" y="207"/>
                  </a:cubicBezTo>
                  <a:cubicBezTo>
                    <a:pt x="7" y="192"/>
                    <a:pt x="0" y="172"/>
                    <a:pt x="7" y="148"/>
                  </a:cubicBezTo>
                  <a:cubicBezTo>
                    <a:pt x="112" y="76"/>
                    <a:pt x="239" y="35"/>
                    <a:pt x="375" y="5"/>
                  </a:cubicBezTo>
                  <a:cubicBezTo>
                    <a:pt x="401" y="0"/>
                    <a:pt x="429" y="2"/>
                    <a:pt x="413" y="32"/>
                  </a:cubicBezTo>
                  <a:close/>
                </a:path>
              </a:pathLst>
            </a:custGeom>
            <a:solidFill>
              <a:srgbClr val="2D97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2"/>
            <p:cNvSpPr/>
            <p:nvPr/>
          </p:nvSpPr>
          <p:spPr>
            <a:xfrm>
              <a:off x="711200" y="3925888"/>
              <a:ext cx="1149350" cy="434975"/>
            </a:xfrm>
            <a:custGeom>
              <a:avLst/>
              <a:gdLst/>
              <a:ahLst/>
              <a:cxnLst/>
              <a:rect l="l" t="t" r="r" b="b"/>
              <a:pathLst>
                <a:path w="506" h="191" extrusionOk="0">
                  <a:moveTo>
                    <a:pt x="506" y="73"/>
                  </a:moveTo>
                  <a:cubicBezTo>
                    <a:pt x="434" y="106"/>
                    <a:pt x="334" y="91"/>
                    <a:pt x="272" y="145"/>
                  </a:cubicBezTo>
                  <a:cubicBezTo>
                    <a:pt x="266" y="151"/>
                    <a:pt x="242" y="150"/>
                    <a:pt x="227" y="147"/>
                  </a:cubicBezTo>
                  <a:cubicBezTo>
                    <a:pt x="174" y="139"/>
                    <a:pt x="134" y="147"/>
                    <a:pt x="120" y="191"/>
                  </a:cubicBezTo>
                  <a:cubicBezTo>
                    <a:pt x="6" y="117"/>
                    <a:pt x="0" y="88"/>
                    <a:pt x="80" y="21"/>
                  </a:cubicBezTo>
                  <a:cubicBezTo>
                    <a:pt x="137" y="5"/>
                    <a:pt x="181" y="0"/>
                    <a:pt x="157" y="63"/>
                  </a:cubicBezTo>
                  <a:cubicBezTo>
                    <a:pt x="151" y="78"/>
                    <a:pt x="154" y="95"/>
                    <a:pt x="175" y="104"/>
                  </a:cubicBezTo>
                  <a:cubicBezTo>
                    <a:pt x="197" y="114"/>
                    <a:pt x="222" y="111"/>
                    <a:pt x="240" y="99"/>
                  </a:cubicBezTo>
                  <a:cubicBezTo>
                    <a:pt x="288" y="68"/>
                    <a:pt x="330" y="37"/>
                    <a:pt x="402" y="71"/>
                  </a:cubicBezTo>
                  <a:cubicBezTo>
                    <a:pt x="422" y="80"/>
                    <a:pt x="462" y="66"/>
                    <a:pt x="494" y="62"/>
                  </a:cubicBezTo>
                  <a:cubicBezTo>
                    <a:pt x="498" y="66"/>
                    <a:pt x="502" y="69"/>
                    <a:pt x="506" y="7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2"/>
            <p:cNvSpPr/>
            <p:nvPr/>
          </p:nvSpPr>
          <p:spPr>
            <a:xfrm>
              <a:off x="4656138" y="3551238"/>
              <a:ext cx="1085850" cy="398463"/>
            </a:xfrm>
            <a:custGeom>
              <a:avLst/>
              <a:gdLst/>
              <a:ahLst/>
              <a:cxnLst/>
              <a:rect l="l" t="t" r="r" b="b"/>
              <a:pathLst>
                <a:path w="478" h="175" extrusionOk="0">
                  <a:moveTo>
                    <a:pt x="0" y="156"/>
                  </a:moveTo>
                  <a:cubicBezTo>
                    <a:pt x="51" y="135"/>
                    <a:pt x="49" y="76"/>
                    <a:pt x="119" y="68"/>
                  </a:cubicBezTo>
                  <a:cubicBezTo>
                    <a:pt x="119" y="68"/>
                    <a:pt x="118" y="67"/>
                    <a:pt x="118" y="67"/>
                  </a:cubicBezTo>
                  <a:cubicBezTo>
                    <a:pt x="128" y="76"/>
                    <a:pt x="137" y="85"/>
                    <a:pt x="148" y="92"/>
                  </a:cubicBezTo>
                  <a:cubicBezTo>
                    <a:pt x="166" y="105"/>
                    <a:pt x="185" y="121"/>
                    <a:pt x="216" y="110"/>
                  </a:cubicBezTo>
                  <a:cubicBezTo>
                    <a:pt x="248" y="99"/>
                    <a:pt x="249" y="78"/>
                    <a:pt x="244" y="57"/>
                  </a:cubicBezTo>
                  <a:cubicBezTo>
                    <a:pt x="241" y="41"/>
                    <a:pt x="221" y="21"/>
                    <a:pt x="250" y="11"/>
                  </a:cubicBezTo>
                  <a:cubicBezTo>
                    <a:pt x="279" y="0"/>
                    <a:pt x="305" y="13"/>
                    <a:pt x="328" y="26"/>
                  </a:cubicBezTo>
                  <a:cubicBezTo>
                    <a:pt x="338" y="32"/>
                    <a:pt x="349" y="39"/>
                    <a:pt x="356" y="46"/>
                  </a:cubicBezTo>
                  <a:cubicBezTo>
                    <a:pt x="394" y="85"/>
                    <a:pt x="430" y="125"/>
                    <a:pt x="478" y="175"/>
                  </a:cubicBezTo>
                  <a:cubicBezTo>
                    <a:pt x="408" y="155"/>
                    <a:pt x="358" y="125"/>
                    <a:pt x="294" y="139"/>
                  </a:cubicBezTo>
                  <a:cubicBezTo>
                    <a:pt x="273" y="162"/>
                    <a:pt x="239" y="175"/>
                    <a:pt x="207" y="169"/>
                  </a:cubicBezTo>
                  <a:cubicBezTo>
                    <a:pt x="138" y="157"/>
                    <a:pt x="69" y="157"/>
                    <a:pt x="0" y="156"/>
                  </a:cubicBezTo>
                  <a:close/>
                </a:path>
              </a:pathLst>
            </a:custGeom>
            <a:solidFill>
              <a:srgbClr val="F8F8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2"/>
            <p:cNvSpPr/>
            <p:nvPr/>
          </p:nvSpPr>
          <p:spPr>
            <a:xfrm>
              <a:off x="1273175" y="4225925"/>
              <a:ext cx="1101725" cy="487363"/>
            </a:xfrm>
            <a:custGeom>
              <a:avLst/>
              <a:gdLst/>
              <a:ahLst/>
              <a:cxnLst/>
              <a:rect l="l" t="t" r="r" b="b"/>
              <a:pathLst>
                <a:path w="485" h="214" extrusionOk="0">
                  <a:moveTo>
                    <a:pt x="465" y="0"/>
                  </a:moveTo>
                  <a:cubicBezTo>
                    <a:pt x="476" y="14"/>
                    <a:pt x="485" y="29"/>
                    <a:pt x="482" y="46"/>
                  </a:cubicBezTo>
                  <a:cubicBezTo>
                    <a:pt x="401" y="81"/>
                    <a:pt x="330" y="125"/>
                    <a:pt x="255" y="164"/>
                  </a:cubicBezTo>
                  <a:cubicBezTo>
                    <a:pt x="197" y="193"/>
                    <a:pt x="113" y="198"/>
                    <a:pt x="41" y="214"/>
                  </a:cubicBezTo>
                  <a:cubicBezTo>
                    <a:pt x="16" y="206"/>
                    <a:pt x="5" y="192"/>
                    <a:pt x="0" y="173"/>
                  </a:cubicBezTo>
                  <a:cubicBezTo>
                    <a:pt x="76" y="115"/>
                    <a:pt x="174" y="84"/>
                    <a:pt x="277" y="59"/>
                  </a:cubicBezTo>
                  <a:cubicBezTo>
                    <a:pt x="342" y="43"/>
                    <a:pt x="395" y="6"/>
                    <a:pt x="465" y="0"/>
                  </a:cubicBezTo>
                  <a:close/>
                </a:path>
              </a:pathLst>
            </a:custGeom>
            <a:solidFill>
              <a:srgbClr val="4D9F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2"/>
            <p:cNvSpPr/>
            <p:nvPr/>
          </p:nvSpPr>
          <p:spPr>
            <a:xfrm>
              <a:off x="6370638" y="4410075"/>
              <a:ext cx="1446213" cy="288925"/>
            </a:xfrm>
            <a:custGeom>
              <a:avLst/>
              <a:gdLst/>
              <a:ahLst/>
              <a:cxnLst/>
              <a:rect l="l" t="t" r="r" b="b"/>
              <a:pathLst>
                <a:path w="636" h="127" extrusionOk="0">
                  <a:moveTo>
                    <a:pt x="0" y="45"/>
                  </a:moveTo>
                  <a:cubicBezTo>
                    <a:pt x="20" y="29"/>
                    <a:pt x="27" y="3"/>
                    <a:pt x="64" y="0"/>
                  </a:cubicBezTo>
                  <a:cubicBezTo>
                    <a:pt x="192" y="40"/>
                    <a:pt x="315" y="90"/>
                    <a:pt x="461" y="82"/>
                  </a:cubicBezTo>
                  <a:cubicBezTo>
                    <a:pt x="508" y="80"/>
                    <a:pt x="556" y="79"/>
                    <a:pt x="586" y="47"/>
                  </a:cubicBezTo>
                  <a:cubicBezTo>
                    <a:pt x="586" y="47"/>
                    <a:pt x="586" y="47"/>
                    <a:pt x="586" y="47"/>
                  </a:cubicBezTo>
                  <a:cubicBezTo>
                    <a:pt x="600" y="45"/>
                    <a:pt x="614" y="42"/>
                    <a:pt x="636" y="39"/>
                  </a:cubicBezTo>
                  <a:cubicBezTo>
                    <a:pt x="609" y="103"/>
                    <a:pt x="539" y="112"/>
                    <a:pt x="470" y="116"/>
                  </a:cubicBezTo>
                  <a:cubicBezTo>
                    <a:pt x="304" y="127"/>
                    <a:pt x="150" y="93"/>
                    <a:pt x="0" y="45"/>
                  </a:cubicBezTo>
                  <a:close/>
                </a:path>
              </a:pathLst>
            </a:custGeom>
            <a:solidFill>
              <a:srgbClr val="8EB3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2"/>
            <p:cNvSpPr/>
            <p:nvPr/>
          </p:nvSpPr>
          <p:spPr>
            <a:xfrm>
              <a:off x="6149975" y="4543425"/>
              <a:ext cx="1370013" cy="303213"/>
            </a:xfrm>
            <a:custGeom>
              <a:avLst/>
              <a:gdLst/>
              <a:ahLst/>
              <a:cxnLst/>
              <a:rect l="l" t="t" r="r" b="b"/>
              <a:pathLst>
                <a:path w="603" h="134" extrusionOk="0">
                  <a:moveTo>
                    <a:pt x="33" y="57"/>
                  </a:moveTo>
                  <a:cubicBezTo>
                    <a:pt x="49" y="40"/>
                    <a:pt x="0" y="12"/>
                    <a:pt x="50" y="0"/>
                  </a:cubicBezTo>
                  <a:cubicBezTo>
                    <a:pt x="227" y="44"/>
                    <a:pt x="405" y="82"/>
                    <a:pt x="603" y="76"/>
                  </a:cubicBezTo>
                  <a:cubicBezTo>
                    <a:pt x="580" y="98"/>
                    <a:pt x="551" y="100"/>
                    <a:pt x="525" y="106"/>
                  </a:cubicBezTo>
                  <a:cubicBezTo>
                    <a:pt x="413" y="134"/>
                    <a:pt x="302" y="122"/>
                    <a:pt x="192" y="100"/>
                  </a:cubicBezTo>
                  <a:cubicBezTo>
                    <a:pt x="144" y="90"/>
                    <a:pt x="97" y="77"/>
                    <a:pt x="49" y="69"/>
                  </a:cubicBezTo>
                  <a:cubicBezTo>
                    <a:pt x="49" y="69"/>
                    <a:pt x="49" y="70"/>
                    <a:pt x="49" y="70"/>
                  </a:cubicBezTo>
                  <a:cubicBezTo>
                    <a:pt x="44" y="66"/>
                    <a:pt x="38" y="61"/>
                    <a:pt x="33" y="57"/>
                  </a:cubicBezTo>
                  <a:close/>
                </a:path>
              </a:pathLst>
            </a:custGeom>
            <a:solidFill>
              <a:srgbClr val="6DAA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2"/>
            <p:cNvSpPr/>
            <p:nvPr/>
          </p:nvSpPr>
          <p:spPr>
            <a:xfrm>
              <a:off x="7334250" y="4044950"/>
              <a:ext cx="552450" cy="520700"/>
            </a:xfrm>
            <a:custGeom>
              <a:avLst/>
              <a:gdLst/>
              <a:ahLst/>
              <a:cxnLst/>
              <a:rect l="l" t="t" r="r" b="b"/>
              <a:pathLst>
                <a:path w="243" h="229" extrusionOk="0">
                  <a:moveTo>
                    <a:pt x="162" y="208"/>
                  </a:moveTo>
                  <a:cubicBezTo>
                    <a:pt x="137" y="212"/>
                    <a:pt x="111" y="217"/>
                    <a:pt x="85" y="221"/>
                  </a:cubicBezTo>
                  <a:cubicBezTo>
                    <a:pt x="30" y="229"/>
                    <a:pt x="1" y="219"/>
                    <a:pt x="20" y="174"/>
                  </a:cubicBezTo>
                  <a:cubicBezTo>
                    <a:pt x="31" y="169"/>
                    <a:pt x="43" y="165"/>
                    <a:pt x="55" y="161"/>
                  </a:cubicBezTo>
                  <a:cubicBezTo>
                    <a:pt x="88" y="150"/>
                    <a:pt x="113" y="134"/>
                    <a:pt x="113" y="106"/>
                  </a:cubicBezTo>
                  <a:cubicBezTo>
                    <a:pt x="114" y="69"/>
                    <a:pt x="74" y="56"/>
                    <a:pt x="35" y="43"/>
                  </a:cubicBezTo>
                  <a:cubicBezTo>
                    <a:pt x="5" y="33"/>
                    <a:pt x="0" y="19"/>
                    <a:pt x="20" y="0"/>
                  </a:cubicBezTo>
                  <a:cubicBezTo>
                    <a:pt x="186" y="6"/>
                    <a:pt x="243" y="90"/>
                    <a:pt x="162" y="208"/>
                  </a:cubicBezTo>
                  <a:cubicBezTo>
                    <a:pt x="162" y="208"/>
                    <a:pt x="162" y="208"/>
                    <a:pt x="162" y="208"/>
                  </a:cubicBezTo>
                  <a:close/>
                </a:path>
              </a:pathLst>
            </a:custGeom>
            <a:solidFill>
              <a:srgbClr val="7EAF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2"/>
            <p:cNvSpPr/>
            <p:nvPr/>
          </p:nvSpPr>
          <p:spPr>
            <a:xfrm>
              <a:off x="2516187" y="4287838"/>
              <a:ext cx="1319213" cy="306388"/>
            </a:xfrm>
            <a:custGeom>
              <a:avLst/>
              <a:gdLst/>
              <a:ahLst/>
              <a:cxnLst/>
              <a:rect l="l" t="t" r="r" b="b"/>
              <a:pathLst>
                <a:path w="581" h="135" extrusionOk="0">
                  <a:moveTo>
                    <a:pt x="47" y="79"/>
                  </a:moveTo>
                  <a:cubicBezTo>
                    <a:pt x="54" y="50"/>
                    <a:pt x="36" y="32"/>
                    <a:pt x="0" y="22"/>
                  </a:cubicBezTo>
                  <a:cubicBezTo>
                    <a:pt x="241" y="0"/>
                    <a:pt x="434" y="36"/>
                    <a:pt x="581" y="135"/>
                  </a:cubicBezTo>
                  <a:cubicBezTo>
                    <a:pt x="451" y="96"/>
                    <a:pt x="329" y="68"/>
                    <a:pt x="199" y="67"/>
                  </a:cubicBezTo>
                  <a:cubicBezTo>
                    <a:pt x="174" y="67"/>
                    <a:pt x="146" y="60"/>
                    <a:pt x="125" y="78"/>
                  </a:cubicBezTo>
                  <a:cubicBezTo>
                    <a:pt x="125" y="78"/>
                    <a:pt x="126" y="77"/>
                    <a:pt x="126" y="77"/>
                  </a:cubicBezTo>
                  <a:cubicBezTo>
                    <a:pt x="100" y="78"/>
                    <a:pt x="73" y="79"/>
                    <a:pt x="47" y="79"/>
                  </a:cubicBezTo>
                  <a:close/>
                </a:path>
              </a:pathLst>
            </a:custGeom>
            <a:solidFill>
              <a:srgbClr val="6FA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2"/>
            <p:cNvSpPr/>
            <p:nvPr/>
          </p:nvSpPr>
          <p:spPr>
            <a:xfrm>
              <a:off x="7008813" y="4029075"/>
              <a:ext cx="534988" cy="388938"/>
            </a:xfrm>
            <a:custGeom>
              <a:avLst/>
              <a:gdLst/>
              <a:ahLst/>
              <a:cxnLst/>
              <a:rect l="l" t="t" r="r" b="b"/>
              <a:pathLst>
                <a:path w="235" h="171" extrusionOk="0">
                  <a:moveTo>
                    <a:pt x="163" y="7"/>
                  </a:moveTo>
                  <a:cubicBezTo>
                    <a:pt x="160" y="23"/>
                    <a:pt x="165" y="37"/>
                    <a:pt x="178" y="50"/>
                  </a:cubicBezTo>
                  <a:cubicBezTo>
                    <a:pt x="128" y="47"/>
                    <a:pt x="72" y="38"/>
                    <a:pt x="86" y="110"/>
                  </a:cubicBezTo>
                  <a:cubicBezTo>
                    <a:pt x="110" y="72"/>
                    <a:pt x="139" y="52"/>
                    <a:pt x="185" y="70"/>
                  </a:cubicBezTo>
                  <a:cubicBezTo>
                    <a:pt x="214" y="82"/>
                    <a:pt x="235" y="103"/>
                    <a:pt x="218" y="128"/>
                  </a:cubicBezTo>
                  <a:cubicBezTo>
                    <a:pt x="197" y="158"/>
                    <a:pt x="159" y="171"/>
                    <a:pt x="112" y="166"/>
                  </a:cubicBezTo>
                  <a:cubicBezTo>
                    <a:pt x="52" y="159"/>
                    <a:pt x="0" y="111"/>
                    <a:pt x="9" y="72"/>
                  </a:cubicBezTo>
                  <a:cubicBezTo>
                    <a:pt x="21" y="21"/>
                    <a:pt x="70" y="0"/>
                    <a:pt x="163" y="7"/>
                  </a:cubicBezTo>
                  <a:close/>
                </a:path>
              </a:pathLst>
            </a:custGeom>
            <a:solidFill>
              <a:srgbClr val="439C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2"/>
            <p:cNvSpPr/>
            <p:nvPr/>
          </p:nvSpPr>
          <p:spPr>
            <a:xfrm>
              <a:off x="-368300" y="4265613"/>
              <a:ext cx="2270125" cy="647700"/>
            </a:xfrm>
            <a:custGeom>
              <a:avLst/>
              <a:gdLst/>
              <a:ahLst/>
              <a:cxnLst/>
              <a:rect l="l" t="t" r="r" b="b"/>
              <a:pathLst>
                <a:path w="999" h="285" extrusionOk="0">
                  <a:moveTo>
                    <a:pt x="999" y="42"/>
                  </a:moveTo>
                  <a:cubicBezTo>
                    <a:pt x="909" y="81"/>
                    <a:pt x="819" y="119"/>
                    <a:pt x="729" y="157"/>
                  </a:cubicBezTo>
                  <a:cubicBezTo>
                    <a:pt x="701" y="197"/>
                    <a:pt x="644" y="201"/>
                    <a:pt x="596" y="214"/>
                  </a:cubicBezTo>
                  <a:cubicBezTo>
                    <a:pt x="457" y="253"/>
                    <a:pt x="316" y="285"/>
                    <a:pt x="167" y="238"/>
                  </a:cubicBezTo>
                  <a:cubicBezTo>
                    <a:pt x="48" y="201"/>
                    <a:pt x="0" y="116"/>
                    <a:pt x="59" y="43"/>
                  </a:cubicBezTo>
                  <a:cubicBezTo>
                    <a:pt x="73" y="25"/>
                    <a:pt x="89" y="0"/>
                    <a:pt x="122" y="11"/>
                  </a:cubicBezTo>
                  <a:cubicBezTo>
                    <a:pt x="147" y="20"/>
                    <a:pt x="126" y="42"/>
                    <a:pt x="119" y="58"/>
                  </a:cubicBezTo>
                  <a:cubicBezTo>
                    <a:pt x="84" y="142"/>
                    <a:pt x="151" y="211"/>
                    <a:pt x="275" y="214"/>
                  </a:cubicBezTo>
                  <a:cubicBezTo>
                    <a:pt x="425" y="218"/>
                    <a:pt x="560" y="181"/>
                    <a:pt x="691" y="133"/>
                  </a:cubicBezTo>
                  <a:cubicBezTo>
                    <a:pt x="719" y="123"/>
                    <a:pt x="746" y="110"/>
                    <a:pt x="775" y="100"/>
                  </a:cubicBezTo>
                  <a:cubicBezTo>
                    <a:pt x="823" y="85"/>
                    <a:pt x="866" y="62"/>
                    <a:pt x="912" y="44"/>
                  </a:cubicBezTo>
                  <a:cubicBezTo>
                    <a:pt x="934" y="35"/>
                    <a:pt x="954" y="19"/>
                    <a:pt x="983" y="32"/>
                  </a:cubicBezTo>
                  <a:cubicBezTo>
                    <a:pt x="988" y="36"/>
                    <a:pt x="993" y="39"/>
                    <a:pt x="999" y="42"/>
                  </a:cubicBezTo>
                  <a:close/>
                </a:path>
              </a:pathLst>
            </a:custGeom>
            <a:solidFill>
              <a:srgbClr val="537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2"/>
            <p:cNvSpPr/>
            <p:nvPr/>
          </p:nvSpPr>
          <p:spPr>
            <a:xfrm>
              <a:off x="8129588" y="4292600"/>
              <a:ext cx="744538" cy="500063"/>
            </a:xfrm>
            <a:custGeom>
              <a:avLst/>
              <a:gdLst/>
              <a:ahLst/>
              <a:cxnLst/>
              <a:rect l="l" t="t" r="r" b="b"/>
              <a:pathLst>
                <a:path w="328" h="220" extrusionOk="0">
                  <a:moveTo>
                    <a:pt x="142" y="142"/>
                  </a:moveTo>
                  <a:cubicBezTo>
                    <a:pt x="121" y="171"/>
                    <a:pt x="126" y="197"/>
                    <a:pt x="175" y="220"/>
                  </a:cubicBezTo>
                  <a:cubicBezTo>
                    <a:pt x="119" y="219"/>
                    <a:pt x="77" y="214"/>
                    <a:pt x="39" y="195"/>
                  </a:cubicBezTo>
                  <a:cubicBezTo>
                    <a:pt x="0" y="177"/>
                    <a:pt x="53" y="180"/>
                    <a:pt x="51" y="171"/>
                  </a:cubicBezTo>
                  <a:cubicBezTo>
                    <a:pt x="103" y="161"/>
                    <a:pt x="92" y="136"/>
                    <a:pt x="74" y="113"/>
                  </a:cubicBezTo>
                  <a:cubicBezTo>
                    <a:pt x="44" y="75"/>
                    <a:pt x="66" y="63"/>
                    <a:pt x="115" y="68"/>
                  </a:cubicBezTo>
                  <a:cubicBezTo>
                    <a:pt x="164" y="72"/>
                    <a:pt x="199" y="74"/>
                    <a:pt x="186" y="24"/>
                  </a:cubicBezTo>
                  <a:cubicBezTo>
                    <a:pt x="179" y="0"/>
                    <a:pt x="209" y="2"/>
                    <a:pt x="228" y="12"/>
                  </a:cubicBezTo>
                  <a:cubicBezTo>
                    <a:pt x="267" y="30"/>
                    <a:pt x="304" y="51"/>
                    <a:pt x="328" y="83"/>
                  </a:cubicBezTo>
                  <a:cubicBezTo>
                    <a:pt x="274" y="79"/>
                    <a:pt x="218" y="57"/>
                    <a:pt x="176" y="99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59" y="110"/>
                    <a:pt x="168" y="133"/>
                    <a:pt x="142" y="142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2"/>
            <p:cNvSpPr/>
            <p:nvPr/>
          </p:nvSpPr>
          <p:spPr>
            <a:xfrm>
              <a:off x="1357312" y="4071938"/>
              <a:ext cx="1009650" cy="441325"/>
            </a:xfrm>
            <a:custGeom>
              <a:avLst/>
              <a:gdLst/>
              <a:ahLst/>
              <a:cxnLst/>
              <a:rect l="l" t="t" r="r" b="b"/>
              <a:pathLst>
                <a:path w="445" h="194" extrusionOk="0">
                  <a:moveTo>
                    <a:pt x="224" y="117"/>
                  </a:moveTo>
                  <a:cubicBezTo>
                    <a:pt x="160" y="143"/>
                    <a:pt x="96" y="168"/>
                    <a:pt x="32" y="194"/>
                  </a:cubicBezTo>
                  <a:cubicBezTo>
                    <a:pt x="16" y="185"/>
                    <a:pt x="3" y="176"/>
                    <a:pt x="0" y="161"/>
                  </a:cubicBezTo>
                  <a:cubicBezTo>
                    <a:pt x="141" y="104"/>
                    <a:pt x="281" y="46"/>
                    <a:pt x="429" y="0"/>
                  </a:cubicBezTo>
                  <a:cubicBezTo>
                    <a:pt x="435" y="11"/>
                    <a:pt x="440" y="22"/>
                    <a:pt x="445" y="34"/>
                  </a:cubicBezTo>
                  <a:cubicBezTo>
                    <a:pt x="371" y="61"/>
                    <a:pt x="298" y="89"/>
                    <a:pt x="224" y="117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2"/>
            <p:cNvSpPr/>
            <p:nvPr/>
          </p:nvSpPr>
          <p:spPr>
            <a:xfrm>
              <a:off x="6457950" y="4729163"/>
              <a:ext cx="849313" cy="230188"/>
            </a:xfrm>
            <a:custGeom>
              <a:avLst/>
              <a:gdLst/>
              <a:ahLst/>
              <a:cxnLst/>
              <a:rect l="l" t="t" r="r" b="b"/>
              <a:pathLst>
                <a:path w="374" h="101" extrusionOk="0">
                  <a:moveTo>
                    <a:pt x="25" y="101"/>
                  </a:moveTo>
                  <a:cubicBezTo>
                    <a:pt x="7" y="76"/>
                    <a:pt x="0" y="49"/>
                    <a:pt x="10" y="21"/>
                  </a:cubicBezTo>
                  <a:cubicBezTo>
                    <a:pt x="52" y="0"/>
                    <a:pt x="91" y="20"/>
                    <a:pt x="131" y="24"/>
                  </a:cubicBezTo>
                  <a:cubicBezTo>
                    <a:pt x="198" y="31"/>
                    <a:pt x="266" y="34"/>
                    <a:pt x="334" y="35"/>
                  </a:cubicBezTo>
                  <a:cubicBezTo>
                    <a:pt x="351" y="35"/>
                    <a:pt x="374" y="35"/>
                    <a:pt x="372" y="54"/>
                  </a:cubicBezTo>
                  <a:cubicBezTo>
                    <a:pt x="371" y="64"/>
                    <a:pt x="352" y="64"/>
                    <a:pt x="340" y="66"/>
                  </a:cubicBezTo>
                  <a:cubicBezTo>
                    <a:pt x="237" y="87"/>
                    <a:pt x="132" y="99"/>
                    <a:pt x="25" y="101"/>
                  </a:cubicBezTo>
                  <a:close/>
                </a:path>
              </a:pathLst>
            </a:custGeom>
            <a:solidFill>
              <a:srgbClr val="65A6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2"/>
            <p:cNvSpPr/>
            <p:nvPr/>
          </p:nvSpPr>
          <p:spPr>
            <a:xfrm>
              <a:off x="5021263" y="3886200"/>
              <a:ext cx="1000125" cy="296863"/>
            </a:xfrm>
            <a:custGeom>
              <a:avLst/>
              <a:gdLst/>
              <a:ahLst/>
              <a:cxnLst/>
              <a:rect l="l" t="t" r="r" b="b"/>
              <a:pathLst>
                <a:path w="440" h="131" extrusionOk="0">
                  <a:moveTo>
                    <a:pt x="133" y="0"/>
                  </a:moveTo>
                  <a:cubicBezTo>
                    <a:pt x="252" y="12"/>
                    <a:pt x="351" y="48"/>
                    <a:pt x="440" y="131"/>
                  </a:cubicBezTo>
                  <a:cubicBezTo>
                    <a:pt x="288" y="82"/>
                    <a:pt x="148" y="58"/>
                    <a:pt x="6" y="37"/>
                  </a:cubicBezTo>
                  <a:cubicBezTo>
                    <a:pt x="0" y="32"/>
                    <a:pt x="0" y="26"/>
                    <a:pt x="7" y="21"/>
                  </a:cubicBezTo>
                  <a:cubicBezTo>
                    <a:pt x="50" y="19"/>
                    <a:pt x="92" y="11"/>
                    <a:pt x="133" y="0"/>
                  </a:cubicBezTo>
                  <a:close/>
                </a:path>
              </a:pathLst>
            </a:custGeom>
            <a:solidFill>
              <a:srgbClr val="69A6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2"/>
            <p:cNvSpPr/>
            <p:nvPr/>
          </p:nvSpPr>
          <p:spPr>
            <a:xfrm>
              <a:off x="63500" y="4943475"/>
              <a:ext cx="825500" cy="301625"/>
            </a:xfrm>
            <a:custGeom>
              <a:avLst/>
              <a:gdLst/>
              <a:ahLst/>
              <a:cxnLst/>
              <a:rect l="l" t="t" r="r" b="b"/>
              <a:pathLst>
                <a:path w="363" h="133" extrusionOk="0">
                  <a:moveTo>
                    <a:pt x="348" y="7"/>
                  </a:moveTo>
                  <a:cubicBezTo>
                    <a:pt x="353" y="27"/>
                    <a:pt x="358" y="47"/>
                    <a:pt x="363" y="67"/>
                  </a:cubicBezTo>
                  <a:cubicBezTo>
                    <a:pt x="246" y="105"/>
                    <a:pt x="127" y="133"/>
                    <a:pt x="0" y="89"/>
                  </a:cubicBezTo>
                  <a:cubicBezTo>
                    <a:pt x="13" y="67"/>
                    <a:pt x="49" y="83"/>
                    <a:pt x="67" y="68"/>
                  </a:cubicBezTo>
                  <a:cubicBezTo>
                    <a:pt x="78" y="55"/>
                    <a:pt x="98" y="54"/>
                    <a:pt x="116" y="52"/>
                  </a:cubicBezTo>
                  <a:cubicBezTo>
                    <a:pt x="180" y="45"/>
                    <a:pt x="239" y="27"/>
                    <a:pt x="297" y="7"/>
                  </a:cubicBezTo>
                  <a:cubicBezTo>
                    <a:pt x="304" y="5"/>
                    <a:pt x="310" y="3"/>
                    <a:pt x="317" y="2"/>
                  </a:cubicBezTo>
                  <a:cubicBezTo>
                    <a:pt x="329" y="0"/>
                    <a:pt x="339" y="1"/>
                    <a:pt x="348" y="7"/>
                  </a:cubicBezTo>
                  <a:close/>
                </a:path>
              </a:pathLst>
            </a:custGeom>
            <a:solidFill>
              <a:srgbClr val="83AD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2"/>
            <p:cNvSpPr/>
            <p:nvPr/>
          </p:nvSpPr>
          <p:spPr>
            <a:xfrm>
              <a:off x="4265612" y="4710113"/>
              <a:ext cx="771525" cy="225425"/>
            </a:xfrm>
            <a:custGeom>
              <a:avLst/>
              <a:gdLst/>
              <a:ahLst/>
              <a:cxnLst/>
              <a:rect l="l" t="t" r="r" b="b"/>
              <a:pathLst>
                <a:path w="340" h="99" extrusionOk="0">
                  <a:moveTo>
                    <a:pt x="340" y="53"/>
                  </a:moveTo>
                  <a:cubicBezTo>
                    <a:pt x="300" y="55"/>
                    <a:pt x="309" y="84"/>
                    <a:pt x="292" y="99"/>
                  </a:cubicBezTo>
                  <a:cubicBezTo>
                    <a:pt x="176" y="96"/>
                    <a:pt x="89" y="48"/>
                    <a:pt x="0" y="0"/>
                  </a:cubicBezTo>
                  <a:cubicBezTo>
                    <a:pt x="112" y="26"/>
                    <a:pt x="237" y="2"/>
                    <a:pt x="340" y="53"/>
                  </a:cubicBezTo>
                  <a:close/>
                </a:path>
              </a:pathLst>
            </a:custGeom>
            <a:solidFill>
              <a:srgbClr val="2B9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2"/>
            <p:cNvSpPr/>
            <p:nvPr/>
          </p:nvSpPr>
          <p:spPr>
            <a:xfrm>
              <a:off x="6718300" y="4344988"/>
              <a:ext cx="809625" cy="257175"/>
            </a:xfrm>
            <a:custGeom>
              <a:avLst/>
              <a:gdLst/>
              <a:ahLst/>
              <a:cxnLst/>
              <a:rect l="l" t="t" r="r" b="b"/>
              <a:pathLst>
                <a:path w="356" h="113" extrusionOk="0">
                  <a:moveTo>
                    <a:pt x="291" y="42"/>
                  </a:moveTo>
                  <a:cubicBezTo>
                    <a:pt x="295" y="70"/>
                    <a:pt x="312" y="90"/>
                    <a:pt x="356" y="89"/>
                  </a:cubicBezTo>
                  <a:cubicBezTo>
                    <a:pt x="224" y="113"/>
                    <a:pt x="114" y="68"/>
                    <a:pt x="0" y="31"/>
                  </a:cubicBezTo>
                  <a:cubicBezTo>
                    <a:pt x="62" y="17"/>
                    <a:pt x="122" y="0"/>
                    <a:pt x="182" y="30"/>
                  </a:cubicBezTo>
                  <a:cubicBezTo>
                    <a:pt x="215" y="47"/>
                    <a:pt x="254" y="39"/>
                    <a:pt x="291" y="42"/>
                  </a:cubicBezTo>
                  <a:close/>
                </a:path>
              </a:pathLst>
            </a:custGeom>
            <a:solidFill>
              <a:srgbClr val="399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2"/>
            <p:cNvSpPr/>
            <p:nvPr/>
          </p:nvSpPr>
          <p:spPr>
            <a:xfrm>
              <a:off x="768350" y="4310063"/>
              <a:ext cx="1708150" cy="652463"/>
            </a:xfrm>
            <a:custGeom>
              <a:avLst/>
              <a:gdLst/>
              <a:ahLst/>
              <a:cxnLst/>
              <a:rect l="l" t="t" r="r" b="b"/>
              <a:pathLst>
                <a:path w="752" h="287" extrusionOk="0">
                  <a:moveTo>
                    <a:pt x="38" y="285"/>
                  </a:moveTo>
                  <a:cubicBezTo>
                    <a:pt x="27" y="286"/>
                    <a:pt x="17" y="286"/>
                    <a:pt x="6" y="287"/>
                  </a:cubicBezTo>
                  <a:cubicBezTo>
                    <a:pt x="0" y="277"/>
                    <a:pt x="5" y="267"/>
                    <a:pt x="16" y="262"/>
                  </a:cubicBezTo>
                  <a:cubicBezTo>
                    <a:pt x="95" y="228"/>
                    <a:pt x="167" y="184"/>
                    <a:pt x="260" y="171"/>
                  </a:cubicBezTo>
                  <a:cubicBezTo>
                    <a:pt x="366" y="138"/>
                    <a:pt x="488" y="128"/>
                    <a:pt x="572" y="60"/>
                  </a:cubicBezTo>
                  <a:cubicBezTo>
                    <a:pt x="605" y="33"/>
                    <a:pt x="658" y="23"/>
                    <a:pt x="704" y="9"/>
                  </a:cubicBezTo>
                  <a:cubicBezTo>
                    <a:pt x="720" y="6"/>
                    <a:pt x="736" y="3"/>
                    <a:pt x="752" y="0"/>
                  </a:cubicBezTo>
                  <a:cubicBezTo>
                    <a:pt x="752" y="3"/>
                    <a:pt x="752" y="7"/>
                    <a:pt x="752" y="10"/>
                  </a:cubicBezTo>
                  <a:cubicBezTo>
                    <a:pt x="627" y="40"/>
                    <a:pt x="530" y="97"/>
                    <a:pt x="451" y="172"/>
                  </a:cubicBezTo>
                  <a:cubicBezTo>
                    <a:pt x="445" y="171"/>
                    <a:pt x="439" y="171"/>
                    <a:pt x="432" y="170"/>
                  </a:cubicBezTo>
                  <a:cubicBezTo>
                    <a:pt x="427" y="136"/>
                    <a:pt x="397" y="157"/>
                    <a:pt x="381" y="161"/>
                  </a:cubicBezTo>
                  <a:cubicBezTo>
                    <a:pt x="256" y="186"/>
                    <a:pt x="148" y="237"/>
                    <a:pt x="38" y="285"/>
                  </a:cubicBezTo>
                  <a:close/>
                </a:path>
              </a:pathLst>
            </a:custGeom>
            <a:solidFill>
              <a:srgbClr val="4369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2"/>
            <p:cNvSpPr/>
            <p:nvPr/>
          </p:nvSpPr>
          <p:spPr>
            <a:xfrm>
              <a:off x="3773487" y="4751388"/>
              <a:ext cx="652463" cy="157163"/>
            </a:xfrm>
            <a:custGeom>
              <a:avLst/>
              <a:gdLst/>
              <a:ahLst/>
              <a:cxnLst/>
              <a:rect l="l" t="t" r="r" b="b"/>
              <a:pathLst>
                <a:path w="287" h="69" extrusionOk="0">
                  <a:moveTo>
                    <a:pt x="0" y="69"/>
                  </a:moveTo>
                  <a:cubicBezTo>
                    <a:pt x="7" y="38"/>
                    <a:pt x="0" y="1"/>
                    <a:pt x="66" y="0"/>
                  </a:cubicBezTo>
                  <a:cubicBezTo>
                    <a:pt x="139" y="15"/>
                    <a:pt x="222" y="12"/>
                    <a:pt x="287" y="69"/>
                  </a:cubicBezTo>
                  <a:cubicBezTo>
                    <a:pt x="184" y="69"/>
                    <a:pt x="92" y="69"/>
                    <a:pt x="0" y="69"/>
                  </a:cubicBezTo>
                  <a:close/>
                </a:path>
              </a:pathLst>
            </a:custGeom>
            <a:solidFill>
              <a:srgbClr val="65A7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2"/>
            <p:cNvSpPr/>
            <p:nvPr/>
          </p:nvSpPr>
          <p:spPr>
            <a:xfrm>
              <a:off x="4772025" y="4843463"/>
              <a:ext cx="750888" cy="301625"/>
            </a:xfrm>
            <a:custGeom>
              <a:avLst/>
              <a:gdLst/>
              <a:ahLst/>
              <a:cxnLst/>
              <a:rect l="l" t="t" r="r" b="b"/>
              <a:pathLst>
                <a:path w="331" h="133" extrusionOk="0">
                  <a:moveTo>
                    <a:pt x="331" y="0"/>
                  </a:moveTo>
                  <a:cubicBezTo>
                    <a:pt x="286" y="106"/>
                    <a:pt x="137" y="133"/>
                    <a:pt x="0" y="59"/>
                  </a:cubicBezTo>
                  <a:cubicBezTo>
                    <a:pt x="120" y="68"/>
                    <a:pt x="241" y="77"/>
                    <a:pt x="331" y="0"/>
                  </a:cubicBezTo>
                  <a:close/>
                </a:path>
              </a:pathLst>
            </a:custGeom>
            <a:solidFill>
              <a:srgbClr val="559F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2"/>
            <p:cNvSpPr/>
            <p:nvPr/>
          </p:nvSpPr>
          <p:spPr>
            <a:xfrm>
              <a:off x="6262688" y="4697413"/>
              <a:ext cx="1117600" cy="209550"/>
            </a:xfrm>
            <a:custGeom>
              <a:avLst/>
              <a:gdLst/>
              <a:ahLst/>
              <a:cxnLst/>
              <a:rect l="l" t="t" r="r" b="b"/>
              <a:pathLst>
                <a:path w="492" h="92" extrusionOk="0">
                  <a:moveTo>
                    <a:pt x="426" y="80"/>
                  </a:moveTo>
                  <a:cubicBezTo>
                    <a:pt x="427" y="73"/>
                    <a:pt x="470" y="59"/>
                    <a:pt x="425" y="60"/>
                  </a:cubicBezTo>
                  <a:cubicBezTo>
                    <a:pt x="314" y="61"/>
                    <a:pt x="207" y="38"/>
                    <a:pt x="96" y="35"/>
                  </a:cubicBezTo>
                  <a:cubicBezTo>
                    <a:pt x="70" y="15"/>
                    <a:pt x="24" y="24"/>
                    <a:pt x="0" y="1"/>
                  </a:cubicBezTo>
                  <a:cubicBezTo>
                    <a:pt x="101" y="0"/>
                    <a:pt x="194" y="35"/>
                    <a:pt x="294" y="36"/>
                  </a:cubicBezTo>
                  <a:cubicBezTo>
                    <a:pt x="355" y="36"/>
                    <a:pt x="416" y="37"/>
                    <a:pt x="476" y="38"/>
                  </a:cubicBezTo>
                  <a:cubicBezTo>
                    <a:pt x="476" y="50"/>
                    <a:pt x="474" y="63"/>
                    <a:pt x="492" y="71"/>
                  </a:cubicBezTo>
                  <a:cubicBezTo>
                    <a:pt x="479" y="83"/>
                    <a:pt x="461" y="88"/>
                    <a:pt x="442" y="92"/>
                  </a:cubicBezTo>
                  <a:cubicBezTo>
                    <a:pt x="437" y="88"/>
                    <a:pt x="431" y="84"/>
                    <a:pt x="426" y="80"/>
                  </a:cubicBezTo>
                  <a:close/>
                </a:path>
              </a:pathLst>
            </a:custGeom>
            <a:solidFill>
              <a:srgbClr val="4E6E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2"/>
            <p:cNvSpPr/>
            <p:nvPr/>
          </p:nvSpPr>
          <p:spPr>
            <a:xfrm>
              <a:off x="4457700" y="3840163"/>
              <a:ext cx="868363" cy="141288"/>
            </a:xfrm>
            <a:custGeom>
              <a:avLst/>
              <a:gdLst/>
              <a:ahLst/>
              <a:cxnLst/>
              <a:rect l="l" t="t" r="r" b="b"/>
              <a:pathLst>
                <a:path w="382" h="62" extrusionOk="0">
                  <a:moveTo>
                    <a:pt x="381" y="20"/>
                  </a:moveTo>
                  <a:cubicBezTo>
                    <a:pt x="345" y="44"/>
                    <a:pt x="300" y="44"/>
                    <a:pt x="255" y="44"/>
                  </a:cubicBezTo>
                  <a:cubicBezTo>
                    <a:pt x="170" y="36"/>
                    <a:pt x="85" y="62"/>
                    <a:pt x="0" y="43"/>
                  </a:cubicBezTo>
                  <a:cubicBezTo>
                    <a:pt x="25" y="26"/>
                    <a:pt x="56" y="27"/>
                    <a:pt x="87" y="29"/>
                  </a:cubicBezTo>
                  <a:cubicBezTo>
                    <a:pt x="146" y="13"/>
                    <a:pt x="206" y="0"/>
                    <a:pt x="268" y="24"/>
                  </a:cubicBezTo>
                  <a:cubicBezTo>
                    <a:pt x="309" y="40"/>
                    <a:pt x="344" y="17"/>
                    <a:pt x="381" y="12"/>
                  </a:cubicBezTo>
                  <a:cubicBezTo>
                    <a:pt x="382" y="15"/>
                    <a:pt x="382" y="18"/>
                    <a:pt x="381" y="20"/>
                  </a:cubicBezTo>
                  <a:close/>
                </a:path>
              </a:pathLst>
            </a:custGeom>
            <a:solidFill>
              <a:srgbClr val="4A72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2"/>
            <p:cNvSpPr/>
            <p:nvPr/>
          </p:nvSpPr>
          <p:spPr>
            <a:xfrm>
              <a:off x="4314825" y="3903663"/>
              <a:ext cx="722313" cy="71438"/>
            </a:xfrm>
            <a:custGeom>
              <a:avLst/>
              <a:gdLst/>
              <a:ahLst/>
              <a:cxnLst/>
              <a:rect l="l" t="t" r="r" b="b"/>
              <a:pathLst>
                <a:path w="318" h="31" extrusionOk="0">
                  <a:moveTo>
                    <a:pt x="63" y="15"/>
                  </a:moveTo>
                  <a:cubicBezTo>
                    <a:pt x="121" y="22"/>
                    <a:pt x="177" y="6"/>
                    <a:pt x="235" y="5"/>
                  </a:cubicBezTo>
                  <a:cubicBezTo>
                    <a:pt x="263" y="4"/>
                    <a:pt x="293" y="0"/>
                    <a:pt x="318" y="16"/>
                  </a:cubicBezTo>
                  <a:cubicBezTo>
                    <a:pt x="318" y="20"/>
                    <a:pt x="317" y="24"/>
                    <a:pt x="317" y="29"/>
                  </a:cubicBezTo>
                  <a:cubicBezTo>
                    <a:pt x="213" y="30"/>
                    <a:pt x="108" y="20"/>
                    <a:pt x="0" y="31"/>
                  </a:cubicBezTo>
                  <a:cubicBezTo>
                    <a:pt x="21" y="25"/>
                    <a:pt x="42" y="20"/>
                    <a:pt x="63" y="15"/>
                  </a:cubicBezTo>
                  <a:close/>
                </a:path>
              </a:pathLst>
            </a:custGeom>
            <a:solidFill>
              <a:srgbClr val="1190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2"/>
            <p:cNvSpPr/>
            <p:nvPr/>
          </p:nvSpPr>
          <p:spPr>
            <a:xfrm>
              <a:off x="-436563" y="4130675"/>
              <a:ext cx="1865313" cy="966788"/>
            </a:xfrm>
            <a:custGeom>
              <a:avLst/>
              <a:gdLst/>
              <a:ahLst/>
              <a:cxnLst/>
              <a:rect l="l" t="t" r="r" b="b"/>
              <a:pathLst>
                <a:path w="821" h="425" extrusionOk="0">
                  <a:moveTo>
                    <a:pt x="790" y="250"/>
                  </a:moveTo>
                  <a:cubicBezTo>
                    <a:pt x="710" y="294"/>
                    <a:pt x="610" y="315"/>
                    <a:pt x="536" y="366"/>
                  </a:cubicBezTo>
                  <a:cubicBezTo>
                    <a:pt x="536" y="366"/>
                    <a:pt x="537" y="365"/>
                    <a:pt x="537" y="365"/>
                  </a:cubicBezTo>
                  <a:cubicBezTo>
                    <a:pt x="464" y="389"/>
                    <a:pt x="391" y="411"/>
                    <a:pt x="312" y="416"/>
                  </a:cubicBezTo>
                  <a:cubicBezTo>
                    <a:pt x="288" y="415"/>
                    <a:pt x="261" y="425"/>
                    <a:pt x="240" y="409"/>
                  </a:cubicBezTo>
                  <a:cubicBezTo>
                    <a:pt x="225" y="396"/>
                    <a:pt x="234" y="393"/>
                    <a:pt x="254" y="388"/>
                  </a:cubicBezTo>
                  <a:cubicBezTo>
                    <a:pt x="311" y="375"/>
                    <a:pt x="367" y="359"/>
                    <a:pt x="424" y="339"/>
                  </a:cubicBezTo>
                  <a:cubicBezTo>
                    <a:pt x="356" y="329"/>
                    <a:pt x="287" y="332"/>
                    <a:pt x="221" y="318"/>
                  </a:cubicBezTo>
                  <a:cubicBezTo>
                    <a:pt x="69" y="286"/>
                    <a:pt x="0" y="181"/>
                    <a:pt x="74" y="91"/>
                  </a:cubicBezTo>
                  <a:cubicBezTo>
                    <a:pt x="123" y="32"/>
                    <a:pt x="292" y="0"/>
                    <a:pt x="373" y="36"/>
                  </a:cubicBezTo>
                  <a:cubicBezTo>
                    <a:pt x="423" y="58"/>
                    <a:pt x="459" y="88"/>
                    <a:pt x="434" y="143"/>
                  </a:cubicBezTo>
                  <a:cubicBezTo>
                    <a:pt x="389" y="87"/>
                    <a:pt x="325" y="74"/>
                    <a:pt x="249" y="96"/>
                  </a:cubicBezTo>
                  <a:cubicBezTo>
                    <a:pt x="205" y="108"/>
                    <a:pt x="171" y="133"/>
                    <a:pt x="174" y="169"/>
                  </a:cubicBezTo>
                  <a:cubicBezTo>
                    <a:pt x="178" y="209"/>
                    <a:pt x="206" y="242"/>
                    <a:pt x="266" y="252"/>
                  </a:cubicBezTo>
                  <a:cubicBezTo>
                    <a:pt x="313" y="273"/>
                    <a:pt x="360" y="263"/>
                    <a:pt x="407" y="253"/>
                  </a:cubicBezTo>
                  <a:cubicBezTo>
                    <a:pt x="542" y="226"/>
                    <a:pt x="660" y="170"/>
                    <a:pt x="789" y="135"/>
                  </a:cubicBezTo>
                  <a:cubicBezTo>
                    <a:pt x="809" y="141"/>
                    <a:pt x="821" y="151"/>
                    <a:pt x="821" y="168"/>
                  </a:cubicBezTo>
                  <a:cubicBezTo>
                    <a:pt x="675" y="231"/>
                    <a:pt x="525" y="284"/>
                    <a:pt x="350" y="287"/>
                  </a:cubicBezTo>
                  <a:cubicBezTo>
                    <a:pt x="144" y="289"/>
                    <a:pt x="68" y="209"/>
                    <a:pt x="150" y="73"/>
                  </a:cubicBezTo>
                  <a:cubicBezTo>
                    <a:pt x="98" y="100"/>
                    <a:pt x="67" y="140"/>
                    <a:pt x="79" y="175"/>
                  </a:cubicBezTo>
                  <a:cubicBezTo>
                    <a:pt x="95" y="225"/>
                    <a:pt x="132" y="265"/>
                    <a:pt x="201" y="287"/>
                  </a:cubicBezTo>
                  <a:cubicBezTo>
                    <a:pt x="296" y="317"/>
                    <a:pt x="391" y="308"/>
                    <a:pt x="487" y="291"/>
                  </a:cubicBezTo>
                  <a:cubicBezTo>
                    <a:pt x="581" y="274"/>
                    <a:pt x="671" y="246"/>
                    <a:pt x="759" y="216"/>
                  </a:cubicBezTo>
                  <a:cubicBezTo>
                    <a:pt x="769" y="228"/>
                    <a:pt x="780" y="239"/>
                    <a:pt x="790" y="250"/>
                  </a:cubicBezTo>
                  <a:close/>
                </a:path>
              </a:pathLst>
            </a:custGeom>
            <a:solidFill>
              <a:srgbClr val="93B6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2"/>
            <p:cNvSpPr/>
            <p:nvPr/>
          </p:nvSpPr>
          <p:spPr>
            <a:xfrm>
              <a:off x="25400" y="5040313"/>
              <a:ext cx="322263" cy="57150"/>
            </a:xfrm>
            <a:custGeom>
              <a:avLst/>
              <a:gdLst/>
              <a:ahLst/>
              <a:cxnLst/>
              <a:rect l="l" t="t" r="r" b="b"/>
              <a:pathLst>
                <a:path w="142" h="25" extrusionOk="0">
                  <a:moveTo>
                    <a:pt x="37" y="9"/>
                  </a:moveTo>
                  <a:cubicBezTo>
                    <a:pt x="61" y="10"/>
                    <a:pt x="84" y="10"/>
                    <a:pt x="108" y="10"/>
                  </a:cubicBezTo>
                  <a:cubicBezTo>
                    <a:pt x="123" y="7"/>
                    <a:pt x="142" y="0"/>
                    <a:pt x="142" y="22"/>
                  </a:cubicBezTo>
                  <a:cubicBezTo>
                    <a:pt x="122" y="23"/>
                    <a:pt x="103" y="24"/>
                    <a:pt x="84" y="25"/>
                  </a:cubicBezTo>
                  <a:cubicBezTo>
                    <a:pt x="56" y="24"/>
                    <a:pt x="29" y="23"/>
                    <a:pt x="0" y="22"/>
                  </a:cubicBezTo>
                  <a:cubicBezTo>
                    <a:pt x="7" y="6"/>
                    <a:pt x="26" y="14"/>
                    <a:pt x="37" y="9"/>
                  </a:cubicBezTo>
                  <a:close/>
                </a:path>
              </a:pathLst>
            </a:custGeom>
            <a:solidFill>
              <a:srgbClr val="435B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2"/>
            <p:cNvSpPr/>
            <p:nvPr/>
          </p:nvSpPr>
          <p:spPr>
            <a:xfrm>
              <a:off x="8451850" y="4514850"/>
              <a:ext cx="303213" cy="231775"/>
            </a:xfrm>
            <a:custGeom>
              <a:avLst/>
              <a:gdLst/>
              <a:ahLst/>
              <a:cxnLst/>
              <a:rect l="l" t="t" r="r" b="b"/>
              <a:pathLst>
                <a:path w="133" h="102" extrusionOk="0">
                  <a:moveTo>
                    <a:pt x="0" y="44"/>
                  </a:moveTo>
                  <a:cubicBezTo>
                    <a:pt x="3" y="25"/>
                    <a:pt x="5" y="7"/>
                    <a:pt x="35" y="0"/>
                  </a:cubicBezTo>
                  <a:cubicBezTo>
                    <a:pt x="25" y="52"/>
                    <a:pt x="47" y="81"/>
                    <a:pt x="128" y="68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93" y="102"/>
                    <a:pt x="56" y="86"/>
                    <a:pt x="19" y="69"/>
                  </a:cubicBezTo>
                  <a:cubicBezTo>
                    <a:pt x="13" y="61"/>
                    <a:pt x="6" y="52"/>
                    <a:pt x="0" y="44"/>
                  </a:cubicBezTo>
                  <a:close/>
                </a:path>
              </a:pathLst>
            </a:custGeom>
            <a:solidFill>
              <a:srgbClr val="435B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2"/>
            <p:cNvSpPr/>
            <p:nvPr/>
          </p:nvSpPr>
          <p:spPr>
            <a:xfrm>
              <a:off x="8583613" y="4546600"/>
              <a:ext cx="246063" cy="130175"/>
            </a:xfrm>
            <a:custGeom>
              <a:avLst/>
              <a:gdLst/>
              <a:ahLst/>
              <a:cxnLst/>
              <a:rect l="l" t="t" r="r" b="b"/>
              <a:pathLst>
                <a:path w="108" h="57" extrusionOk="0">
                  <a:moveTo>
                    <a:pt x="70" y="54"/>
                  </a:moveTo>
                  <a:cubicBezTo>
                    <a:pt x="64" y="45"/>
                    <a:pt x="85" y="14"/>
                    <a:pt x="44" y="33"/>
                  </a:cubicBezTo>
                  <a:cubicBezTo>
                    <a:pt x="22" y="43"/>
                    <a:pt x="9" y="43"/>
                    <a:pt x="4" y="28"/>
                  </a:cubicBezTo>
                  <a:cubicBezTo>
                    <a:pt x="0" y="13"/>
                    <a:pt x="21" y="5"/>
                    <a:pt x="38" y="2"/>
                  </a:cubicBezTo>
                  <a:cubicBezTo>
                    <a:pt x="61" y="0"/>
                    <a:pt x="79" y="9"/>
                    <a:pt x="92" y="22"/>
                  </a:cubicBezTo>
                  <a:cubicBezTo>
                    <a:pt x="108" y="38"/>
                    <a:pt x="97" y="50"/>
                    <a:pt x="75" y="57"/>
                  </a:cubicBezTo>
                  <a:cubicBezTo>
                    <a:pt x="75" y="57"/>
                    <a:pt x="70" y="54"/>
                    <a:pt x="70" y="54"/>
                  </a:cubicBezTo>
                  <a:close/>
                </a:path>
              </a:pathLst>
            </a:custGeom>
            <a:solidFill>
              <a:srgbClr val="435B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2"/>
            <p:cNvSpPr/>
            <p:nvPr/>
          </p:nvSpPr>
          <p:spPr>
            <a:xfrm>
              <a:off x="269875" y="4960938"/>
              <a:ext cx="514350" cy="130175"/>
            </a:xfrm>
            <a:custGeom>
              <a:avLst/>
              <a:gdLst/>
              <a:ahLst/>
              <a:cxnLst/>
              <a:rect l="l" t="t" r="r" b="b"/>
              <a:pathLst>
                <a:path w="226" h="57" extrusionOk="0">
                  <a:moveTo>
                    <a:pt x="34" y="57"/>
                  </a:moveTo>
                  <a:cubicBezTo>
                    <a:pt x="22" y="53"/>
                    <a:pt x="11" y="49"/>
                    <a:pt x="0" y="45"/>
                  </a:cubicBezTo>
                  <a:cubicBezTo>
                    <a:pt x="75" y="30"/>
                    <a:pt x="150" y="15"/>
                    <a:pt x="226" y="0"/>
                  </a:cubicBezTo>
                  <a:cubicBezTo>
                    <a:pt x="170" y="35"/>
                    <a:pt x="102" y="46"/>
                    <a:pt x="34" y="57"/>
                  </a:cubicBezTo>
                  <a:close/>
                </a:path>
              </a:pathLst>
            </a:custGeom>
            <a:solidFill>
              <a:srgbClr val="4369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Diapositiva de título">
  <p:cSld name="10_Diapositiva de título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51"/>
          <p:cNvGrpSpPr/>
          <p:nvPr/>
        </p:nvGrpSpPr>
        <p:grpSpPr>
          <a:xfrm>
            <a:off x="684461" y="1484313"/>
            <a:ext cx="1554176" cy="3316324"/>
            <a:chOff x="7688425" y="945388"/>
            <a:chExt cx="2136494" cy="4558883"/>
          </a:xfrm>
        </p:grpSpPr>
        <p:grpSp>
          <p:nvGrpSpPr>
            <p:cNvPr id="200" name="Google Shape;200;p51"/>
            <p:cNvGrpSpPr/>
            <p:nvPr/>
          </p:nvGrpSpPr>
          <p:grpSpPr>
            <a:xfrm>
              <a:off x="7688425" y="945388"/>
              <a:ext cx="2136494" cy="4558883"/>
              <a:chOff x="877975" y="584575"/>
              <a:chExt cx="2136494" cy="4558883"/>
            </a:xfrm>
          </p:grpSpPr>
          <p:sp>
            <p:nvSpPr>
              <p:cNvPr id="201" name="Google Shape;201;p51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51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1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1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1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51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51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51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51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51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51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51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51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1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51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51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51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51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51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51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51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51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51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51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51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51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51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51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51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51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51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51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51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51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51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51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51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58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51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51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51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51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51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51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51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51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51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51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51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51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51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51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51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51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51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5" name="Google Shape;255;p51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1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51"/>
          <p:cNvSpPr txBox="1"/>
          <p:nvPr/>
        </p:nvSpPr>
        <p:spPr>
          <a:xfrm>
            <a:off x="820738" y="4397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Haga clic para modificar el estilo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7627" y="4644553"/>
            <a:ext cx="9937103" cy="756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52"/>
          <p:cNvGrpSpPr/>
          <p:nvPr/>
        </p:nvGrpSpPr>
        <p:grpSpPr>
          <a:xfrm>
            <a:off x="-35619" y="4140497"/>
            <a:ext cx="9757470" cy="1270104"/>
            <a:chOff x="-1622425" y="1836738"/>
            <a:chExt cx="10809289" cy="1414462"/>
          </a:xfrm>
        </p:grpSpPr>
        <p:grpSp>
          <p:nvGrpSpPr>
            <p:cNvPr id="261" name="Google Shape;261;p52"/>
            <p:cNvGrpSpPr/>
            <p:nvPr/>
          </p:nvGrpSpPr>
          <p:grpSpPr>
            <a:xfrm>
              <a:off x="-1622425" y="1836738"/>
              <a:ext cx="10809289" cy="1414462"/>
              <a:chOff x="-1022" y="1157"/>
              <a:chExt cx="6809" cy="891"/>
            </a:xfrm>
          </p:grpSpPr>
          <p:sp>
            <p:nvSpPr>
              <p:cNvPr id="262" name="Google Shape;262;p52"/>
              <p:cNvSpPr/>
              <p:nvPr/>
            </p:nvSpPr>
            <p:spPr>
              <a:xfrm>
                <a:off x="-1022" y="1157"/>
                <a:ext cx="902" cy="391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19" extrusionOk="0">
                    <a:moveTo>
                      <a:pt x="0" y="0"/>
                    </a:moveTo>
                    <a:cubicBezTo>
                      <a:pt x="21" y="2"/>
                      <a:pt x="44" y="0"/>
                      <a:pt x="62" y="7"/>
                    </a:cubicBezTo>
                    <a:cubicBezTo>
                      <a:pt x="84" y="16"/>
                      <a:pt x="110" y="17"/>
                      <a:pt x="133" y="22"/>
                    </a:cubicBezTo>
                    <a:cubicBezTo>
                      <a:pt x="140" y="23"/>
                      <a:pt x="147" y="25"/>
                      <a:pt x="151" y="29"/>
                    </a:cubicBezTo>
                    <a:cubicBezTo>
                      <a:pt x="156" y="34"/>
                      <a:pt x="165" y="37"/>
                      <a:pt x="174" y="38"/>
                    </a:cubicBezTo>
                    <a:cubicBezTo>
                      <a:pt x="206" y="45"/>
                      <a:pt x="228" y="58"/>
                      <a:pt x="247" y="74"/>
                    </a:cubicBezTo>
                    <a:cubicBezTo>
                      <a:pt x="259" y="84"/>
                      <a:pt x="272" y="94"/>
                      <a:pt x="283" y="104"/>
                    </a:cubicBezTo>
                    <a:cubicBezTo>
                      <a:pt x="290" y="111"/>
                      <a:pt x="299" y="117"/>
                      <a:pt x="305" y="124"/>
                    </a:cubicBezTo>
                    <a:cubicBezTo>
                      <a:pt x="309" y="128"/>
                      <a:pt x="313" y="128"/>
                      <a:pt x="320" y="127"/>
                    </a:cubicBezTo>
                    <a:cubicBezTo>
                      <a:pt x="345" y="121"/>
                      <a:pt x="370" y="115"/>
                      <a:pt x="397" y="120"/>
                    </a:cubicBezTo>
                    <a:cubicBezTo>
                      <a:pt x="402" y="121"/>
                      <a:pt x="405" y="120"/>
                      <a:pt x="407" y="118"/>
                    </a:cubicBezTo>
                    <a:cubicBezTo>
                      <a:pt x="415" y="111"/>
                      <a:pt x="426" y="107"/>
                      <a:pt x="441" y="108"/>
                    </a:cubicBezTo>
                    <a:cubicBezTo>
                      <a:pt x="450" y="110"/>
                      <a:pt x="455" y="115"/>
                      <a:pt x="459" y="120"/>
                    </a:cubicBezTo>
                    <a:cubicBezTo>
                      <a:pt x="468" y="129"/>
                      <a:pt x="473" y="140"/>
                      <a:pt x="478" y="150"/>
                    </a:cubicBezTo>
                    <a:cubicBezTo>
                      <a:pt x="484" y="161"/>
                      <a:pt x="492" y="172"/>
                      <a:pt x="502" y="183"/>
                    </a:cubicBezTo>
                    <a:cubicBezTo>
                      <a:pt x="508" y="189"/>
                      <a:pt x="508" y="191"/>
                      <a:pt x="497" y="192"/>
                    </a:cubicBezTo>
                    <a:cubicBezTo>
                      <a:pt x="466" y="197"/>
                      <a:pt x="445" y="209"/>
                      <a:pt x="421" y="219"/>
                    </a:cubicBezTo>
                    <a:cubicBezTo>
                      <a:pt x="409" y="219"/>
                      <a:pt x="398" y="217"/>
                      <a:pt x="387" y="216"/>
                    </a:cubicBezTo>
                    <a:cubicBezTo>
                      <a:pt x="383" y="215"/>
                      <a:pt x="381" y="214"/>
                      <a:pt x="380" y="212"/>
                    </a:cubicBezTo>
                    <a:cubicBezTo>
                      <a:pt x="385" y="200"/>
                      <a:pt x="375" y="193"/>
                      <a:pt x="353" y="192"/>
                    </a:cubicBezTo>
                    <a:cubicBezTo>
                      <a:pt x="350" y="192"/>
                      <a:pt x="346" y="193"/>
                      <a:pt x="342" y="192"/>
                    </a:cubicBezTo>
                    <a:cubicBezTo>
                      <a:pt x="333" y="188"/>
                      <a:pt x="328" y="182"/>
                      <a:pt x="318" y="178"/>
                    </a:cubicBezTo>
                    <a:cubicBezTo>
                      <a:pt x="299" y="171"/>
                      <a:pt x="278" y="168"/>
                      <a:pt x="256" y="168"/>
                    </a:cubicBezTo>
                    <a:cubicBezTo>
                      <a:pt x="218" y="166"/>
                      <a:pt x="182" y="172"/>
                      <a:pt x="149" y="182"/>
                    </a:cubicBezTo>
                    <a:cubicBezTo>
                      <a:pt x="145" y="183"/>
                      <a:pt x="142" y="185"/>
                      <a:pt x="138" y="185"/>
                    </a:cubicBezTo>
                    <a:cubicBezTo>
                      <a:pt x="133" y="185"/>
                      <a:pt x="129" y="183"/>
                      <a:pt x="125" y="182"/>
                    </a:cubicBezTo>
                    <a:cubicBezTo>
                      <a:pt x="111" y="179"/>
                      <a:pt x="95" y="180"/>
                      <a:pt x="85" y="186"/>
                    </a:cubicBezTo>
                    <a:cubicBezTo>
                      <a:pt x="78" y="191"/>
                      <a:pt x="70" y="195"/>
                      <a:pt x="60" y="198"/>
                    </a:cubicBezTo>
                    <a:cubicBezTo>
                      <a:pt x="51" y="201"/>
                      <a:pt x="47" y="205"/>
                      <a:pt x="51" y="210"/>
                    </a:cubicBezTo>
                    <a:cubicBezTo>
                      <a:pt x="46" y="214"/>
                      <a:pt x="40" y="213"/>
                      <a:pt x="33" y="214"/>
                    </a:cubicBezTo>
                    <a:cubicBezTo>
                      <a:pt x="28" y="214"/>
                      <a:pt x="23" y="215"/>
                      <a:pt x="18" y="216"/>
                    </a:cubicBezTo>
                    <a:cubicBezTo>
                      <a:pt x="12" y="216"/>
                      <a:pt x="6" y="219"/>
                      <a:pt x="0" y="216"/>
                    </a:cubicBezTo>
                    <a:cubicBezTo>
                      <a:pt x="0" y="144"/>
                      <a:pt x="0" y="72"/>
                      <a:pt x="0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52"/>
              <p:cNvSpPr/>
              <p:nvPr/>
            </p:nvSpPr>
            <p:spPr>
              <a:xfrm>
                <a:off x="-1022" y="1527"/>
                <a:ext cx="1456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95" extrusionOk="0">
                    <a:moveTo>
                      <a:pt x="381" y="5"/>
                    </a:moveTo>
                    <a:cubicBezTo>
                      <a:pt x="385" y="9"/>
                      <a:pt x="392" y="7"/>
                      <a:pt x="398" y="8"/>
                    </a:cubicBezTo>
                    <a:cubicBezTo>
                      <a:pt x="405" y="10"/>
                      <a:pt x="414" y="10"/>
                      <a:pt x="422" y="11"/>
                    </a:cubicBezTo>
                    <a:cubicBezTo>
                      <a:pt x="431" y="10"/>
                      <a:pt x="440" y="12"/>
                      <a:pt x="448" y="14"/>
                    </a:cubicBezTo>
                    <a:cubicBezTo>
                      <a:pt x="455" y="15"/>
                      <a:pt x="462" y="16"/>
                      <a:pt x="470" y="17"/>
                    </a:cubicBezTo>
                    <a:cubicBezTo>
                      <a:pt x="493" y="20"/>
                      <a:pt x="514" y="24"/>
                      <a:pt x="537" y="27"/>
                    </a:cubicBezTo>
                    <a:cubicBezTo>
                      <a:pt x="548" y="28"/>
                      <a:pt x="559" y="30"/>
                      <a:pt x="570" y="32"/>
                    </a:cubicBezTo>
                    <a:cubicBezTo>
                      <a:pt x="574" y="37"/>
                      <a:pt x="567" y="39"/>
                      <a:pt x="560" y="41"/>
                    </a:cubicBezTo>
                    <a:cubicBezTo>
                      <a:pt x="554" y="42"/>
                      <a:pt x="551" y="42"/>
                      <a:pt x="550" y="47"/>
                    </a:cubicBezTo>
                    <a:cubicBezTo>
                      <a:pt x="548" y="52"/>
                      <a:pt x="540" y="53"/>
                      <a:pt x="533" y="48"/>
                    </a:cubicBezTo>
                    <a:cubicBezTo>
                      <a:pt x="522" y="42"/>
                      <a:pt x="512" y="36"/>
                      <a:pt x="502" y="30"/>
                    </a:cubicBezTo>
                    <a:cubicBezTo>
                      <a:pt x="509" y="34"/>
                      <a:pt x="516" y="38"/>
                      <a:pt x="523" y="42"/>
                    </a:cubicBezTo>
                    <a:cubicBezTo>
                      <a:pt x="525" y="44"/>
                      <a:pt x="527" y="45"/>
                      <a:pt x="525" y="47"/>
                    </a:cubicBezTo>
                    <a:cubicBezTo>
                      <a:pt x="523" y="49"/>
                      <a:pt x="519" y="48"/>
                      <a:pt x="517" y="47"/>
                    </a:cubicBezTo>
                    <a:cubicBezTo>
                      <a:pt x="492" y="40"/>
                      <a:pt x="466" y="41"/>
                      <a:pt x="440" y="46"/>
                    </a:cubicBezTo>
                    <a:cubicBezTo>
                      <a:pt x="430" y="48"/>
                      <a:pt x="419" y="49"/>
                      <a:pt x="408" y="51"/>
                    </a:cubicBezTo>
                    <a:cubicBezTo>
                      <a:pt x="385" y="56"/>
                      <a:pt x="378" y="71"/>
                      <a:pt x="398" y="80"/>
                    </a:cubicBezTo>
                    <a:cubicBezTo>
                      <a:pt x="411" y="85"/>
                      <a:pt x="425" y="87"/>
                      <a:pt x="441" y="88"/>
                    </a:cubicBezTo>
                    <a:cubicBezTo>
                      <a:pt x="448" y="88"/>
                      <a:pt x="456" y="87"/>
                      <a:pt x="463" y="89"/>
                    </a:cubicBezTo>
                    <a:cubicBezTo>
                      <a:pt x="467" y="89"/>
                      <a:pt x="471" y="90"/>
                      <a:pt x="470" y="93"/>
                    </a:cubicBezTo>
                    <a:cubicBezTo>
                      <a:pt x="470" y="95"/>
                      <a:pt x="466" y="95"/>
                      <a:pt x="463" y="95"/>
                    </a:cubicBezTo>
                    <a:cubicBezTo>
                      <a:pt x="457" y="96"/>
                      <a:pt x="451" y="97"/>
                      <a:pt x="444" y="97"/>
                    </a:cubicBezTo>
                    <a:cubicBezTo>
                      <a:pt x="440" y="97"/>
                      <a:pt x="435" y="97"/>
                      <a:pt x="431" y="98"/>
                    </a:cubicBezTo>
                    <a:cubicBezTo>
                      <a:pt x="419" y="101"/>
                      <a:pt x="418" y="106"/>
                      <a:pt x="427" y="111"/>
                    </a:cubicBezTo>
                    <a:cubicBezTo>
                      <a:pt x="431" y="114"/>
                      <a:pt x="434" y="116"/>
                      <a:pt x="429" y="119"/>
                    </a:cubicBezTo>
                    <a:cubicBezTo>
                      <a:pt x="422" y="121"/>
                      <a:pt x="415" y="120"/>
                      <a:pt x="408" y="121"/>
                    </a:cubicBezTo>
                    <a:cubicBezTo>
                      <a:pt x="396" y="121"/>
                      <a:pt x="386" y="122"/>
                      <a:pt x="377" y="127"/>
                    </a:cubicBezTo>
                    <a:cubicBezTo>
                      <a:pt x="368" y="132"/>
                      <a:pt x="368" y="137"/>
                      <a:pt x="379" y="140"/>
                    </a:cubicBezTo>
                    <a:cubicBezTo>
                      <a:pt x="401" y="146"/>
                      <a:pt x="424" y="148"/>
                      <a:pt x="448" y="143"/>
                    </a:cubicBezTo>
                    <a:cubicBezTo>
                      <a:pt x="457" y="140"/>
                      <a:pt x="463" y="135"/>
                      <a:pt x="461" y="130"/>
                    </a:cubicBezTo>
                    <a:cubicBezTo>
                      <a:pt x="459" y="124"/>
                      <a:pt x="451" y="123"/>
                      <a:pt x="443" y="122"/>
                    </a:cubicBezTo>
                    <a:cubicBezTo>
                      <a:pt x="440" y="122"/>
                      <a:pt x="436" y="122"/>
                      <a:pt x="433" y="120"/>
                    </a:cubicBezTo>
                    <a:cubicBezTo>
                      <a:pt x="431" y="114"/>
                      <a:pt x="438" y="113"/>
                      <a:pt x="446" y="113"/>
                    </a:cubicBezTo>
                    <a:cubicBezTo>
                      <a:pt x="454" y="112"/>
                      <a:pt x="463" y="113"/>
                      <a:pt x="472" y="113"/>
                    </a:cubicBezTo>
                    <a:cubicBezTo>
                      <a:pt x="478" y="113"/>
                      <a:pt x="483" y="112"/>
                      <a:pt x="486" y="109"/>
                    </a:cubicBezTo>
                    <a:cubicBezTo>
                      <a:pt x="488" y="105"/>
                      <a:pt x="485" y="102"/>
                      <a:pt x="481" y="100"/>
                    </a:cubicBezTo>
                    <a:cubicBezTo>
                      <a:pt x="478" y="98"/>
                      <a:pt x="472" y="96"/>
                      <a:pt x="475" y="93"/>
                    </a:cubicBezTo>
                    <a:cubicBezTo>
                      <a:pt x="477" y="90"/>
                      <a:pt x="483" y="89"/>
                      <a:pt x="489" y="89"/>
                    </a:cubicBezTo>
                    <a:cubicBezTo>
                      <a:pt x="514" y="88"/>
                      <a:pt x="540" y="91"/>
                      <a:pt x="565" y="90"/>
                    </a:cubicBezTo>
                    <a:cubicBezTo>
                      <a:pt x="570" y="90"/>
                      <a:pt x="575" y="90"/>
                      <a:pt x="580" y="90"/>
                    </a:cubicBezTo>
                    <a:cubicBezTo>
                      <a:pt x="588" y="91"/>
                      <a:pt x="596" y="87"/>
                      <a:pt x="604" y="90"/>
                    </a:cubicBezTo>
                    <a:cubicBezTo>
                      <a:pt x="611" y="93"/>
                      <a:pt x="616" y="97"/>
                      <a:pt x="621" y="100"/>
                    </a:cubicBezTo>
                    <a:cubicBezTo>
                      <a:pt x="619" y="98"/>
                      <a:pt x="616" y="96"/>
                      <a:pt x="613" y="95"/>
                    </a:cubicBezTo>
                    <a:cubicBezTo>
                      <a:pt x="605" y="91"/>
                      <a:pt x="601" y="87"/>
                      <a:pt x="603" y="80"/>
                    </a:cubicBezTo>
                    <a:cubicBezTo>
                      <a:pt x="605" y="70"/>
                      <a:pt x="596" y="63"/>
                      <a:pt x="577" y="59"/>
                    </a:cubicBezTo>
                    <a:cubicBezTo>
                      <a:pt x="570" y="57"/>
                      <a:pt x="562" y="56"/>
                      <a:pt x="555" y="54"/>
                    </a:cubicBezTo>
                    <a:cubicBezTo>
                      <a:pt x="552" y="53"/>
                      <a:pt x="547" y="53"/>
                      <a:pt x="549" y="50"/>
                    </a:cubicBezTo>
                    <a:cubicBezTo>
                      <a:pt x="551" y="48"/>
                      <a:pt x="554" y="47"/>
                      <a:pt x="558" y="47"/>
                    </a:cubicBezTo>
                    <a:cubicBezTo>
                      <a:pt x="560" y="47"/>
                      <a:pt x="562" y="47"/>
                      <a:pt x="564" y="48"/>
                    </a:cubicBezTo>
                    <a:cubicBezTo>
                      <a:pt x="569" y="48"/>
                      <a:pt x="572" y="47"/>
                      <a:pt x="570" y="43"/>
                    </a:cubicBezTo>
                    <a:cubicBezTo>
                      <a:pt x="567" y="39"/>
                      <a:pt x="568" y="35"/>
                      <a:pt x="578" y="35"/>
                    </a:cubicBezTo>
                    <a:cubicBezTo>
                      <a:pt x="594" y="43"/>
                      <a:pt x="614" y="44"/>
                      <a:pt x="634" y="46"/>
                    </a:cubicBezTo>
                    <a:cubicBezTo>
                      <a:pt x="638" y="46"/>
                      <a:pt x="643" y="46"/>
                      <a:pt x="647" y="46"/>
                    </a:cubicBezTo>
                    <a:cubicBezTo>
                      <a:pt x="652" y="48"/>
                      <a:pt x="656" y="50"/>
                      <a:pt x="655" y="53"/>
                    </a:cubicBezTo>
                    <a:cubicBezTo>
                      <a:pt x="647" y="56"/>
                      <a:pt x="638" y="55"/>
                      <a:pt x="630" y="55"/>
                    </a:cubicBezTo>
                    <a:cubicBezTo>
                      <a:pt x="627" y="55"/>
                      <a:pt x="623" y="55"/>
                      <a:pt x="620" y="55"/>
                    </a:cubicBezTo>
                    <a:cubicBezTo>
                      <a:pt x="616" y="56"/>
                      <a:pt x="612" y="56"/>
                      <a:pt x="611" y="59"/>
                    </a:cubicBezTo>
                    <a:cubicBezTo>
                      <a:pt x="610" y="62"/>
                      <a:pt x="613" y="64"/>
                      <a:pt x="617" y="65"/>
                    </a:cubicBezTo>
                    <a:cubicBezTo>
                      <a:pt x="631" y="70"/>
                      <a:pt x="647" y="72"/>
                      <a:pt x="663" y="74"/>
                    </a:cubicBezTo>
                    <a:cubicBezTo>
                      <a:pt x="665" y="74"/>
                      <a:pt x="667" y="74"/>
                      <a:pt x="669" y="74"/>
                    </a:cubicBezTo>
                    <a:cubicBezTo>
                      <a:pt x="687" y="74"/>
                      <a:pt x="688" y="74"/>
                      <a:pt x="689" y="63"/>
                    </a:cubicBezTo>
                    <a:cubicBezTo>
                      <a:pt x="689" y="62"/>
                      <a:pt x="689" y="61"/>
                      <a:pt x="690" y="60"/>
                    </a:cubicBezTo>
                    <a:cubicBezTo>
                      <a:pt x="703" y="57"/>
                      <a:pt x="715" y="59"/>
                      <a:pt x="726" y="62"/>
                    </a:cubicBezTo>
                    <a:cubicBezTo>
                      <a:pt x="733" y="64"/>
                      <a:pt x="740" y="66"/>
                      <a:pt x="747" y="65"/>
                    </a:cubicBezTo>
                    <a:cubicBezTo>
                      <a:pt x="754" y="65"/>
                      <a:pt x="761" y="66"/>
                      <a:pt x="767" y="67"/>
                    </a:cubicBezTo>
                    <a:cubicBezTo>
                      <a:pt x="776" y="70"/>
                      <a:pt x="786" y="68"/>
                      <a:pt x="795" y="69"/>
                    </a:cubicBezTo>
                    <a:cubicBezTo>
                      <a:pt x="801" y="70"/>
                      <a:pt x="807" y="70"/>
                      <a:pt x="808" y="74"/>
                    </a:cubicBezTo>
                    <a:cubicBezTo>
                      <a:pt x="801" y="77"/>
                      <a:pt x="794" y="76"/>
                      <a:pt x="786" y="77"/>
                    </a:cubicBezTo>
                    <a:cubicBezTo>
                      <a:pt x="782" y="78"/>
                      <a:pt x="778" y="79"/>
                      <a:pt x="774" y="80"/>
                    </a:cubicBezTo>
                    <a:cubicBezTo>
                      <a:pt x="769" y="81"/>
                      <a:pt x="764" y="82"/>
                      <a:pt x="764" y="85"/>
                    </a:cubicBezTo>
                    <a:cubicBezTo>
                      <a:pt x="765" y="89"/>
                      <a:pt x="770" y="91"/>
                      <a:pt x="776" y="92"/>
                    </a:cubicBezTo>
                    <a:cubicBezTo>
                      <a:pt x="788" y="93"/>
                      <a:pt x="800" y="93"/>
                      <a:pt x="812" y="95"/>
                    </a:cubicBezTo>
                    <a:cubicBezTo>
                      <a:pt x="815" y="96"/>
                      <a:pt x="820" y="95"/>
                      <a:pt x="820" y="98"/>
                    </a:cubicBezTo>
                    <a:cubicBezTo>
                      <a:pt x="820" y="101"/>
                      <a:pt x="815" y="102"/>
                      <a:pt x="811" y="102"/>
                    </a:cubicBezTo>
                    <a:cubicBezTo>
                      <a:pt x="805" y="103"/>
                      <a:pt x="798" y="102"/>
                      <a:pt x="792" y="103"/>
                    </a:cubicBezTo>
                    <a:cubicBezTo>
                      <a:pt x="780" y="104"/>
                      <a:pt x="777" y="108"/>
                      <a:pt x="785" y="113"/>
                    </a:cubicBezTo>
                    <a:cubicBezTo>
                      <a:pt x="790" y="117"/>
                      <a:pt x="789" y="120"/>
                      <a:pt x="781" y="121"/>
                    </a:cubicBezTo>
                    <a:cubicBezTo>
                      <a:pt x="771" y="122"/>
                      <a:pt x="766" y="124"/>
                      <a:pt x="765" y="130"/>
                    </a:cubicBezTo>
                    <a:cubicBezTo>
                      <a:pt x="765" y="134"/>
                      <a:pt x="760" y="137"/>
                      <a:pt x="752" y="135"/>
                    </a:cubicBezTo>
                    <a:cubicBezTo>
                      <a:pt x="739" y="132"/>
                      <a:pt x="727" y="133"/>
                      <a:pt x="713" y="135"/>
                    </a:cubicBezTo>
                    <a:cubicBezTo>
                      <a:pt x="718" y="139"/>
                      <a:pt x="725" y="137"/>
                      <a:pt x="730" y="138"/>
                    </a:cubicBezTo>
                    <a:cubicBezTo>
                      <a:pt x="735" y="139"/>
                      <a:pt x="743" y="138"/>
                      <a:pt x="743" y="143"/>
                    </a:cubicBezTo>
                    <a:cubicBezTo>
                      <a:pt x="743" y="146"/>
                      <a:pt x="736" y="146"/>
                      <a:pt x="730" y="147"/>
                    </a:cubicBezTo>
                    <a:cubicBezTo>
                      <a:pt x="711" y="149"/>
                      <a:pt x="709" y="150"/>
                      <a:pt x="709" y="161"/>
                    </a:cubicBezTo>
                    <a:cubicBezTo>
                      <a:pt x="708" y="165"/>
                      <a:pt x="707" y="167"/>
                      <a:pt x="702" y="169"/>
                    </a:cubicBezTo>
                    <a:cubicBezTo>
                      <a:pt x="697" y="171"/>
                      <a:pt x="693" y="169"/>
                      <a:pt x="690" y="167"/>
                    </a:cubicBezTo>
                    <a:cubicBezTo>
                      <a:pt x="680" y="158"/>
                      <a:pt x="666" y="156"/>
                      <a:pt x="649" y="159"/>
                    </a:cubicBezTo>
                    <a:cubicBezTo>
                      <a:pt x="629" y="163"/>
                      <a:pt x="608" y="162"/>
                      <a:pt x="587" y="164"/>
                    </a:cubicBezTo>
                    <a:cubicBezTo>
                      <a:pt x="581" y="164"/>
                      <a:pt x="575" y="164"/>
                      <a:pt x="570" y="166"/>
                    </a:cubicBezTo>
                    <a:cubicBezTo>
                      <a:pt x="561" y="170"/>
                      <a:pt x="558" y="175"/>
                      <a:pt x="563" y="181"/>
                    </a:cubicBezTo>
                    <a:cubicBezTo>
                      <a:pt x="565" y="183"/>
                      <a:pt x="567" y="185"/>
                      <a:pt x="566" y="187"/>
                    </a:cubicBezTo>
                    <a:cubicBezTo>
                      <a:pt x="564" y="188"/>
                      <a:pt x="561" y="189"/>
                      <a:pt x="558" y="188"/>
                    </a:cubicBezTo>
                    <a:cubicBezTo>
                      <a:pt x="545" y="186"/>
                      <a:pt x="529" y="185"/>
                      <a:pt x="522" y="176"/>
                    </a:cubicBezTo>
                    <a:cubicBezTo>
                      <a:pt x="524" y="174"/>
                      <a:pt x="528" y="174"/>
                      <a:pt x="532" y="174"/>
                    </a:cubicBezTo>
                    <a:cubicBezTo>
                      <a:pt x="537" y="174"/>
                      <a:pt x="543" y="174"/>
                      <a:pt x="543" y="170"/>
                    </a:cubicBezTo>
                    <a:cubicBezTo>
                      <a:pt x="542" y="167"/>
                      <a:pt x="538" y="166"/>
                      <a:pt x="533" y="166"/>
                    </a:cubicBezTo>
                    <a:cubicBezTo>
                      <a:pt x="528" y="166"/>
                      <a:pt x="522" y="166"/>
                      <a:pt x="521" y="170"/>
                    </a:cubicBezTo>
                    <a:cubicBezTo>
                      <a:pt x="520" y="172"/>
                      <a:pt x="522" y="175"/>
                      <a:pt x="519" y="177"/>
                    </a:cubicBezTo>
                    <a:cubicBezTo>
                      <a:pt x="515" y="179"/>
                      <a:pt x="511" y="177"/>
                      <a:pt x="507" y="176"/>
                    </a:cubicBezTo>
                    <a:cubicBezTo>
                      <a:pt x="473" y="168"/>
                      <a:pt x="438" y="163"/>
                      <a:pt x="400" y="164"/>
                    </a:cubicBezTo>
                    <a:cubicBezTo>
                      <a:pt x="392" y="164"/>
                      <a:pt x="385" y="164"/>
                      <a:pt x="378" y="167"/>
                    </a:cubicBezTo>
                    <a:cubicBezTo>
                      <a:pt x="369" y="166"/>
                      <a:pt x="361" y="170"/>
                      <a:pt x="352" y="168"/>
                    </a:cubicBezTo>
                    <a:cubicBezTo>
                      <a:pt x="351" y="167"/>
                      <a:pt x="351" y="165"/>
                      <a:pt x="352" y="164"/>
                    </a:cubicBezTo>
                    <a:cubicBezTo>
                      <a:pt x="362" y="147"/>
                      <a:pt x="343" y="125"/>
                      <a:pt x="312" y="119"/>
                    </a:cubicBezTo>
                    <a:cubicBezTo>
                      <a:pt x="303" y="118"/>
                      <a:pt x="294" y="117"/>
                      <a:pt x="285" y="119"/>
                    </a:cubicBezTo>
                    <a:cubicBezTo>
                      <a:pt x="274" y="121"/>
                      <a:pt x="263" y="121"/>
                      <a:pt x="252" y="120"/>
                    </a:cubicBezTo>
                    <a:cubicBezTo>
                      <a:pt x="233" y="117"/>
                      <a:pt x="214" y="116"/>
                      <a:pt x="195" y="121"/>
                    </a:cubicBezTo>
                    <a:cubicBezTo>
                      <a:pt x="173" y="125"/>
                      <a:pt x="158" y="137"/>
                      <a:pt x="159" y="151"/>
                    </a:cubicBezTo>
                    <a:cubicBezTo>
                      <a:pt x="159" y="157"/>
                      <a:pt x="163" y="161"/>
                      <a:pt x="174" y="163"/>
                    </a:cubicBezTo>
                    <a:cubicBezTo>
                      <a:pt x="179" y="164"/>
                      <a:pt x="185" y="165"/>
                      <a:pt x="189" y="167"/>
                    </a:cubicBezTo>
                    <a:cubicBezTo>
                      <a:pt x="196" y="170"/>
                      <a:pt x="203" y="172"/>
                      <a:pt x="210" y="173"/>
                    </a:cubicBezTo>
                    <a:cubicBezTo>
                      <a:pt x="213" y="174"/>
                      <a:pt x="216" y="175"/>
                      <a:pt x="215" y="177"/>
                    </a:cubicBezTo>
                    <a:cubicBezTo>
                      <a:pt x="214" y="179"/>
                      <a:pt x="211" y="179"/>
                      <a:pt x="208" y="179"/>
                    </a:cubicBezTo>
                    <a:cubicBezTo>
                      <a:pt x="202" y="179"/>
                      <a:pt x="197" y="177"/>
                      <a:pt x="191" y="176"/>
                    </a:cubicBezTo>
                    <a:cubicBezTo>
                      <a:pt x="151" y="172"/>
                      <a:pt x="116" y="179"/>
                      <a:pt x="82" y="190"/>
                    </a:cubicBezTo>
                    <a:cubicBezTo>
                      <a:pt x="68" y="194"/>
                      <a:pt x="55" y="195"/>
                      <a:pt x="42" y="190"/>
                    </a:cubicBezTo>
                    <a:cubicBezTo>
                      <a:pt x="32" y="186"/>
                      <a:pt x="21" y="183"/>
                      <a:pt x="9" y="183"/>
                    </a:cubicBezTo>
                    <a:cubicBezTo>
                      <a:pt x="5" y="183"/>
                      <a:pt x="2" y="183"/>
                      <a:pt x="0" y="181"/>
                    </a:cubicBezTo>
                    <a:cubicBezTo>
                      <a:pt x="0" y="179"/>
                      <a:pt x="0" y="176"/>
                      <a:pt x="0" y="173"/>
                    </a:cubicBezTo>
                    <a:cubicBezTo>
                      <a:pt x="3" y="171"/>
                      <a:pt x="8" y="172"/>
                      <a:pt x="12" y="171"/>
                    </a:cubicBezTo>
                    <a:cubicBezTo>
                      <a:pt x="25" y="168"/>
                      <a:pt x="28" y="162"/>
                      <a:pt x="18" y="157"/>
                    </a:cubicBezTo>
                    <a:cubicBezTo>
                      <a:pt x="12" y="153"/>
                      <a:pt x="13" y="150"/>
                      <a:pt x="18" y="147"/>
                    </a:cubicBezTo>
                    <a:cubicBezTo>
                      <a:pt x="24" y="143"/>
                      <a:pt x="32" y="141"/>
                      <a:pt x="41" y="141"/>
                    </a:cubicBezTo>
                    <a:cubicBezTo>
                      <a:pt x="50" y="140"/>
                      <a:pt x="58" y="138"/>
                      <a:pt x="65" y="135"/>
                    </a:cubicBezTo>
                    <a:cubicBezTo>
                      <a:pt x="76" y="131"/>
                      <a:pt x="83" y="126"/>
                      <a:pt x="80" y="117"/>
                    </a:cubicBezTo>
                    <a:cubicBezTo>
                      <a:pt x="79" y="113"/>
                      <a:pt x="82" y="110"/>
                      <a:pt x="87" y="107"/>
                    </a:cubicBezTo>
                    <a:cubicBezTo>
                      <a:pt x="96" y="102"/>
                      <a:pt x="105" y="96"/>
                      <a:pt x="114" y="91"/>
                    </a:cubicBezTo>
                    <a:cubicBezTo>
                      <a:pt x="119" y="88"/>
                      <a:pt x="123" y="87"/>
                      <a:pt x="131" y="88"/>
                    </a:cubicBezTo>
                    <a:cubicBezTo>
                      <a:pt x="137" y="89"/>
                      <a:pt x="143" y="88"/>
                      <a:pt x="148" y="86"/>
                    </a:cubicBezTo>
                    <a:cubicBezTo>
                      <a:pt x="155" y="84"/>
                      <a:pt x="158" y="81"/>
                      <a:pt x="155" y="77"/>
                    </a:cubicBezTo>
                    <a:cubicBezTo>
                      <a:pt x="151" y="69"/>
                      <a:pt x="156" y="64"/>
                      <a:pt x="170" y="62"/>
                    </a:cubicBezTo>
                    <a:cubicBezTo>
                      <a:pt x="175" y="61"/>
                      <a:pt x="179" y="61"/>
                      <a:pt x="183" y="60"/>
                    </a:cubicBezTo>
                    <a:cubicBezTo>
                      <a:pt x="194" y="57"/>
                      <a:pt x="198" y="59"/>
                      <a:pt x="200" y="66"/>
                    </a:cubicBezTo>
                    <a:cubicBezTo>
                      <a:pt x="182" y="83"/>
                      <a:pt x="213" y="97"/>
                      <a:pt x="237" y="100"/>
                    </a:cubicBezTo>
                    <a:cubicBezTo>
                      <a:pt x="267" y="104"/>
                      <a:pt x="293" y="98"/>
                      <a:pt x="318" y="90"/>
                    </a:cubicBezTo>
                    <a:cubicBezTo>
                      <a:pt x="327" y="88"/>
                      <a:pt x="336" y="86"/>
                      <a:pt x="343" y="82"/>
                    </a:cubicBezTo>
                    <a:cubicBezTo>
                      <a:pt x="348" y="79"/>
                      <a:pt x="352" y="76"/>
                      <a:pt x="350" y="71"/>
                    </a:cubicBezTo>
                    <a:cubicBezTo>
                      <a:pt x="348" y="67"/>
                      <a:pt x="342" y="65"/>
                      <a:pt x="334" y="64"/>
                    </a:cubicBezTo>
                    <a:cubicBezTo>
                      <a:pt x="292" y="58"/>
                      <a:pt x="250" y="56"/>
                      <a:pt x="208" y="63"/>
                    </a:cubicBezTo>
                    <a:cubicBezTo>
                      <a:pt x="203" y="63"/>
                      <a:pt x="199" y="62"/>
                      <a:pt x="198" y="59"/>
                    </a:cubicBezTo>
                    <a:cubicBezTo>
                      <a:pt x="196" y="57"/>
                      <a:pt x="199" y="55"/>
                      <a:pt x="202" y="54"/>
                    </a:cubicBezTo>
                    <a:cubicBezTo>
                      <a:pt x="203" y="53"/>
                      <a:pt x="204" y="53"/>
                      <a:pt x="205" y="52"/>
                    </a:cubicBezTo>
                    <a:cubicBezTo>
                      <a:pt x="207" y="51"/>
                      <a:pt x="212" y="49"/>
                      <a:pt x="209" y="46"/>
                    </a:cubicBezTo>
                    <a:cubicBezTo>
                      <a:pt x="207" y="44"/>
                      <a:pt x="203" y="45"/>
                      <a:pt x="200" y="45"/>
                    </a:cubicBezTo>
                    <a:cubicBezTo>
                      <a:pt x="194" y="45"/>
                      <a:pt x="189" y="46"/>
                      <a:pt x="184" y="46"/>
                    </a:cubicBezTo>
                    <a:cubicBezTo>
                      <a:pt x="181" y="47"/>
                      <a:pt x="177" y="47"/>
                      <a:pt x="174" y="46"/>
                    </a:cubicBezTo>
                    <a:cubicBezTo>
                      <a:pt x="169" y="45"/>
                      <a:pt x="165" y="43"/>
                      <a:pt x="165" y="40"/>
                    </a:cubicBezTo>
                    <a:cubicBezTo>
                      <a:pt x="165" y="37"/>
                      <a:pt x="171" y="36"/>
                      <a:pt x="175" y="36"/>
                    </a:cubicBezTo>
                    <a:cubicBezTo>
                      <a:pt x="189" y="36"/>
                      <a:pt x="203" y="35"/>
                      <a:pt x="216" y="34"/>
                    </a:cubicBezTo>
                    <a:cubicBezTo>
                      <a:pt x="228" y="37"/>
                      <a:pt x="238" y="36"/>
                      <a:pt x="246" y="31"/>
                    </a:cubicBezTo>
                    <a:cubicBezTo>
                      <a:pt x="266" y="28"/>
                      <a:pt x="286" y="25"/>
                      <a:pt x="306" y="25"/>
                    </a:cubicBezTo>
                    <a:cubicBezTo>
                      <a:pt x="308" y="25"/>
                      <a:pt x="310" y="25"/>
                      <a:pt x="312" y="25"/>
                    </a:cubicBezTo>
                    <a:cubicBezTo>
                      <a:pt x="319" y="25"/>
                      <a:pt x="329" y="25"/>
                      <a:pt x="330" y="20"/>
                    </a:cubicBezTo>
                    <a:cubicBezTo>
                      <a:pt x="332" y="15"/>
                      <a:pt x="324" y="13"/>
                      <a:pt x="317" y="10"/>
                    </a:cubicBezTo>
                    <a:cubicBezTo>
                      <a:pt x="312" y="8"/>
                      <a:pt x="304" y="9"/>
                      <a:pt x="303" y="4"/>
                    </a:cubicBezTo>
                    <a:cubicBezTo>
                      <a:pt x="307" y="1"/>
                      <a:pt x="313" y="1"/>
                      <a:pt x="319" y="1"/>
                    </a:cubicBezTo>
                    <a:cubicBezTo>
                      <a:pt x="325" y="1"/>
                      <a:pt x="331" y="1"/>
                      <a:pt x="337" y="0"/>
                    </a:cubicBezTo>
                    <a:cubicBezTo>
                      <a:pt x="352" y="0"/>
                      <a:pt x="367" y="2"/>
                      <a:pt x="381" y="5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52"/>
              <p:cNvSpPr/>
              <p:nvPr/>
            </p:nvSpPr>
            <p:spPr>
              <a:xfrm>
                <a:off x="-1022" y="1825"/>
                <a:ext cx="655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25" extrusionOk="0">
                    <a:moveTo>
                      <a:pt x="0" y="14"/>
                    </a:moveTo>
                    <a:cubicBezTo>
                      <a:pt x="17" y="14"/>
                      <a:pt x="32" y="16"/>
                      <a:pt x="46" y="22"/>
                    </a:cubicBezTo>
                    <a:cubicBezTo>
                      <a:pt x="55" y="26"/>
                      <a:pt x="65" y="26"/>
                      <a:pt x="77" y="22"/>
                    </a:cubicBezTo>
                    <a:cubicBezTo>
                      <a:pt x="107" y="13"/>
                      <a:pt x="138" y="6"/>
                      <a:pt x="172" y="6"/>
                    </a:cubicBezTo>
                    <a:cubicBezTo>
                      <a:pt x="186" y="6"/>
                      <a:pt x="199" y="9"/>
                      <a:pt x="213" y="10"/>
                    </a:cubicBezTo>
                    <a:cubicBezTo>
                      <a:pt x="205" y="6"/>
                      <a:pt x="194" y="6"/>
                      <a:pt x="187" y="1"/>
                    </a:cubicBezTo>
                    <a:cubicBezTo>
                      <a:pt x="192" y="0"/>
                      <a:pt x="196" y="1"/>
                      <a:pt x="201" y="2"/>
                    </a:cubicBezTo>
                    <a:cubicBezTo>
                      <a:pt x="217" y="5"/>
                      <a:pt x="232" y="8"/>
                      <a:pt x="248" y="11"/>
                    </a:cubicBezTo>
                    <a:cubicBezTo>
                      <a:pt x="271" y="16"/>
                      <a:pt x="294" y="17"/>
                      <a:pt x="317" y="11"/>
                    </a:cubicBezTo>
                    <a:cubicBezTo>
                      <a:pt x="320" y="10"/>
                      <a:pt x="324" y="9"/>
                      <a:pt x="327" y="10"/>
                    </a:cubicBezTo>
                    <a:cubicBezTo>
                      <a:pt x="332" y="15"/>
                      <a:pt x="324" y="16"/>
                      <a:pt x="320" y="19"/>
                    </a:cubicBezTo>
                    <a:cubicBezTo>
                      <a:pt x="326" y="19"/>
                      <a:pt x="333" y="17"/>
                      <a:pt x="340" y="17"/>
                    </a:cubicBezTo>
                    <a:cubicBezTo>
                      <a:pt x="352" y="16"/>
                      <a:pt x="365" y="22"/>
                      <a:pt x="367" y="27"/>
                    </a:cubicBezTo>
                    <a:cubicBezTo>
                      <a:pt x="369" y="34"/>
                      <a:pt x="362" y="40"/>
                      <a:pt x="349" y="41"/>
                    </a:cubicBezTo>
                    <a:cubicBezTo>
                      <a:pt x="332" y="43"/>
                      <a:pt x="314" y="46"/>
                      <a:pt x="300" y="36"/>
                    </a:cubicBezTo>
                    <a:cubicBezTo>
                      <a:pt x="297" y="33"/>
                      <a:pt x="294" y="35"/>
                      <a:pt x="291" y="36"/>
                    </a:cubicBezTo>
                    <a:cubicBezTo>
                      <a:pt x="282" y="42"/>
                      <a:pt x="273" y="47"/>
                      <a:pt x="264" y="53"/>
                    </a:cubicBezTo>
                    <a:cubicBezTo>
                      <a:pt x="270" y="55"/>
                      <a:pt x="277" y="55"/>
                      <a:pt x="283" y="56"/>
                    </a:cubicBezTo>
                    <a:cubicBezTo>
                      <a:pt x="287" y="57"/>
                      <a:pt x="291" y="57"/>
                      <a:pt x="294" y="59"/>
                    </a:cubicBezTo>
                    <a:cubicBezTo>
                      <a:pt x="299" y="61"/>
                      <a:pt x="303" y="64"/>
                      <a:pt x="301" y="68"/>
                    </a:cubicBezTo>
                    <a:cubicBezTo>
                      <a:pt x="299" y="71"/>
                      <a:pt x="295" y="73"/>
                      <a:pt x="289" y="73"/>
                    </a:cubicBezTo>
                    <a:cubicBezTo>
                      <a:pt x="273" y="73"/>
                      <a:pt x="257" y="74"/>
                      <a:pt x="242" y="72"/>
                    </a:cubicBezTo>
                    <a:cubicBezTo>
                      <a:pt x="233" y="72"/>
                      <a:pt x="227" y="73"/>
                      <a:pt x="223" y="76"/>
                    </a:cubicBezTo>
                    <a:cubicBezTo>
                      <a:pt x="243" y="75"/>
                      <a:pt x="263" y="71"/>
                      <a:pt x="284" y="74"/>
                    </a:cubicBezTo>
                    <a:cubicBezTo>
                      <a:pt x="299" y="76"/>
                      <a:pt x="308" y="80"/>
                      <a:pt x="310" y="87"/>
                    </a:cubicBezTo>
                    <a:cubicBezTo>
                      <a:pt x="311" y="94"/>
                      <a:pt x="307" y="99"/>
                      <a:pt x="294" y="101"/>
                    </a:cubicBezTo>
                    <a:cubicBezTo>
                      <a:pt x="272" y="106"/>
                      <a:pt x="249" y="106"/>
                      <a:pt x="226" y="105"/>
                    </a:cubicBezTo>
                    <a:cubicBezTo>
                      <a:pt x="210" y="104"/>
                      <a:pt x="202" y="98"/>
                      <a:pt x="200" y="88"/>
                    </a:cubicBezTo>
                    <a:cubicBezTo>
                      <a:pt x="197" y="91"/>
                      <a:pt x="199" y="93"/>
                      <a:pt x="199" y="95"/>
                    </a:cubicBezTo>
                    <a:cubicBezTo>
                      <a:pt x="203" y="105"/>
                      <a:pt x="199" y="110"/>
                      <a:pt x="183" y="115"/>
                    </a:cubicBezTo>
                    <a:cubicBezTo>
                      <a:pt x="178" y="116"/>
                      <a:pt x="172" y="117"/>
                      <a:pt x="167" y="117"/>
                    </a:cubicBezTo>
                    <a:cubicBezTo>
                      <a:pt x="157" y="117"/>
                      <a:pt x="148" y="119"/>
                      <a:pt x="141" y="123"/>
                    </a:cubicBezTo>
                    <a:cubicBezTo>
                      <a:pt x="139" y="124"/>
                      <a:pt x="136" y="123"/>
                      <a:pt x="134" y="124"/>
                    </a:cubicBezTo>
                    <a:cubicBezTo>
                      <a:pt x="89" y="125"/>
                      <a:pt x="45" y="125"/>
                      <a:pt x="0" y="124"/>
                    </a:cubicBezTo>
                    <a:cubicBezTo>
                      <a:pt x="0" y="88"/>
                      <a:pt x="0" y="51"/>
                      <a:pt x="0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52"/>
              <p:cNvSpPr/>
              <p:nvPr/>
            </p:nvSpPr>
            <p:spPr>
              <a:xfrm>
                <a:off x="5290" y="1157"/>
                <a:ext cx="497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4" extrusionOk="0">
                    <a:moveTo>
                      <a:pt x="175" y="28"/>
                    </a:moveTo>
                    <a:cubicBezTo>
                      <a:pt x="194" y="18"/>
                      <a:pt x="214" y="8"/>
                      <a:pt x="240" y="4"/>
                    </a:cubicBezTo>
                    <a:cubicBezTo>
                      <a:pt x="253" y="1"/>
                      <a:pt x="266" y="0"/>
                      <a:pt x="280" y="0"/>
                    </a:cubicBezTo>
                    <a:cubicBezTo>
                      <a:pt x="280" y="72"/>
                      <a:pt x="280" y="145"/>
                      <a:pt x="280" y="217"/>
                    </a:cubicBezTo>
                    <a:cubicBezTo>
                      <a:pt x="268" y="220"/>
                      <a:pt x="256" y="224"/>
                      <a:pt x="243" y="218"/>
                    </a:cubicBezTo>
                    <a:cubicBezTo>
                      <a:pt x="235" y="215"/>
                      <a:pt x="226" y="218"/>
                      <a:pt x="218" y="218"/>
                    </a:cubicBezTo>
                    <a:cubicBezTo>
                      <a:pt x="214" y="219"/>
                      <a:pt x="209" y="220"/>
                      <a:pt x="206" y="217"/>
                    </a:cubicBezTo>
                    <a:cubicBezTo>
                      <a:pt x="204" y="215"/>
                      <a:pt x="209" y="213"/>
                      <a:pt x="211" y="211"/>
                    </a:cubicBezTo>
                    <a:cubicBezTo>
                      <a:pt x="214" y="208"/>
                      <a:pt x="222" y="205"/>
                      <a:pt x="217" y="201"/>
                    </a:cubicBezTo>
                    <a:cubicBezTo>
                      <a:pt x="211" y="198"/>
                      <a:pt x="203" y="201"/>
                      <a:pt x="197" y="203"/>
                    </a:cubicBezTo>
                    <a:cubicBezTo>
                      <a:pt x="191" y="205"/>
                      <a:pt x="186" y="208"/>
                      <a:pt x="180" y="211"/>
                    </a:cubicBezTo>
                    <a:cubicBezTo>
                      <a:pt x="178" y="212"/>
                      <a:pt x="175" y="213"/>
                      <a:pt x="173" y="212"/>
                    </a:cubicBezTo>
                    <a:cubicBezTo>
                      <a:pt x="171" y="210"/>
                      <a:pt x="172" y="209"/>
                      <a:pt x="173" y="208"/>
                    </a:cubicBezTo>
                    <a:cubicBezTo>
                      <a:pt x="176" y="204"/>
                      <a:pt x="180" y="201"/>
                      <a:pt x="183" y="198"/>
                    </a:cubicBezTo>
                    <a:cubicBezTo>
                      <a:pt x="185" y="196"/>
                      <a:pt x="187" y="194"/>
                      <a:pt x="188" y="193"/>
                    </a:cubicBezTo>
                    <a:cubicBezTo>
                      <a:pt x="190" y="190"/>
                      <a:pt x="192" y="187"/>
                      <a:pt x="188" y="186"/>
                    </a:cubicBezTo>
                    <a:cubicBezTo>
                      <a:pt x="183" y="184"/>
                      <a:pt x="179" y="186"/>
                      <a:pt x="176" y="188"/>
                    </a:cubicBezTo>
                    <a:cubicBezTo>
                      <a:pt x="171" y="192"/>
                      <a:pt x="166" y="195"/>
                      <a:pt x="161" y="199"/>
                    </a:cubicBezTo>
                    <a:cubicBezTo>
                      <a:pt x="160" y="200"/>
                      <a:pt x="157" y="203"/>
                      <a:pt x="153" y="202"/>
                    </a:cubicBezTo>
                    <a:cubicBezTo>
                      <a:pt x="150" y="200"/>
                      <a:pt x="152" y="198"/>
                      <a:pt x="154" y="196"/>
                    </a:cubicBezTo>
                    <a:cubicBezTo>
                      <a:pt x="161" y="188"/>
                      <a:pt x="166" y="179"/>
                      <a:pt x="170" y="170"/>
                    </a:cubicBezTo>
                    <a:cubicBezTo>
                      <a:pt x="172" y="166"/>
                      <a:pt x="172" y="162"/>
                      <a:pt x="169" y="159"/>
                    </a:cubicBezTo>
                    <a:cubicBezTo>
                      <a:pt x="166" y="155"/>
                      <a:pt x="161" y="154"/>
                      <a:pt x="156" y="158"/>
                    </a:cubicBezTo>
                    <a:cubicBezTo>
                      <a:pt x="152" y="161"/>
                      <a:pt x="150" y="164"/>
                      <a:pt x="148" y="167"/>
                    </a:cubicBezTo>
                    <a:cubicBezTo>
                      <a:pt x="144" y="174"/>
                      <a:pt x="141" y="181"/>
                      <a:pt x="138" y="188"/>
                    </a:cubicBezTo>
                    <a:cubicBezTo>
                      <a:pt x="138" y="190"/>
                      <a:pt x="136" y="192"/>
                      <a:pt x="133" y="192"/>
                    </a:cubicBezTo>
                    <a:cubicBezTo>
                      <a:pt x="129" y="192"/>
                      <a:pt x="129" y="189"/>
                      <a:pt x="129" y="187"/>
                    </a:cubicBezTo>
                    <a:cubicBezTo>
                      <a:pt x="128" y="182"/>
                      <a:pt x="129" y="177"/>
                      <a:pt x="128" y="172"/>
                    </a:cubicBezTo>
                    <a:cubicBezTo>
                      <a:pt x="127" y="170"/>
                      <a:pt x="127" y="167"/>
                      <a:pt x="122" y="167"/>
                    </a:cubicBezTo>
                    <a:cubicBezTo>
                      <a:pt x="117" y="167"/>
                      <a:pt x="117" y="170"/>
                      <a:pt x="116" y="172"/>
                    </a:cubicBezTo>
                    <a:cubicBezTo>
                      <a:pt x="115" y="176"/>
                      <a:pt x="116" y="181"/>
                      <a:pt x="115" y="185"/>
                    </a:cubicBezTo>
                    <a:cubicBezTo>
                      <a:pt x="115" y="187"/>
                      <a:pt x="115" y="189"/>
                      <a:pt x="111" y="189"/>
                    </a:cubicBezTo>
                    <a:cubicBezTo>
                      <a:pt x="108" y="189"/>
                      <a:pt x="106" y="187"/>
                      <a:pt x="106" y="185"/>
                    </a:cubicBezTo>
                    <a:cubicBezTo>
                      <a:pt x="103" y="179"/>
                      <a:pt x="102" y="172"/>
                      <a:pt x="98" y="166"/>
                    </a:cubicBezTo>
                    <a:cubicBezTo>
                      <a:pt x="97" y="163"/>
                      <a:pt x="97" y="159"/>
                      <a:pt x="92" y="160"/>
                    </a:cubicBezTo>
                    <a:cubicBezTo>
                      <a:pt x="86" y="160"/>
                      <a:pt x="87" y="164"/>
                      <a:pt x="87" y="167"/>
                    </a:cubicBezTo>
                    <a:cubicBezTo>
                      <a:pt x="87" y="171"/>
                      <a:pt x="89" y="176"/>
                      <a:pt x="90" y="180"/>
                    </a:cubicBezTo>
                    <a:cubicBezTo>
                      <a:pt x="90" y="182"/>
                      <a:pt x="90" y="185"/>
                      <a:pt x="86" y="184"/>
                    </a:cubicBezTo>
                    <a:cubicBezTo>
                      <a:pt x="73" y="180"/>
                      <a:pt x="71" y="186"/>
                      <a:pt x="66" y="190"/>
                    </a:cubicBezTo>
                    <a:cubicBezTo>
                      <a:pt x="64" y="191"/>
                      <a:pt x="62" y="191"/>
                      <a:pt x="59" y="191"/>
                    </a:cubicBezTo>
                    <a:cubicBezTo>
                      <a:pt x="41" y="188"/>
                      <a:pt x="23" y="191"/>
                      <a:pt x="6" y="194"/>
                    </a:cubicBezTo>
                    <a:cubicBezTo>
                      <a:pt x="0" y="194"/>
                      <a:pt x="0" y="192"/>
                      <a:pt x="2" y="189"/>
                    </a:cubicBezTo>
                    <a:cubicBezTo>
                      <a:pt x="10" y="181"/>
                      <a:pt x="11" y="172"/>
                      <a:pt x="16" y="163"/>
                    </a:cubicBezTo>
                    <a:cubicBezTo>
                      <a:pt x="18" y="159"/>
                      <a:pt x="22" y="156"/>
                      <a:pt x="27" y="154"/>
                    </a:cubicBezTo>
                    <a:cubicBezTo>
                      <a:pt x="53" y="145"/>
                      <a:pt x="77" y="135"/>
                      <a:pt x="99" y="123"/>
                    </a:cubicBezTo>
                    <a:cubicBezTo>
                      <a:pt x="113" y="115"/>
                      <a:pt x="123" y="106"/>
                      <a:pt x="131" y="96"/>
                    </a:cubicBezTo>
                    <a:cubicBezTo>
                      <a:pt x="145" y="78"/>
                      <a:pt x="157" y="59"/>
                      <a:pt x="166" y="40"/>
                    </a:cubicBezTo>
                    <a:cubicBezTo>
                      <a:pt x="168" y="36"/>
                      <a:pt x="172" y="32"/>
                      <a:pt x="175" y="28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52"/>
              <p:cNvSpPr/>
              <p:nvPr/>
            </p:nvSpPr>
            <p:spPr>
              <a:xfrm>
                <a:off x="5152" y="1543"/>
                <a:ext cx="635" cy="314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76" extrusionOk="0">
                    <a:moveTo>
                      <a:pt x="323" y="0"/>
                    </a:moveTo>
                    <a:cubicBezTo>
                      <a:pt x="327" y="4"/>
                      <a:pt x="333" y="4"/>
                      <a:pt x="341" y="3"/>
                    </a:cubicBezTo>
                    <a:cubicBezTo>
                      <a:pt x="346" y="2"/>
                      <a:pt x="352" y="0"/>
                      <a:pt x="358" y="1"/>
                    </a:cubicBezTo>
                    <a:cubicBezTo>
                      <a:pt x="358" y="2"/>
                      <a:pt x="358" y="2"/>
                      <a:pt x="358" y="3"/>
                    </a:cubicBezTo>
                    <a:cubicBezTo>
                      <a:pt x="355" y="8"/>
                      <a:pt x="357" y="13"/>
                      <a:pt x="357" y="18"/>
                    </a:cubicBezTo>
                    <a:cubicBezTo>
                      <a:pt x="357" y="23"/>
                      <a:pt x="353" y="24"/>
                      <a:pt x="346" y="23"/>
                    </a:cubicBezTo>
                    <a:cubicBezTo>
                      <a:pt x="339" y="22"/>
                      <a:pt x="332" y="19"/>
                      <a:pt x="324" y="17"/>
                    </a:cubicBezTo>
                    <a:cubicBezTo>
                      <a:pt x="313" y="15"/>
                      <a:pt x="302" y="14"/>
                      <a:pt x="291" y="17"/>
                    </a:cubicBezTo>
                    <a:cubicBezTo>
                      <a:pt x="285" y="18"/>
                      <a:pt x="281" y="21"/>
                      <a:pt x="278" y="24"/>
                    </a:cubicBezTo>
                    <a:cubicBezTo>
                      <a:pt x="272" y="30"/>
                      <a:pt x="272" y="30"/>
                      <a:pt x="262" y="24"/>
                    </a:cubicBezTo>
                    <a:cubicBezTo>
                      <a:pt x="267" y="29"/>
                      <a:pt x="277" y="30"/>
                      <a:pt x="282" y="35"/>
                    </a:cubicBezTo>
                    <a:cubicBezTo>
                      <a:pt x="283" y="35"/>
                      <a:pt x="283" y="36"/>
                      <a:pt x="284" y="36"/>
                    </a:cubicBezTo>
                    <a:cubicBezTo>
                      <a:pt x="286" y="39"/>
                      <a:pt x="294" y="41"/>
                      <a:pt x="290" y="44"/>
                    </a:cubicBezTo>
                    <a:cubicBezTo>
                      <a:pt x="287" y="48"/>
                      <a:pt x="280" y="47"/>
                      <a:pt x="274" y="47"/>
                    </a:cubicBezTo>
                    <a:cubicBezTo>
                      <a:pt x="267" y="48"/>
                      <a:pt x="259" y="48"/>
                      <a:pt x="253" y="49"/>
                    </a:cubicBezTo>
                    <a:cubicBezTo>
                      <a:pt x="248" y="50"/>
                      <a:pt x="243" y="51"/>
                      <a:pt x="244" y="54"/>
                    </a:cubicBezTo>
                    <a:cubicBezTo>
                      <a:pt x="244" y="57"/>
                      <a:pt x="248" y="57"/>
                      <a:pt x="252" y="58"/>
                    </a:cubicBezTo>
                    <a:cubicBezTo>
                      <a:pt x="269" y="63"/>
                      <a:pt x="286" y="60"/>
                      <a:pt x="302" y="56"/>
                    </a:cubicBezTo>
                    <a:cubicBezTo>
                      <a:pt x="308" y="55"/>
                      <a:pt x="313" y="54"/>
                      <a:pt x="317" y="57"/>
                    </a:cubicBezTo>
                    <a:cubicBezTo>
                      <a:pt x="321" y="60"/>
                      <a:pt x="317" y="63"/>
                      <a:pt x="313" y="65"/>
                    </a:cubicBezTo>
                    <a:cubicBezTo>
                      <a:pt x="301" y="72"/>
                      <a:pt x="296" y="81"/>
                      <a:pt x="296" y="91"/>
                    </a:cubicBezTo>
                    <a:cubicBezTo>
                      <a:pt x="297" y="93"/>
                      <a:pt x="296" y="96"/>
                      <a:pt x="295" y="98"/>
                    </a:cubicBezTo>
                    <a:cubicBezTo>
                      <a:pt x="290" y="113"/>
                      <a:pt x="297" y="121"/>
                      <a:pt x="320" y="127"/>
                    </a:cubicBezTo>
                    <a:cubicBezTo>
                      <a:pt x="329" y="130"/>
                      <a:pt x="338" y="132"/>
                      <a:pt x="347" y="133"/>
                    </a:cubicBezTo>
                    <a:cubicBezTo>
                      <a:pt x="352" y="133"/>
                      <a:pt x="357" y="134"/>
                      <a:pt x="357" y="137"/>
                    </a:cubicBezTo>
                    <a:cubicBezTo>
                      <a:pt x="357" y="142"/>
                      <a:pt x="352" y="142"/>
                      <a:pt x="347" y="142"/>
                    </a:cubicBezTo>
                    <a:cubicBezTo>
                      <a:pt x="331" y="145"/>
                      <a:pt x="324" y="153"/>
                      <a:pt x="315" y="160"/>
                    </a:cubicBezTo>
                    <a:cubicBezTo>
                      <a:pt x="312" y="162"/>
                      <a:pt x="316" y="164"/>
                      <a:pt x="320" y="165"/>
                    </a:cubicBezTo>
                    <a:cubicBezTo>
                      <a:pt x="328" y="166"/>
                      <a:pt x="336" y="167"/>
                      <a:pt x="345" y="166"/>
                    </a:cubicBezTo>
                    <a:cubicBezTo>
                      <a:pt x="357" y="165"/>
                      <a:pt x="358" y="166"/>
                      <a:pt x="355" y="173"/>
                    </a:cubicBezTo>
                    <a:cubicBezTo>
                      <a:pt x="341" y="176"/>
                      <a:pt x="326" y="175"/>
                      <a:pt x="312" y="172"/>
                    </a:cubicBezTo>
                    <a:cubicBezTo>
                      <a:pt x="294" y="172"/>
                      <a:pt x="281" y="166"/>
                      <a:pt x="267" y="160"/>
                    </a:cubicBezTo>
                    <a:cubicBezTo>
                      <a:pt x="265" y="154"/>
                      <a:pt x="274" y="156"/>
                      <a:pt x="279" y="156"/>
                    </a:cubicBezTo>
                    <a:cubicBezTo>
                      <a:pt x="281" y="155"/>
                      <a:pt x="284" y="158"/>
                      <a:pt x="286" y="155"/>
                    </a:cubicBezTo>
                    <a:cubicBezTo>
                      <a:pt x="288" y="152"/>
                      <a:pt x="293" y="152"/>
                      <a:pt x="297" y="152"/>
                    </a:cubicBezTo>
                    <a:cubicBezTo>
                      <a:pt x="309" y="149"/>
                      <a:pt x="313" y="141"/>
                      <a:pt x="303" y="136"/>
                    </a:cubicBezTo>
                    <a:cubicBezTo>
                      <a:pt x="296" y="132"/>
                      <a:pt x="285" y="130"/>
                      <a:pt x="275" y="132"/>
                    </a:cubicBezTo>
                    <a:cubicBezTo>
                      <a:pt x="265" y="133"/>
                      <a:pt x="261" y="138"/>
                      <a:pt x="259" y="143"/>
                    </a:cubicBezTo>
                    <a:cubicBezTo>
                      <a:pt x="258" y="145"/>
                      <a:pt x="258" y="147"/>
                      <a:pt x="256" y="149"/>
                    </a:cubicBezTo>
                    <a:cubicBezTo>
                      <a:pt x="255" y="149"/>
                      <a:pt x="254" y="149"/>
                      <a:pt x="252" y="149"/>
                    </a:cubicBezTo>
                    <a:cubicBezTo>
                      <a:pt x="243" y="144"/>
                      <a:pt x="242" y="137"/>
                      <a:pt x="238" y="131"/>
                    </a:cubicBezTo>
                    <a:cubicBezTo>
                      <a:pt x="231" y="118"/>
                      <a:pt x="207" y="111"/>
                      <a:pt x="185" y="116"/>
                    </a:cubicBezTo>
                    <a:cubicBezTo>
                      <a:pt x="183" y="117"/>
                      <a:pt x="181" y="118"/>
                      <a:pt x="178" y="119"/>
                    </a:cubicBezTo>
                    <a:cubicBezTo>
                      <a:pt x="176" y="119"/>
                      <a:pt x="175" y="119"/>
                      <a:pt x="173" y="118"/>
                    </a:cubicBezTo>
                    <a:cubicBezTo>
                      <a:pt x="172" y="115"/>
                      <a:pt x="168" y="115"/>
                      <a:pt x="164" y="116"/>
                    </a:cubicBezTo>
                    <a:cubicBezTo>
                      <a:pt x="148" y="118"/>
                      <a:pt x="132" y="120"/>
                      <a:pt x="118" y="125"/>
                    </a:cubicBezTo>
                    <a:cubicBezTo>
                      <a:pt x="113" y="126"/>
                      <a:pt x="107" y="129"/>
                      <a:pt x="101" y="126"/>
                    </a:cubicBezTo>
                    <a:cubicBezTo>
                      <a:pt x="101" y="125"/>
                      <a:pt x="100" y="126"/>
                      <a:pt x="101" y="125"/>
                    </a:cubicBezTo>
                    <a:cubicBezTo>
                      <a:pt x="108" y="102"/>
                      <a:pt x="70" y="88"/>
                      <a:pt x="38" y="87"/>
                    </a:cubicBezTo>
                    <a:cubicBezTo>
                      <a:pt x="31" y="86"/>
                      <a:pt x="24" y="86"/>
                      <a:pt x="17" y="85"/>
                    </a:cubicBezTo>
                    <a:cubicBezTo>
                      <a:pt x="14" y="85"/>
                      <a:pt x="11" y="85"/>
                      <a:pt x="9" y="84"/>
                    </a:cubicBezTo>
                    <a:cubicBezTo>
                      <a:pt x="5" y="82"/>
                      <a:pt x="0" y="80"/>
                      <a:pt x="1" y="77"/>
                    </a:cubicBezTo>
                    <a:cubicBezTo>
                      <a:pt x="3" y="74"/>
                      <a:pt x="9" y="75"/>
                      <a:pt x="14" y="76"/>
                    </a:cubicBezTo>
                    <a:cubicBezTo>
                      <a:pt x="51" y="82"/>
                      <a:pt x="85" y="77"/>
                      <a:pt x="117" y="66"/>
                    </a:cubicBezTo>
                    <a:cubicBezTo>
                      <a:pt x="119" y="65"/>
                      <a:pt x="122" y="64"/>
                      <a:pt x="124" y="62"/>
                    </a:cubicBezTo>
                    <a:cubicBezTo>
                      <a:pt x="129" y="58"/>
                      <a:pt x="135" y="54"/>
                      <a:pt x="130" y="49"/>
                    </a:cubicBezTo>
                    <a:cubicBezTo>
                      <a:pt x="125" y="44"/>
                      <a:pt x="117" y="46"/>
                      <a:pt x="110" y="47"/>
                    </a:cubicBezTo>
                    <a:cubicBezTo>
                      <a:pt x="101" y="47"/>
                      <a:pt x="92" y="49"/>
                      <a:pt x="83" y="46"/>
                    </a:cubicBezTo>
                    <a:cubicBezTo>
                      <a:pt x="80" y="43"/>
                      <a:pt x="86" y="41"/>
                      <a:pt x="89" y="40"/>
                    </a:cubicBezTo>
                    <a:cubicBezTo>
                      <a:pt x="98" y="38"/>
                      <a:pt x="106" y="35"/>
                      <a:pt x="116" y="33"/>
                    </a:cubicBezTo>
                    <a:cubicBezTo>
                      <a:pt x="130" y="31"/>
                      <a:pt x="145" y="30"/>
                      <a:pt x="160" y="28"/>
                    </a:cubicBezTo>
                    <a:cubicBezTo>
                      <a:pt x="164" y="27"/>
                      <a:pt x="168" y="27"/>
                      <a:pt x="170" y="25"/>
                    </a:cubicBezTo>
                    <a:cubicBezTo>
                      <a:pt x="178" y="16"/>
                      <a:pt x="191" y="13"/>
                      <a:pt x="206" y="10"/>
                    </a:cubicBezTo>
                    <a:cubicBezTo>
                      <a:pt x="210" y="9"/>
                      <a:pt x="214" y="7"/>
                      <a:pt x="217" y="6"/>
                    </a:cubicBezTo>
                    <a:cubicBezTo>
                      <a:pt x="236" y="6"/>
                      <a:pt x="254" y="6"/>
                      <a:pt x="273" y="8"/>
                    </a:cubicBezTo>
                    <a:cubicBezTo>
                      <a:pt x="290" y="9"/>
                      <a:pt x="309" y="8"/>
                      <a:pt x="323" y="0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52"/>
              <p:cNvSpPr/>
              <p:nvPr/>
            </p:nvSpPr>
            <p:spPr>
              <a:xfrm>
                <a:off x="-1022" y="1500"/>
                <a:ext cx="600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88" extrusionOk="0">
                    <a:moveTo>
                      <a:pt x="199" y="81"/>
                    </a:moveTo>
                    <a:cubicBezTo>
                      <a:pt x="196" y="75"/>
                      <a:pt x="192" y="73"/>
                      <a:pt x="182" y="77"/>
                    </a:cubicBezTo>
                    <a:cubicBezTo>
                      <a:pt x="175" y="80"/>
                      <a:pt x="164" y="78"/>
                      <a:pt x="158" y="83"/>
                    </a:cubicBezTo>
                    <a:cubicBezTo>
                      <a:pt x="155" y="85"/>
                      <a:pt x="153" y="87"/>
                      <a:pt x="157" y="89"/>
                    </a:cubicBezTo>
                    <a:cubicBezTo>
                      <a:pt x="164" y="95"/>
                      <a:pt x="160" y="101"/>
                      <a:pt x="149" y="103"/>
                    </a:cubicBezTo>
                    <a:cubicBezTo>
                      <a:pt x="144" y="105"/>
                      <a:pt x="137" y="106"/>
                      <a:pt x="132" y="105"/>
                    </a:cubicBezTo>
                    <a:cubicBezTo>
                      <a:pt x="123" y="103"/>
                      <a:pt x="120" y="105"/>
                      <a:pt x="115" y="108"/>
                    </a:cubicBezTo>
                    <a:cubicBezTo>
                      <a:pt x="109" y="111"/>
                      <a:pt x="103" y="115"/>
                      <a:pt x="97" y="118"/>
                    </a:cubicBezTo>
                    <a:cubicBezTo>
                      <a:pt x="88" y="123"/>
                      <a:pt x="81" y="128"/>
                      <a:pt x="83" y="136"/>
                    </a:cubicBezTo>
                    <a:cubicBezTo>
                      <a:pt x="86" y="146"/>
                      <a:pt x="65" y="156"/>
                      <a:pt x="44" y="157"/>
                    </a:cubicBezTo>
                    <a:cubicBezTo>
                      <a:pt x="39" y="158"/>
                      <a:pt x="34" y="158"/>
                      <a:pt x="29" y="159"/>
                    </a:cubicBezTo>
                    <a:cubicBezTo>
                      <a:pt x="24" y="160"/>
                      <a:pt x="20" y="163"/>
                      <a:pt x="17" y="165"/>
                    </a:cubicBezTo>
                    <a:cubicBezTo>
                      <a:pt x="11" y="169"/>
                      <a:pt x="21" y="169"/>
                      <a:pt x="23" y="171"/>
                    </a:cubicBezTo>
                    <a:cubicBezTo>
                      <a:pt x="26" y="174"/>
                      <a:pt x="30" y="176"/>
                      <a:pt x="28" y="179"/>
                    </a:cubicBezTo>
                    <a:cubicBezTo>
                      <a:pt x="25" y="184"/>
                      <a:pt x="19" y="187"/>
                      <a:pt x="11" y="188"/>
                    </a:cubicBezTo>
                    <a:cubicBezTo>
                      <a:pt x="7" y="188"/>
                      <a:pt x="3" y="188"/>
                      <a:pt x="0" y="188"/>
                    </a:cubicBezTo>
                    <a:cubicBezTo>
                      <a:pt x="0" y="154"/>
                      <a:pt x="0" y="119"/>
                      <a:pt x="0" y="85"/>
                    </a:cubicBezTo>
                    <a:cubicBezTo>
                      <a:pt x="6" y="83"/>
                      <a:pt x="10" y="85"/>
                      <a:pt x="12" y="88"/>
                    </a:cubicBezTo>
                    <a:cubicBezTo>
                      <a:pt x="20" y="96"/>
                      <a:pt x="33" y="99"/>
                      <a:pt x="47" y="103"/>
                    </a:cubicBezTo>
                    <a:cubicBezTo>
                      <a:pt x="59" y="106"/>
                      <a:pt x="71" y="110"/>
                      <a:pt x="79" y="117"/>
                    </a:cubicBezTo>
                    <a:cubicBezTo>
                      <a:pt x="81" y="119"/>
                      <a:pt x="84" y="119"/>
                      <a:pt x="87" y="118"/>
                    </a:cubicBezTo>
                    <a:cubicBezTo>
                      <a:pt x="88" y="117"/>
                      <a:pt x="87" y="118"/>
                      <a:pt x="88" y="117"/>
                    </a:cubicBezTo>
                    <a:cubicBezTo>
                      <a:pt x="93" y="114"/>
                      <a:pt x="103" y="111"/>
                      <a:pt x="100" y="107"/>
                    </a:cubicBezTo>
                    <a:cubicBezTo>
                      <a:pt x="99" y="104"/>
                      <a:pt x="89" y="105"/>
                      <a:pt x="82" y="105"/>
                    </a:cubicBezTo>
                    <a:cubicBezTo>
                      <a:pt x="76" y="105"/>
                      <a:pt x="70" y="105"/>
                      <a:pt x="64" y="105"/>
                    </a:cubicBezTo>
                    <a:cubicBezTo>
                      <a:pt x="38" y="104"/>
                      <a:pt x="25" y="93"/>
                      <a:pt x="35" y="79"/>
                    </a:cubicBezTo>
                    <a:cubicBezTo>
                      <a:pt x="39" y="75"/>
                      <a:pt x="44" y="71"/>
                      <a:pt x="51" y="69"/>
                    </a:cubicBezTo>
                    <a:cubicBezTo>
                      <a:pt x="61" y="65"/>
                      <a:pt x="72" y="62"/>
                      <a:pt x="84" y="61"/>
                    </a:cubicBezTo>
                    <a:cubicBezTo>
                      <a:pt x="98" y="59"/>
                      <a:pt x="109" y="61"/>
                      <a:pt x="118" y="68"/>
                    </a:cubicBezTo>
                    <a:cubicBezTo>
                      <a:pt x="123" y="72"/>
                      <a:pt x="129" y="75"/>
                      <a:pt x="135" y="78"/>
                    </a:cubicBezTo>
                    <a:cubicBezTo>
                      <a:pt x="138" y="80"/>
                      <a:pt x="142" y="82"/>
                      <a:pt x="149" y="81"/>
                    </a:cubicBezTo>
                    <a:cubicBezTo>
                      <a:pt x="145" y="76"/>
                      <a:pt x="136" y="73"/>
                      <a:pt x="139" y="67"/>
                    </a:cubicBezTo>
                    <a:cubicBezTo>
                      <a:pt x="142" y="62"/>
                      <a:pt x="149" y="60"/>
                      <a:pt x="158" y="58"/>
                    </a:cubicBezTo>
                    <a:cubicBezTo>
                      <a:pt x="155" y="56"/>
                      <a:pt x="152" y="56"/>
                      <a:pt x="148" y="56"/>
                    </a:cubicBezTo>
                    <a:cubicBezTo>
                      <a:pt x="141" y="56"/>
                      <a:pt x="134" y="56"/>
                      <a:pt x="127" y="56"/>
                    </a:cubicBezTo>
                    <a:cubicBezTo>
                      <a:pt x="106" y="54"/>
                      <a:pt x="95" y="43"/>
                      <a:pt x="104" y="32"/>
                    </a:cubicBezTo>
                    <a:cubicBezTo>
                      <a:pt x="112" y="23"/>
                      <a:pt x="125" y="18"/>
                      <a:pt x="142" y="18"/>
                    </a:cubicBezTo>
                    <a:cubicBezTo>
                      <a:pt x="157" y="18"/>
                      <a:pt x="172" y="15"/>
                      <a:pt x="188" y="14"/>
                    </a:cubicBezTo>
                    <a:cubicBezTo>
                      <a:pt x="207" y="13"/>
                      <a:pt x="226" y="14"/>
                      <a:pt x="245" y="14"/>
                    </a:cubicBezTo>
                    <a:cubicBezTo>
                      <a:pt x="252" y="14"/>
                      <a:pt x="258" y="13"/>
                      <a:pt x="260" y="8"/>
                    </a:cubicBezTo>
                    <a:cubicBezTo>
                      <a:pt x="261" y="6"/>
                      <a:pt x="264" y="4"/>
                      <a:pt x="269" y="3"/>
                    </a:cubicBezTo>
                    <a:cubicBezTo>
                      <a:pt x="274" y="1"/>
                      <a:pt x="279" y="0"/>
                      <a:pt x="284" y="3"/>
                    </a:cubicBezTo>
                    <a:cubicBezTo>
                      <a:pt x="287" y="6"/>
                      <a:pt x="286" y="14"/>
                      <a:pt x="283" y="15"/>
                    </a:cubicBezTo>
                    <a:cubicBezTo>
                      <a:pt x="280" y="17"/>
                      <a:pt x="277" y="17"/>
                      <a:pt x="274" y="15"/>
                    </a:cubicBezTo>
                    <a:cubicBezTo>
                      <a:pt x="277" y="17"/>
                      <a:pt x="281" y="17"/>
                      <a:pt x="286" y="15"/>
                    </a:cubicBezTo>
                    <a:cubicBezTo>
                      <a:pt x="288" y="14"/>
                      <a:pt x="290" y="13"/>
                      <a:pt x="292" y="12"/>
                    </a:cubicBezTo>
                    <a:cubicBezTo>
                      <a:pt x="295" y="11"/>
                      <a:pt x="299" y="10"/>
                      <a:pt x="303" y="11"/>
                    </a:cubicBezTo>
                    <a:cubicBezTo>
                      <a:pt x="306" y="13"/>
                      <a:pt x="306" y="15"/>
                      <a:pt x="304" y="17"/>
                    </a:cubicBezTo>
                    <a:cubicBezTo>
                      <a:pt x="303" y="18"/>
                      <a:pt x="303" y="19"/>
                      <a:pt x="304" y="20"/>
                    </a:cubicBezTo>
                    <a:cubicBezTo>
                      <a:pt x="312" y="23"/>
                      <a:pt x="322" y="23"/>
                      <a:pt x="329" y="27"/>
                    </a:cubicBezTo>
                    <a:cubicBezTo>
                      <a:pt x="333" y="30"/>
                      <a:pt x="338" y="32"/>
                      <a:pt x="334" y="36"/>
                    </a:cubicBezTo>
                    <a:cubicBezTo>
                      <a:pt x="331" y="40"/>
                      <a:pt x="326" y="42"/>
                      <a:pt x="319" y="42"/>
                    </a:cubicBezTo>
                    <a:cubicBezTo>
                      <a:pt x="297" y="41"/>
                      <a:pt x="276" y="44"/>
                      <a:pt x="254" y="46"/>
                    </a:cubicBezTo>
                    <a:cubicBezTo>
                      <a:pt x="252" y="46"/>
                      <a:pt x="249" y="47"/>
                      <a:pt x="246" y="47"/>
                    </a:cubicBezTo>
                    <a:cubicBezTo>
                      <a:pt x="243" y="38"/>
                      <a:pt x="232" y="32"/>
                      <a:pt x="220" y="27"/>
                    </a:cubicBezTo>
                    <a:cubicBezTo>
                      <a:pt x="224" y="30"/>
                      <a:pt x="230" y="33"/>
                      <a:pt x="235" y="36"/>
                    </a:cubicBezTo>
                    <a:cubicBezTo>
                      <a:pt x="240" y="39"/>
                      <a:pt x="244" y="42"/>
                      <a:pt x="240" y="46"/>
                    </a:cubicBezTo>
                    <a:cubicBezTo>
                      <a:pt x="238" y="49"/>
                      <a:pt x="233" y="50"/>
                      <a:pt x="228" y="50"/>
                    </a:cubicBezTo>
                    <a:cubicBezTo>
                      <a:pt x="220" y="48"/>
                      <a:pt x="217" y="45"/>
                      <a:pt x="218" y="40"/>
                    </a:cubicBezTo>
                    <a:cubicBezTo>
                      <a:pt x="218" y="40"/>
                      <a:pt x="218" y="39"/>
                      <a:pt x="217" y="39"/>
                    </a:cubicBezTo>
                    <a:cubicBezTo>
                      <a:pt x="210" y="43"/>
                      <a:pt x="220" y="46"/>
                      <a:pt x="218" y="50"/>
                    </a:cubicBezTo>
                    <a:cubicBezTo>
                      <a:pt x="201" y="53"/>
                      <a:pt x="184" y="52"/>
                      <a:pt x="166" y="54"/>
                    </a:cubicBezTo>
                    <a:cubicBezTo>
                      <a:pt x="170" y="59"/>
                      <a:pt x="175" y="61"/>
                      <a:pt x="182" y="60"/>
                    </a:cubicBezTo>
                    <a:cubicBezTo>
                      <a:pt x="189" y="59"/>
                      <a:pt x="196" y="58"/>
                      <a:pt x="203" y="57"/>
                    </a:cubicBezTo>
                    <a:cubicBezTo>
                      <a:pt x="208" y="57"/>
                      <a:pt x="212" y="58"/>
                      <a:pt x="214" y="60"/>
                    </a:cubicBezTo>
                    <a:cubicBezTo>
                      <a:pt x="217" y="62"/>
                      <a:pt x="214" y="64"/>
                      <a:pt x="212" y="66"/>
                    </a:cubicBezTo>
                    <a:cubicBezTo>
                      <a:pt x="210" y="67"/>
                      <a:pt x="207" y="68"/>
                      <a:pt x="205" y="70"/>
                    </a:cubicBezTo>
                    <a:cubicBezTo>
                      <a:pt x="203" y="71"/>
                      <a:pt x="198" y="71"/>
                      <a:pt x="199" y="74"/>
                    </a:cubicBezTo>
                    <a:cubicBezTo>
                      <a:pt x="201" y="77"/>
                      <a:pt x="205" y="77"/>
                      <a:pt x="208" y="77"/>
                    </a:cubicBezTo>
                    <a:cubicBezTo>
                      <a:pt x="208" y="80"/>
                      <a:pt x="204" y="81"/>
                      <a:pt x="199" y="81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52"/>
              <p:cNvSpPr/>
              <p:nvPr/>
            </p:nvSpPr>
            <p:spPr>
              <a:xfrm>
                <a:off x="5397" y="1844"/>
                <a:ext cx="390" cy="20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3" extrusionOk="0">
                    <a:moveTo>
                      <a:pt x="174" y="1"/>
                    </a:moveTo>
                    <a:cubicBezTo>
                      <a:pt x="188" y="6"/>
                      <a:pt x="203" y="3"/>
                      <a:pt x="218" y="3"/>
                    </a:cubicBezTo>
                    <a:cubicBezTo>
                      <a:pt x="220" y="6"/>
                      <a:pt x="219" y="8"/>
                      <a:pt x="219" y="11"/>
                    </a:cubicBezTo>
                    <a:cubicBezTo>
                      <a:pt x="219" y="42"/>
                      <a:pt x="219" y="73"/>
                      <a:pt x="219" y="105"/>
                    </a:cubicBezTo>
                    <a:cubicBezTo>
                      <a:pt x="219" y="107"/>
                      <a:pt x="218" y="110"/>
                      <a:pt x="220" y="112"/>
                    </a:cubicBezTo>
                    <a:cubicBezTo>
                      <a:pt x="220" y="112"/>
                      <a:pt x="220" y="113"/>
                      <a:pt x="220" y="113"/>
                    </a:cubicBezTo>
                    <a:cubicBezTo>
                      <a:pt x="218" y="113"/>
                      <a:pt x="215" y="113"/>
                      <a:pt x="213" y="113"/>
                    </a:cubicBezTo>
                    <a:cubicBezTo>
                      <a:pt x="189" y="112"/>
                      <a:pt x="166" y="113"/>
                      <a:pt x="143" y="113"/>
                    </a:cubicBezTo>
                    <a:cubicBezTo>
                      <a:pt x="134" y="113"/>
                      <a:pt x="126" y="113"/>
                      <a:pt x="118" y="113"/>
                    </a:cubicBezTo>
                    <a:cubicBezTo>
                      <a:pt x="109" y="111"/>
                      <a:pt x="116" y="109"/>
                      <a:pt x="118" y="107"/>
                    </a:cubicBezTo>
                    <a:cubicBezTo>
                      <a:pt x="125" y="102"/>
                      <a:pt x="133" y="98"/>
                      <a:pt x="141" y="93"/>
                    </a:cubicBezTo>
                    <a:cubicBezTo>
                      <a:pt x="151" y="87"/>
                      <a:pt x="161" y="82"/>
                      <a:pt x="173" y="75"/>
                    </a:cubicBezTo>
                    <a:cubicBezTo>
                      <a:pt x="143" y="75"/>
                      <a:pt x="115" y="71"/>
                      <a:pt x="87" y="78"/>
                    </a:cubicBezTo>
                    <a:cubicBezTo>
                      <a:pt x="71" y="82"/>
                      <a:pt x="53" y="83"/>
                      <a:pt x="35" y="80"/>
                    </a:cubicBezTo>
                    <a:cubicBezTo>
                      <a:pt x="8" y="76"/>
                      <a:pt x="0" y="62"/>
                      <a:pt x="17" y="49"/>
                    </a:cubicBezTo>
                    <a:cubicBezTo>
                      <a:pt x="26" y="43"/>
                      <a:pt x="37" y="39"/>
                      <a:pt x="50" y="37"/>
                    </a:cubicBezTo>
                    <a:cubicBezTo>
                      <a:pt x="70" y="34"/>
                      <a:pt x="89" y="29"/>
                      <a:pt x="109" y="28"/>
                    </a:cubicBezTo>
                    <a:cubicBezTo>
                      <a:pt x="144" y="26"/>
                      <a:pt x="182" y="27"/>
                      <a:pt x="203" y="53"/>
                    </a:cubicBezTo>
                    <a:cubicBezTo>
                      <a:pt x="201" y="51"/>
                      <a:pt x="198" y="49"/>
                      <a:pt x="197" y="47"/>
                    </a:cubicBezTo>
                    <a:cubicBezTo>
                      <a:pt x="194" y="37"/>
                      <a:pt x="182" y="32"/>
                      <a:pt x="167" y="29"/>
                    </a:cubicBezTo>
                    <a:cubicBezTo>
                      <a:pt x="158" y="27"/>
                      <a:pt x="150" y="24"/>
                      <a:pt x="142" y="21"/>
                    </a:cubicBezTo>
                    <a:cubicBezTo>
                      <a:pt x="132" y="16"/>
                      <a:pt x="129" y="11"/>
                      <a:pt x="132" y="7"/>
                    </a:cubicBezTo>
                    <a:cubicBezTo>
                      <a:pt x="135" y="3"/>
                      <a:pt x="147" y="0"/>
                      <a:pt x="157" y="1"/>
                    </a:cubicBezTo>
                    <a:cubicBezTo>
                      <a:pt x="163" y="2"/>
                      <a:pt x="169" y="3"/>
                      <a:pt x="174" y="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52"/>
              <p:cNvSpPr/>
              <p:nvPr/>
            </p:nvSpPr>
            <p:spPr>
              <a:xfrm>
                <a:off x="5576" y="1548"/>
                <a:ext cx="211" cy="49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78" extrusionOk="0">
                    <a:moveTo>
                      <a:pt x="119" y="278"/>
                    </a:moveTo>
                    <a:cubicBezTo>
                      <a:pt x="115" y="276"/>
                      <a:pt x="117" y="273"/>
                      <a:pt x="117" y="270"/>
                    </a:cubicBezTo>
                    <a:cubicBezTo>
                      <a:pt x="117" y="237"/>
                      <a:pt x="117" y="203"/>
                      <a:pt x="117" y="169"/>
                    </a:cubicBezTo>
                    <a:cubicBezTo>
                      <a:pt x="117" y="165"/>
                      <a:pt x="115" y="163"/>
                      <a:pt x="106" y="165"/>
                    </a:cubicBezTo>
                    <a:cubicBezTo>
                      <a:pt x="97" y="167"/>
                      <a:pt x="87" y="164"/>
                      <a:pt x="78" y="163"/>
                    </a:cubicBezTo>
                    <a:cubicBezTo>
                      <a:pt x="70" y="163"/>
                      <a:pt x="69" y="158"/>
                      <a:pt x="74" y="154"/>
                    </a:cubicBezTo>
                    <a:cubicBezTo>
                      <a:pt x="80" y="149"/>
                      <a:pt x="88" y="145"/>
                      <a:pt x="95" y="141"/>
                    </a:cubicBezTo>
                    <a:cubicBezTo>
                      <a:pt x="99" y="139"/>
                      <a:pt x="103" y="137"/>
                      <a:pt x="108" y="137"/>
                    </a:cubicBezTo>
                    <a:cubicBezTo>
                      <a:pt x="112" y="137"/>
                      <a:pt x="116" y="138"/>
                      <a:pt x="116" y="135"/>
                    </a:cubicBezTo>
                    <a:cubicBezTo>
                      <a:pt x="117" y="132"/>
                      <a:pt x="112" y="131"/>
                      <a:pt x="109" y="131"/>
                    </a:cubicBezTo>
                    <a:cubicBezTo>
                      <a:pt x="93" y="130"/>
                      <a:pt x="79" y="127"/>
                      <a:pt x="67" y="121"/>
                    </a:cubicBezTo>
                    <a:cubicBezTo>
                      <a:pt x="52" y="115"/>
                      <a:pt x="47" y="107"/>
                      <a:pt x="53" y="96"/>
                    </a:cubicBezTo>
                    <a:cubicBezTo>
                      <a:pt x="54" y="93"/>
                      <a:pt x="54" y="90"/>
                      <a:pt x="54" y="87"/>
                    </a:cubicBezTo>
                    <a:cubicBezTo>
                      <a:pt x="54" y="77"/>
                      <a:pt x="59" y="68"/>
                      <a:pt x="72" y="61"/>
                    </a:cubicBezTo>
                    <a:cubicBezTo>
                      <a:pt x="75" y="59"/>
                      <a:pt x="80" y="58"/>
                      <a:pt x="76" y="55"/>
                    </a:cubicBezTo>
                    <a:cubicBezTo>
                      <a:pt x="72" y="52"/>
                      <a:pt x="68" y="53"/>
                      <a:pt x="65" y="55"/>
                    </a:cubicBezTo>
                    <a:cubicBezTo>
                      <a:pt x="62" y="57"/>
                      <a:pt x="58" y="57"/>
                      <a:pt x="54" y="57"/>
                    </a:cubicBezTo>
                    <a:cubicBezTo>
                      <a:pt x="44" y="58"/>
                      <a:pt x="33" y="57"/>
                      <a:pt x="24" y="64"/>
                    </a:cubicBezTo>
                    <a:cubicBezTo>
                      <a:pt x="28" y="59"/>
                      <a:pt x="25" y="57"/>
                      <a:pt x="18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0" y="56"/>
                      <a:pt x="0" y="57"/>
                      <a:pt x="0" y="51"/>
                    </a:cubicBezTo>
                    <a:cubicBezTo>
                      <a:pt x="0" y="46"/>
                      <a:pt x="10" y="45"/>
                      <a:pt x="17" y="44"/>
                    </a:cubicBezTo>
                    <a:cubicBezTo>
                      <a:pt x="28" y="42"/>
                      <a:pt x="40" y="44"/>
                      <a:pt x="50" y="41"/>
                    </a:cubicBezTo>
                    <a:cubicBezTo>
                      <a:pt x="49" y="37"/>
                      <a:pt x="42" y="36"/>
                      <a:pt x="42" y="33"/>
                    </a:cubicBezTo>
                    <a:cubicBezTo>
                      <a:pt x="50" y="31"/>
                      <a:pt x="52" y="36"/>
                      <a:pt x="59" y="37"/>
                    </a:cubicBezTo>
                    <a:cubicBezTo>
                      <a:pt x="55" y="34"/>
                      <a:pt x="49" y="33"/>
                      <a:pt x="45" y="31"/>
                    </a:cubicBezTo>
                    <a:cubicBezTo>
                      <a:pt x="43" y="30"/>
                      <a:pt x="44" y="33"/>
                      <a:pt x="42" y="33"/>
                    </a:cubicBezTo>
                    <a:cubicBezTo>
                      <a:pt x="33" y="28"/>
                      <a:pt x="21" y="24"/>
                      <a:pt x="13" y="17"/>
                    </a:cubicBezTo>
                    <a:cubicBezTo>
                      <a:pt x="21" y="17"/>
                      <a:pt x="24" y="21"/>
                      <a:pt x="28" y="23"/>
                    </a:cubicBezTo>
                    <a:cubicBezTo>
                      <a:pt x="31" y="24"/>
                      <a:pt x="32" y="25"/>
                      <a:pt x="35" y="22"/>
                    </a:cubicBezTo>
                    <a:cubicBezTo>
                      <a:pt x="45" y="11"/>
                      <a:pt x="67" y="7"/>
                      <a:pt x="88" y="13"/>
                    </a:cubicBezTo>
                    <a:cubicBezTo>
                      <a:pt x="93" y="14"/>
                      <a:pt x="99" y="16"/>
                      <a:pt x="104" y="17"/>
                    </a:cubicBezTo>
                    <a:cubicBezTo>
                      <a:pt x="115" y="20"/>
                      <a:pt x="116" y="20"/>
                      <a:pt x="117" y="13"/>
                    </a:cubicBezTo>
                    <a:cubicBezTo>
                      <a:pt x="117" y="8"/>
                      <a:pt x="114" y="4"/>
                      <a:pt x="119" y="0"/>
                    </a:cubicBezTo>
                    <a:cubicBezTo>
                      <a:pt x="119" y="92"/>
                      <a:pt x="119" y="185"/>
                      <a:pt x="119" y="278"/>
                    </a:cubicBezTo>
                    <a:close/>
                  </a:path>
                </a:pathLst>
              </a:custGeom>
              <a:solidFill>
                <a:srgbClr val="A885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52"/>
              <p:cNvSpPr/>
              <p:nvPr/>
            </p:nvSpPr>
            <p:spPr>
              <a:xfrm>
                <a:off x="-1022" y="1519"/>
                <a:ext cx="332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12" extrusionOk="0">
                    <a:moveTo>
                      <a:pt x="187" y="4"/>
                    </a:moveTo>
                    <a:cubicBezTo>
                      <a:pt x="173" y="7"/>
                      <a:pt x="159" y="9"/>
                      <a:pt x="144" y="9"/>
                    </a:cubicBezTo>
                    <a:cubicBezTo>
                      <a:pt x="127" y="9"/>
                      <a:pt x="114" y="13"/>
                      <a:pt x="107" y="22"/>
                    </a:cubicBezTo>
                    <a:cubicBezTo>
                      <a:pt x="99" y="32"/>
                      <a:pt x="109" y="43"/>
                      <a:pt x="128" y="43"/>
                    </a:cubicBezTo>
                    <a:cubicBezTo>
                      <a:pt x="136" y="44"/>
                      <a:pt x="144" y="43"/>
                      <a:pt x="151" y="43"/>
                    </a:cubicBezTo>
                    <a:cubicBezTo>
                      <a:pt x="155" y="43"/>
                      <a:pt x="158" y="43"/>
                      <a:pt x="160" y="45"/>
                    </a:cubicBezTo>
                    <a:cubicBezTo>
                      <a:pt x="161" y="46"/>
                      <a:pt x="165" y="47"/>
                      <a:pt x="163" y="48"/>
                    </a:cubicBezTo>
                    <a:cubicBezTo>
                      <a:pt x="162" y="49"/>
                      <a:pt x="160" y="50"/>
                      <a:pt x="158" y="50"/>
                    </a:cubicBezTo>
                    <a:cubicBezTo>
                      <a:pt x="149" y="49"/>
                      <a:pt x="144" y="52"/>
                      <a:pt x="142" y="56"/>
                    </a:cubicBezTo>
                    <a:cubicBezTo>
                      <a:pt x="139" y="61"/>
                      <a:pt x="143" y="64"/>
                      <a:pt x="150" y="66"/>
                    </a:cubicBezTo>
                    <a:cubicBezTo>
                      <a:pt x="153" y="67"/>
                      <a:pt x="155" y="68"/>
                      <a:pt x="154" y="70"/>
                    </a:cubicBezTo>
                    <a:cubicBezTo>
                      <a:pt x="152" y="73"/>
                      <a:pt x="149" y="73"/>
                      <a:pt x="146" y="73"/>
                    </a:cubicBezTo>
                    <a:cubicBezTo>
                      <a:pt x="142" y="72"/>
                      <a:pt x="138" y="71"/>
                      <a:pt x="135" y="70"/>
                    </a:cubicBezTo>
                    <a:cubicBezTo>
                      <a:pt x="129" y="66"/>
                      <a:pt x="122" y="62"/>
                      <a:pt x="116" y="58"/>
                    </a:cubicBezTo>
                    <a:cubicBezTo>
                      <a:pt x="108" y="52"/>
                      <a:pt x="99" y="50"/>
                      <a:pt x="85" y="51"/>
                    </a:cubicBezTo>
                    <a:cubicBezTo>
                      <a:pt x="70" y="53"/>
                      <a:pt x="56" y="56"/>
                      <a:pt x="45" y="63"/>
                    </a:cubicBezTo>
                    <a:cubicBezTo>
                      <a:pt x="34" y="68"/>
                      <a:pt x="33" y="76"/>
                      <a:pt x="37" y="84"/>
                    </a:cubicBezTo>
                    <a:cubicBezTo>
                      <a:pt x="42" y="91"/>
                      <a:pt x="54" y="92"/>
                      <a:pt x="66" y="92"/>
                    </a:cubicBezTo>
                    <a:cubicBezTo>
                      <a:pt x="78" y="92"/>
                      <a:pt x="91" y="92"/>
                      <a:pt x="103" y="93"/>
                    </a:cubicBezTo>
                    <a:cubicBezTo>
                      <a:pt x="109" y="94"/>
                      <a:pt x="110" y="96"/>
                      <a:pt x="106" y="98"/>
                    </a:cubicBezTo>
                    <a:cubicBezTo>
                      <a:pt x="99" y="102"/>
                      <a:pt x="93" y="106"/>
                      <a:pt x="86" y="110"/>
                    </a:cubicBezTo>
                    <a:cubicBezTo>
                      <a:pt x="83" y="111"/>
                      <a:pt x="80" y="112"/>
                      <a:pt x="78" y="109"/>
                    </a:cubicBezTo>
                    <a:cubicBezTo>
                      <a:pt x="73" y="100"/>
                      <a:pt x="60" y="97"/>
                      <a:pt x="48" y="94"/>
                    </a:cubicBezTo>
                    <a:cubicBezTo>
                      <a:pt x="33" y="90"/>
                      <a:pt x="17" y="86"/>
                      <a:pt x="9" y="76"/>
                    </a:cubicBezTo>
                    <a:cubicBezTo>
                      <a:pt x="7" y="74"/>
                      <a:pt x="4" y="74"/>
                      <a:pt x="0" y="74"/>
                    </a:cubicBezTo>
                    <a:cubicBezTo>
                      <a:pt x="0" y="71"/>
                      <a:pt x="0" y="68"/>
                      <a:pt x="0" y="66"/>
                    </a:cubicBezTo>
                    <a:cubicBezTo>
                      <a:pt x="3" y="63"/>
                      <a:pt x="8" y="63"/>
                      <a:pt x="12" y="62"/>
                    </a:cubicBezTo>
                    <a:cubicBezTo>
                      <a:pt x="25" y="59"/>
                      <a:pt x="30" y="53"/>
                      <a:pt x="28" y="46"/>
                    </a:cubicBezTo>
                    <a:cubicBezTo>
                      <a:pt x="26" y="40"/>
                      <a:pt x="21" y="37"/>
                      <a:pt x="11" y="37"/>
                    </a:cubicBezTo>
                    <a:cubicBezTo>
                      <a:pt x="7" y="37"/>
                      <a:pt x="3" y="37"/>
                      <a:pt x="0" y="35"/>
                    </a:cubicBezTo>
                    <a:cubicBezTo>
                      <a:pt x="0" y="29"/>
                      <a:pt x="0" y="22"/>
                      <a:pt x="0" y="16"/>
                    </a:cubicBezTo>
                    <a:cubicBezTo>
                      <a:pt x="6" y="13"/>
                      <a:pt x="13" y="14"/>
                      <a:pt x="19" y="11"/>
                    </a:cubicBezTo>
                    <a:cubicBezTo>
                      <a:pt x="28" y="8"/>
                      <a:pt x="40" y="11"/>
                      <a:pt x="50" y="7"/>
                    </a:cubicBezTo>
                    <a:cubicBezTo>
                      <a:pt x="67" y="1"/>
                      <a:pt x="86" y="1"/>
                      <a:pt x="105" y="0"/>
                    </a:cubicBezTo>
                    <a:cubicBezTo>
                      <a:pt x="127" y="3"/>
                      <a:pt x="148" y="2"/>
                      <a:pt x="170" y="1"/>
                    </a:cubicBezTo>
                    <a:cubicBezTo>
                      <a:pt x="176" y="1"/>
                      <a:pt x="183" y="0"/>
                      <a:pt x="187" y="4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52"/>
              <p:cNvSpPr/>
              <p:nvPr/>
            </p:nvSpPr>
            <p:spPr>
              <a:xfrm>
                <a:off x="-1022" y="1578"/>
                <a:ext cx="64" cy="59"/>
              </a:xfrm>
              <a:custGeom>
                <a:avLst/>
                <a:gdLst/>
                <a:ahLst/>
                <a:cxnLst/>
                <a:rect l="l" t="t" r="r" b="b"/>
                <a:pathLst>
                  <a:path w="36" h="33" extrusionOk="0">
                    <a:moveTo>
                      <a:pt x="0" y="2"/>
                    </a:moveTo>
                    <a:cubicBezTo>
                      <a:pt x="11" y="2"/>
                      <a:pt x="23" y="0"/>
                      <a:pt x="29" y="9"/>
                    </a:cubicBezTo>
                    <a:cubicBezTo>
                      <a:pt x="36" y="18"/>
                      <a:pt x="28" y="28"/>
                      <a:pt x="11" y="31"/>
                    </a:cubicBezTo>
                    <a:cubicBezTo>
                      <a:pt x="8" y="32"/>
                      <a:pt x="4" y="32"/>
                      <a:pt x="0" y="33"/>
                    </a:cubicBezTo>
                    <a:cubicBezTo>
                      <a:pt x="0" y="22"/>
                      <a:pt x="0" y="12"/>
                      <a:pt x="0" y="2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52"/>
              <p:cNvSpPr/>
              <p:nvPr/>
            </p:nvSpPr>
            <p:spPr>
              <a:xfrm>
                <a:off x="-1022" y="1539"/>
                <a:ext cx="38" cy="9"/>
              </a:xfrm>
              <a:custGeom>
                <a:avLst/>
                <a:gdLst/>
                <a:ahLst/>
                <a:cxnLst/>
                <a:rect l="l" t="t" r="r" b="b"/>
                <a:pathLst>
                  <a:path w="21" h="5" extrusionOk="0">
                    <a:moveTo>
                      <a:pt x="19" y="0"/>
                    </a:moveTo>
                    <a:cubicBezTo>
                      <a:pt x="20" y="1"/>
                      <a:pt x="21" y="1"/>
                      <a:pt x="21" y="1"/>
                    </a:cubicBezTo>
                    <a:cubicBezTo>
                      <a:pt x="14" y="2"/>
                      <a:pt x="8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6" y="1"/>
                      <a:pt x="12" y="1"/>
                      <a:pt x="19" y="0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52"/>
              <p:cNvSpPr/>
              <p:nvPr/>
            </p:nvSpPr>
            <p:spPr>
              <a:xfrm>
                <a:off x="1443" y="1616"/>
                <a:ext cx="3646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78" extrusionOk="0">
                    <a:moveTo>
                      <a:pt x="1222" y="22"/>
                    </a:moveTo>
                    <a:cubicBezTo>
                      <a:pt x="1224" y="21"/>
                      <a:pt x="1226" y="21"/>
                      <a:pt x="1228" y="20"/>
                    </a:cubicBezTo>
                    <a:cubicBezTo>
                      <a:pt x="1234" y="19"/>
                      <a:pt x="1236" y="14"/>
                      <a:pt x="1243" y="12"/>
                    </a:cubicBezTo>
                    <a:cubicBezTo>
                      <a:pt x="1249" y="15"/>
                      <a:pt x="1254" y="15"/>
                      <a:pt x="1260" y="13"/>
                    </a:cubicBezTo>
                    <a:cubicBezTo>
                      <a:pt x="1265" y="12"/>
                      <a:pt x="1271" y="11"/>
                      <a:pt x="1276" y="9"/>
                    </a:cubicBezTo>
                    <a:cubicBezTo>
                      <a:pt x="1301" y="1"/>
                      <a:pt x="1327" y="2"/>
                      <a:pt x="1354" y="4"/>
                    </a:cubicBezTo>
                    <a:cubicBezTo>
                      <a:pt x="1357" y="4"/>
                      <a:pt x="1359" y="5"/>
                      <a:pt x="1360" y="7"/>
                    </a:cubicBezTo>
                    <a:cubicBezTo>
                      <a:pt x="1367" y="15"/>
                      <a:pt x="1377" y="13"/>
                      <a:pt x="1389" y="12"/>
                    </a:cubicBezTo>
                    <a:cubicBezTo>
                      <a:pt x="1401" y="11"/>
                      <a:pt x="1414" y="8"/>
                      <a:pt x="1427" y="9"/>
                    </a:cubicBezTo>
                    <a:cubicBezTo>
                      <a:pt x="1437" y="10"/>
                      <a:pt x="1448" y="10"/>
                      <a:pt x="1458" y="10"/>
                    </a:cubicBezTo>
                    <a:cubicBezTo>
                      <a:pt x="1463" y="10"/>
                      <a:pt x="1469" y="9"/>
                      <a:pt x="1473" y="12"/>
                    </a:cubicBezTo>
                    <a:cubicBezTo>
                      <a:pt x="1475" y="16"/>
                      <a:pt x="1470" y="16"/>
                      <a:pt x="1466" y="16"/>
                    </a:cubicBezTo>
                    <a:cubicBezTo>
                      <a:pt x="1456" y="18"/>
                      <a:pt x="1445" y="20"/>
                      <a:pt x="1435" y="22"/>
                    </a:cubicBezTo>
                    <a:cubicBezTo>
                      <a:pt x="1427" y="25"/>
                      <a:pt x="1420" y="27"/>
                      <a:pt x="1417" y="33"/>
                    </a:cubicBezTo>
                    <a:cubicBezTo>
                      <a:pt x="1413" y="38"/>
                      <a:pt x="1416" y="42"/>
                      <a:pt x="1425" y="44"/>
                    </a:cubicBezTo>
                    <a:cubicBezTo>
                      <a:pt x="1430" y="46"/>
                      <a:pt x="1436" y="46"/>
                      <a:pt x="1442" y="47"/>
                    </a:cubicBezTo>
                    <a:cubicBezTo>
                      <a:pt x="1467" y="48"/>
                      <a:pt x="1491" y="49"/>
                      <a:pt x="1516" y="46"/>
                    </a:cubicBezTo>
                    <a:cubicBezTo>
                      <a:pt x="1538" y="42"/>
                      <a:pt x="1554" y="35"/>
                      <a:pt x="1569" y="25"/>
                    </a:cubicBezTo>
                    <a:cubicBezTo>
                      <a:pt x="1576" y="21"/>
                      <a:pt x="1575" y="18"/>
                      <a:pt x="1564" y="16"/>
                    </a:cubicBezTo>
                    <a:cubicBezTo>
                      <a:pt x="1544" y="11"/>
                      <a:pt x="1523" y="12"/>
                      <a:pt x="1502" y="13"/>
                    </a:cubicBezTo>
                    <a:cubicBezTo>
                      <a:pt x="1496" y="13"/>
                      <a:pt x="1490" y="15"/>
                      <a:pt x="1487" y="10"/>
                    </a:cubicBezTo>
                    <a:cubicBezTo>
                      <a:pt x="1490" y="6"/>
                      <a:pt x="1497" y="6"/>
                      <a:pt x="1504" y="5"/>
                    </a:cubicBezTo>
                    <a:cubicBezTo>
                      <a:pt x="1525" y="5"/>
                      <a:pt x="1547" y="5"/>
                      <a:pt x="1568" y="4"/>
                    </a:cubicBezTo>
                    <a:cubicBezTo>
                      <a:pt x="1594" y="4"/>
                      <a:pt x="1619" y="0"/>
                      <a:pt x="1644" y="1"/>
                    </a:cubicBezTo>
                    <a:cubicBezTo>
                      <a:pt x="1650" y="1"/>
                      <a:pt x="1655" y="1"/>
                      <a:pt x="1660" y="2"/>
                    </a:cubicBezTo>
                    <a:cubicBezTo>
                      <a:pt x="1668" y="5"/>
                      <a:pt x="1662" y="6"/>
                      <a:pt x="1658" y="7"/>
                    </a:cubicBezTo>
                    <a:cubicBezTo>
                      <a:pt x="1650" y="9"/>
                      <a:pt x="1641" y="10"/>
                      <a:pt x="1632" y="11"/>
                    </a:cubicBezTo>
                    <a:cubicBezTo>
                      <a:pt x="1625" y="11"/>
                      <a:pt x="1617" y="11"/>
                      <a:pt x="1610" y="13"/>
                    </a:cubicBezTo>
                    <a:cubicBezTo>
                      <a:pt x="1601" y="15"/>
                      <a:pt x="1600" y="19"/>
                      <a:pt x="1607" y="22"/>
                    </a:cubicBezTo>
                    <a:cubicBezTo>
                      <a:pt x="1615" y="25"/>
                      <a:pt x="1622" y="28"/>
                      <a:pt x="1634" y="28"/>
                    </a:cubicBezTo>
                    <a:cubicBezTo>
                      <a:pt x="1657" y="27"/>
                      <a:pt x="1679" y="27"/>
                      <a:pt x="1701" y="24"/>
                    </a:cubicBezTo>
                    <a:cubicBezTo>
                      <a:pt x="1707" y="23"/>
                      <a:pt x="1711" y="25"/>
                      <a:pt x="1715" y="28"/>
                    </a:cubicBezTo>
                    <a:cubicBezTo>
                      <a:pt x="1737" y="39"/>
                      <a:pt x="1756" y="51"/>
                      <a:pt x="1769" y="66"/>
                    </a:cubicBezTo>
                    <a:cubicBezTo>
                      <a:pt x="1771" y="68"/>
                      <a:pt x="1774" y="70"/>
                      <a:pt x="1777" y="71"/>
                    </a:cubicBezTo>
                    <a:cubicBezTo>
                      <a:pt x="1783" y="75"/>
                      <a:pt x="1792" y="77"/>
                      <a:pt x="1800" y="78"/>
                    </a:cubicBezTo>
                    <a:cubicBezTo>
                      <a:pt x="1803" y="79"/>
                      <a:pt x="1805" y="80"/>
                      <a:pt x="1808" y="81"/>
                    </a:cubicBezTo>
                    <a:cubicBezTo>
                      <a:pt x="1817" y="87"/>
                      <a:pt x="1827" y="94"/>
                      <a:pt x="1839" y="98"/>
                    </a:cubicBezTo>
                    <a:cubicBezTo>
                      <a:pt x="1848" y="100"/>
                      <a:pt x="1857" y="101"/>
                      <a:pt x="1865" y="98"/>
                    </a:cubicBezTo>
                    <a:cubicBezTo>
                      <a:pt x="1871" y="96"/>
                      <a:pt x="1876" y="93"/>
                      <a:pt x="1880" y="90"/>
                    </a:cubicBezTo>
                    <a:cubicBezTo>
                      <a:pt x="1885" y="86"/>
                      <a:pt x="1890" y="86"/>
                      <a:pt x="1895" y="90"/>
                    </a:cubicBezTo>
                    <a:cubicBezTo>
                      <a:pt x="1907" y="100"/>
                      <a:pt x="1923" y="107"/>
                      <a:pt x="1943" y="111"/>
                    </a:cubicBezTo>
                    <a:cubicBezTo>
                      <a:pt x="1956" y="113"/>
                      <a:pt x="1967" y="118"/>
                      <a:pt x="1980" y="120"/>
                    </a:cubicBezTo>
                    <a:cubicBezTo>
                      <a:pt x="1998" y="124"/>
                      <a:pt x="2017" y="126"/>
                      <a:pt x="2036" y="127"/>
                    </a:cubicBezTo>
                    <a:cubicBezTo>
                      <a:pt x="2043" y="127"/>
                      <a:pt x="2050" y="127"/>
                      <a:pt x="2054" y="130"/>
                    </a:cubicBezTo>
                    <a:cubicBezTo>
                      <a:pt x="2053" y="133"/>
                      <a:pt x="2048" y="133"/>
                      <a:pt x="2045" y="133"/>
                    </a:cubicBezTo>
                    <a:cubicBezTo>
                      <a:pt x="2018" y="134"/>
                      <a:pt x="1993" y="132"/>
                      <a:pt x="1968" y="126"/>
                    </a:cubicBezTo>
                    <a:cubicBezTo>
                      <a:pt x="1954" y="123"/>
                      <a:pt x="1940" y="119"/>
                      <a:pt x="1927" y="115"/>
                    </a:cubicBezTo>
                    <a:cubicBezTo>
                      <a:pt x="1921" y="114"/>
                      <a:pt x="1916" y="113"/>
                      <a:pt x="1910" y="112"/>
                    </a:cubicBezTo>
                    <a:cubicBezTo>
                      <a:pt x="1893" y="111"/>
                      <a:pt x="1877" y="110"/>
                      <a:pt x="1860" y="112"/>
                    </a:cubicBezTo>
                    <a:cubicBezTo>
                      <a:pt x="1855" y="113"/>
                      <a:pt x="1851" y="112"/>
                      <a:pt x="1846" y="111"/>
                    </a:cubicBezTo>
                    <a:cubicBezTo>
                      <a:pt x="1839" y="107"/>
                      <a:pt x="1828" y="105"/>
                      <a:pt x="1819" y="102"/>
                    </a:cubicBezTo>
                    <a:cubicBezTo>
                      <a:pt x="1803" y="97"/>
                      <a:pt x="1786" y="92"/>
                      <a:pt x="1768" y="88"/>
                    </a:cubicBezTo>
                    <a:cubicBezTo>
                      <a:pt x="1756" y="84"/>
                      <a:pt x="1742" y="85"/>
                      <a:pt x="1730" y="83"/>
                    </a:cubicBezTo>
                    <a:cubicBezTo>
                      <a:pt x="1729" y="83"/>
                      <a:pt x="1727" y="83"/>
                      <a:pt x="1726" y="82"/>
                    </a:cubicBezTo>
                    <a:cubicBezTo>
                      <a:pt x="1711" y="81"/>
                      <a:pt x="1696" y="81"/>
                      <a:pt x="1681" y="83"/>
                    </a:cubicBezTo>
                    <a:cubicBezTo>
                      <a:pt x="1674" y="83"/>
                      <a:pt x="1667" y="85"/>
                      <a:pt x="1659" y="85"/>
                    </a:cubicBezTo>
                    <a:cubicBezTo>
                      <a:pt x="1654" y="85"/>
                      <a:pt x="1650" y="84"/>
                      <a:pt x="1645" y="85"/>
                    </a:cubicBezTo>
                    <a:cubicBezTo>
                      <a:pt x="1637" y="87"/>
                      <a:pt x="1630" y="88"/>
                      <a:pt x="1622" y="90"/>
                    </a:cubicBezTo>
                    <a:cubicBezTo>
                      <a:pt x="1627" y="92"/>
                      <a:pt x="1632" y="91"/>
                      <a:pt x="1636" y="91"/>
                    </a:cubicBezTo>
                    <a:cubicBezTo>
                      <a:pt x="1644" y="91"/>
                      <a:pt x="1652" y="91"/>
                      <a:pt x="1653" y="96"/>
                    </a:cubicBezTo>
                    <a:cubicBezTo>
                      <a:pt x="1655" y="102"/>
                      <a:pt x="1649" y="104"/>
                      <a:pt x="1640" y="105"/>
                    </a:cubicBezTo>
                    <a:cubicBezTo>
                      <a:pt x="1633" y="106"/>
                      <a:pt x="1625" y="105"/>
                      <a:pt x="1618" y="105"/>
                    </a:cubicBezTo>
                    <a:cubicBezTo>
                      <a:pt x="1612" y="105"/>
                      <a:pt x="1606" y="105"/>
                      <a:pt x="1603" y="101"/>
                    </a:cubicBezTo>
                    <a:cubicBezTo>
                      <a:pt x="1600" y="98"/>
                      <a:pt x="1597" y="99"/>
                      <a:pt x="1594" y="101"/>
                    </a:cubicBezTo>
                    <a:cubicBezTo>
                      <a:pt x="1588" y="104"/>
                      <a:pt x="1583" y="108"/>
                      <a:pt x="1576" y="110"/>
                    </a:cubicBezTo>
                    <a:cubicBezTo>
                      <a:pt x="1574" y="110"/>
                      <a:pt x="1571" y="110"/>
                      <a:pt x="1569" y="109"/>
                    </a:cubicBezTo>
                    <a:cubicBezTo>
                      <a:pt x="1566" y="104"/>
                      <a:pt x="1571" y="98"/>
                      <a:pt x="1562" y="94"/>
                    </a:cubicBezTo>
                    <a:cubicBezTo>
                      <a:pt x="1552" y="89"/>
                      <a:pt x="1540" y="87"/>
                      <a:pt x="1527" y="85"/>
                    </a:cubicBezTo>
                    <a:cubicBezTo>
                      <a:pt x="1508" y="83"/>
                      <a:pt x="1489" y="80"/>
                      <a:pt x="1470" y="78"/>
                    </a:cubicBezTo>
                    <a:cubicBezTo>
                      <a:pt x="1453" y="77"/>
                      <a:pt x="1437" y="79"/>
                      <a:pt x="1423" y="85"/>
                    </a:cubicBezTo>
                    <a:cubicBezTo>
                      <a:pt x="1412" y="89"/>
                      <a:pt x="1400" y="94"/>
                      <a:pt x="1388" y="98"/>
                    </a:cubicBezTo>
                    <a:cubicBezTo>
                      <a:pt x="1377" y="102"/>
                      <a:pt x="1374" y="108"/>
                      <a:pt x="1372" y="114"/>
                    </a:cubicBezTo>
                    <a:cubicBezTo>
                      <a:pt x="1371" y="115"/>
                      <a:pt x="1369" y="115"/>
                      <a:pt x="1368" y="115"/>
                    </a:cubicBezTo>
                    <a:cubicBezTo>
                      <a:pt x="1362" y="112"/>
                      <a:pt x="1360" y="108"/>
                      <a:pt x="1354" y="106"/>
                    </a:cubicBezTo>
                    <a:cubicBezTo>
                      <a:pt x="1334" y="98"/>
                      <a:pt x="1293" y="104"/>
                      <a:pt x="1282" y="116"/>
                    </a:cubicBezTo>
                    <a:cubicBezTo>
                      <a:pt x="1279" y="119"/>
                      <a:pt x="1277" y="122"/>
                      <a:pt x="1270" y="122"/>
                    </a:cubicBezTo>
                    <a:cubicBezTo>
                      <a:pt x="1256" y="117"/>
                      <a:pt x="1241" y="121"/>
                      <a:pt x="1227" y="121"/>
                    </a:cubicBezTo>
                    <a:cubicBezTo>
                      <a:pt x="1223" y="121"/>
                      <a:pt x="1223" y="125"/>
                      <a:pt x="1221" y="127"/>
                    </a:cubicBezTo>
                    <a:cubicBezTo>
                      <a:pt x="1221" y="127"/>
                      <a:pt x="1220" y="128"/>
                      <a:pt x="1219" y="128"/>
                    </a:cubicBezTo>
                    <a:cubicBezTo>
                      <a:pt x="1208" y="128"/>
                      <a:pt x="1206" y="122"/>
                      <a:pt x="1200" y="119"/>
                    </a:cubicBezTo>
                    <a:cubicBezTo>
                      <a:pt x="1196" y="116"/>
                      <a:pt x="1190" y="115"/>
                      <a:pt x="1183" y="115"/>
                    </a:cubicBezTo>
                    <a:cubicBezTo>
                      <a:pt x="1173" y="115"/>
                      <a:pt x="1163" y="115"/>
                      <a:pt x="1152" y="115"/>
                    </a:cubicBezTo>
                    <a:cubicBezTo>
                      <a:pt x="1166" y="124"/>
                      <a:pt x="1179" y="131"/>
                      <a:pt x="1192" y="139"/>
                    </a:cubicBezTo>
                    <a:cubicBezTo>
                      <a:pt x="1193" y="140"/>
                      <a:pt x="1194" y="141"/>
                      <a:pt x="1194" y="143"/>
                    </a:cubicBezTo>
                    <a:cubicBezTo>
                      <a:pt x="1194" y="144"/>
                      <a:pt x="1193" y="144"/>
                      <a:pt x="1191" y="145"/>
                    </a:cubicBezTo>
                    <a:cubicBezTo>
                      <a:pt x="1189" y="145"/>
                      <a:pt x="1187" y="144"/>
                      <a:pt x="1185" y="143"/>
                    </a:cubicBezTo>
                    <a:cubicBezTo>
                      <a:pt x="1173" y="135"/>
                      <a:pt x="1157" y="129"/>
                      <a:pt x="1146" y="121"/>
                    </a:cubicBezTo>
                    <a:cubicBezTo>
                      <a:pt x="1144" y="119"/>
                      <a:pt x="1141" y="117"/>
                      <a:pt x="1140" y="115"/>
                    </a:cubicBezTo>
                    <a:cubicBezTo>
                      <a:pt x="1139" y="112"/>
                      <a:pt x="1132" y="111"/>
                      <a:pt x="1136" y="107"/>
                    </a:cubicBezTo>
                    <a:cubicBezTo>
                      <a:pt x="1139" y="104"/>
                      <a:pt x="1145" y="105"/>
                      <a:pt x="1150" y="105"/>
                    </a:cubicBezTo>
                    <a:cubicBezTo>
                      <a:pt x="1155" y="106"/>
                      <a:pt x="1159" y="104"/>
                      <a:pt x="1162" y="102"/>
                    </a:cubicBezTo>
                    <a:cubicBezTo>
                      <a:pt x="1163" y="100"/>
                      <a:pt x="1163" y="99"/>
                      <a:pt x="1161" y="97"/>
                    </a:cubicBezTo>
                    <a:cubicBezTo>
                      <a:pt x="1159" y="96"/>
                      <a:pt x="1157" y="96"/>
                      <a:pt x="1155" y="96"/>
                    </a:cubicBezTo>
                    <a:cubicBezTo>
                      <a:pt x="1149" y="98"/>
                      <a:pt x="1142" y="98"/>
                      <a:pt x="1140" y="103"/>
                    </a:cubicBezTo>
                    <a:cubicBezTo>
                      <a:pt x="1139" y="105"/>
                      <a:pt x="1135" y="107"/>
                      <a:pt x="1130" y="107"/>
                    </a:cubicBezTo>
                    <a:cubicBezTo>
                      <a:pt x="1124" y="107"/>
                      <a:pt x="1122" y="104"/>
                      <a:pt x="1121" y="102"/>
                    </a:cubicBezTo>
                    <a:cubicBezTo>
                      <a:pt x="1120" y="95"/>
                      <a:pt x="1109" y="96"/>
                      <a:pt x="1104" y="93"/>
                    </a:cubicBezTo>
                    <a:cubicBezTo>
                      <a:pt x="1091" y="82"/>
                      <a:pt x="1070" y="76"/>
                      <a:pt x="1055" y="65"/>
                    </a:cubicBezTo>
                    <a:cubicBezTo>
                      <a:pt x="1060" y="68"/>
                      <a:pt x="1068" y="70"/>
                      <a:pt x="1068" y="74"/>
                    </a:cubicBezTo>
                    <a:cubicBezTo>
                      <a:pt x="1068" y="79"/>
                      <a:pt x="1058" y="77"/>
                      <a:pt x="1053" y="80"/>
                    </a:cubicBezTo>
                    <a:cubicBezTo>
                      <a:pt x="1038" y="87"/>
                      <a:pt x="1024" y="93"/>
                      <a:pt x="1010" y="100"/>
                    </a:cubicBezTo>
                    <a:cubicBezTo>
                      <a:pt x="1000" y="105"/>
                      <a:pt x="1001" y="110"/>
                      <a:pt x="1011" y="114"/>
                    </a:cubicBezTo>
                    <a:cubicBezTo>
                      <a:pt x="1020" y="117"/>
                      <a:pt x="1028" y="120"/>
                      <a:pt x="1039" y="120"/>
                    </a:cubicBezTo>
                    <a:cubicBezTo>
                      <a:pt x="1042" y="120"/>
                      <a:pt x="1047" y="119"/>
                      <a:pt x="1047" y="123"/>
                    </a:cubicBezTo>
                    <a:cubicBezTo>
                      <a:pt x="1044" y="125"/>
                      <a:pt x="1040" y="125"/>
                      <a:pt x="1036" y="125"/>
                    </a:cubicBezTo>
                    <a:cubicBezTo>
                      <a:pt x="990" y="124"/>
                      <a:pt x="945" y="131"/>
                      <a:pt x="901" y="136"/>
                    </a:cubicBezTo>
                    <a:cubicBezTo>
                      <a:pt x="879" y="139"/>
                      <a:pt x="858" y="144"/>
                      <a:pt x="837" y="148"/>
                    </a:cubicBezTo>
                    <a:cubicBezTo>
                      <a:pt x="816" y="150"/>
                      <a:pt x="797" y="156"/>
                      <a:pt x="777" y="158"/>
                    </a:cubicBezTo>
                    <a:cubicBezTo>
                      <a:pt x="761" y="160"/>
                      <a:pt x="747" y="159"/>
                      <a:pt x="733" y="155"/>
                    </a:cubicBezTo>
                    <a:cubicBezTo>
                      <a:pt x="732" y="149"/>
                      <a:pt x="740" y="151"/>
                      <a:pt x="744" y="151"/>
                    </a:cubicBezTo>
                    <a:cubicBezTo>
                      <a:pt x="756" y="150"/>
                      <a:pt x="769" y="151"/>
                      <a:pt x="781" y="149"/>
                    </a:cubicBezTo>
                    <a:cubicBezTo>
                      <a:pt x="791" y="148"/>
                      <a:pt x="798" y="143"/>
                      <a:pt x="798" y="137"/>
                    </a:cubicBezTo>
                    <a:cubicBezTo>
                      <a:pt x="799" y="132"/>
                      <a:pt x="796" y="127"/>
                      <a:pt x="787" y="124"/>
                    </a:cubicBezTo>
                    <a:cubicBezTo>
                      <a:pt x="781" y="122"/>
                      <a:pt x="774" y="121"/>
                      <a:pt x="766" y="121"/>
                    </a:cubicBezTo>
                    <a:cubicBezTo>
                      <a:pt x="763" y="121"/>
                      <a:pt x="759" y="122"/>
                      <a:pt x="757" y="119"/>
                    </a:cubicBezTo>
                    <a:cubicBezTo>
                      <a:pt x="755" y="117"/>
                      <a:pt x="759" y="115"/>
                      <a:pt x="761" y="113"/>
                    </a:cubicBezTo>
                    <a:cubicBezTo>
                      <a:pt x="751" y="125"/>
                      <a:pt x="732" y="123"/>
                      <a:pt x="715" y="125"/>
                    </a:cubicBezTo>
                    <a:cubicBezTo>
                      <a:pt x="697" y="126"/>
                      <a:pt x="693" y="130"/>
                      <a:pt x="702" y="139"/>
                    </a:cubicBezTo>
                    <a:cubicBezTo>
                      <a:pt x="706" y="144"/>
                      <a:pt x="705" y="148"/>
                      <a:pt x="700" y="151"/>
                    </a:cubicBezTo>
                    <a:cubicBezTo>
                      <a:pt x="699" y="152"/>
                      <a:pt x="698" y="152"/>
                      <a:pt x="697" y="153"/>
                    </a:cubicBezTo>
                    <a:cubicBezTo>
                      <a:pt x="695" y="153"/>
                      <a:pt x="694" y="153"/>
                      <a:pt x="693" y="152"/>
                    </a:cubicBezTo>
                    <a:cubicBezTo>
                      <a:pt x="678" y="150"/>
                      <a:pt x="662" y="152"/>
                      <a:pt x="647" y="152"/>
                    </a:cubicBezTo>
                    <a:cubicBezTo>
                      <a:pt x="641" y="152"/>
                      <a:pt x="636" y="152"/>
                      <a:pt x="632" y="149"/>
                    </a:cubicBezTo>
                    <a:cubicBezTo>
                      <a:pt x="637" y="144"/>
                      <a:pt x="646" y="145"/>
                      <a:pt x="653" y="145"/>
                    </a:cubicBezTo>
                    <a:cubicBezTo>
                      <a:pt x="661" y="145"/>
                      <a:pt x="669" y="145"/>
                      <a:pt x="677" y="143"/>
                    </a:cubicBezTo>
                    <a:cubicBezTo>
                      <a:pt x="686" y="140"/>
                      <a:pt x="686" y="136"/>
                      <a:pt x="678" y="133"/>
                    </a:cubicBezTo>
                    <a:cubicBezTo>
                      <a:pt x="667" y="128"/>
                      <a:pt x="638" y="128"/>
                      <a:pt x="627" y="132"/>
                    </a:cubicBezTo>
                    <a:cubicBezTo>
                      <a:pt x="621" y="134"/>
                      <a:pt x="618" y="137"/>
                      <a:pt x="621" y="142"/>
                    </a:cubicBezTo>
                    <a:cubicBezTo>
                      <a:pt x="622" y="143"/>
                      <a:pt x="625" y="145"/>
                      <a:pt x="622" y="147"/>
                    </a:cubicBezTo>
                    <a:cubicBezTo>
                      <a:pt x="613" y="151"/>
                      <a:pt x="602" y="147"/>
                      <a:pt x="592" y="148"/>
                    </a:cubicBezTo>
                    <a:cubicBezTo>
                      <a:pt x="578" y="149"/>
                      <a:pt x="565" y="151"/>
                      <a:pt x="553" y="155"/>
                    </a:cubicBezTo>
                    <a:cubicBezTo>
                      <a:pt x="550" y="156"/>
                      <a:pt x="547" y="157"/>
                      <a:pt x="543" y="156"/>
                    </a:cubicBezTo>
                    <a:cubicBezTo>
                      <a:pt x="541" y="155"/>
                      <a:pt x="541" y="154"/>
                      <a:pt x="541" y="153"/>
                    </a:cubicBezTo>
                    <a:cubicBezTo>
                      <a:pt x="544" y="147"/>
                      <a:pt x="542" y="145"/>
                      <a:pt x="532" y="145"/>
                    </a:cubicBezTo>
                    <a:cubicBezTo>
                      <a:pt x="526" y="144"/>
                      <a:pt x="521" y="144"/>
                      <a:pt x="515" y="145"/>
                    </a:cubicBezTo>
                    <a:cubicBezTo>
                      <a:pt x="511" y="145"/>
                      <a:pt x="508" y="146"/>
                      <a:pt x="508" y="149"/>
                    </a:cubicBezTo>
                    <a:cubicBezTo>
                      <a:pt x="508" y="151"/>
                      <a:pt x="511" y="152"/>
                      <a:pt x="515" y="153"/>
                    </a:cubicBezTo>
                    <a:cubicBezTo>
                      <a:pt x="520" y="154"/>
                      <a:pt x="526" y="154"/>
                      <a:pt x="532" y="156"/>
                    </a:cubicBezTo>
                    <a:cubicBezTo>
                      <a:pt x="533" y="159"/>
                      <a:pt x="529" y="159"/>
                      <a:pt x="526" y="159"/>
                    </a:cubicBezTo>
                    <a:cubicBezTo>
                      <a:pt x="523" y="160"/>
                      <a:pt x="518" y="159"/>
                      <a:pt x="514" y="161"/>
                    </a:cubicBezTo>
                    <a:cubicBezTo>
                      <a:pt x="519" y="166"/>
                      <a:pt x="530" y="168"/>
                      <a:pt x="534" y="174"/>
                    </a:cubicBezTo>
                    <a:cubicBezTo>
                      <a:pt x="534" y="175"/>
                      <a:pt x="534" y="177"/>
                      <a:pt x="532" y="178"/>
                    </a:cubicBezTo>
                    <a:cubicBezTo>
                      <a:pt x="521" y="177"/>
                      <a:pt x="516" y="172"/>
                      <a:pt x="510" y="168"/>
                    </a:cubicBezTo>
                    <a:cubicBezTo>
                      <a:pt x="501" y="162"/>
                      <a:pt x="491" y="159"/>
                      <a:pt x="478" y="159"/>
                    </a:cubicBezTo>
                    <a:cubicBezTo>
                      <a:pt x="465" y="160"/>
                      <a:pt x="452" y="158"/>
                      <a:pt x="440" y="158"/>
                    </a:cubicBezTo>
                    <a:cubicBezTo>
                      <a:pt x="434" y="158"/>
                      <a:pt x="428" y="157"/>
                      <a:pt x="424" y="154"/>
                    </a:cubicBezTo>
                    <a:cubicBezTo>
                      <a:pt x="423" y="151"/>
                      <a:pt x="428" y="151"/>
                      <a:pt x="432" y="150"/>
                    </a:cubicBezTo>
                    <a:cubicBezTo>
                      <a:pt x="442" y="147"/>
                      <a:pt x="453" y="144"/>
                      <a:pt x="462" y="140"/>
                    </a:cubicBezTo>
                    <a:cubicBezTo>
                      <a:pt x="469" y="137"/>
                      <a:pt x="473" y="133"/>
                      <a:pt x="470" y="128"/>
                    </a:cubicBezTo>
                    <a:cubicBezTo>
                      <a:pt x="467" y="122"/>
                      <a:pt x="460" y="122"/>
                      <a:pt x="452" y="122"/>
                    </a:cubicBezTo>
                    <a:cubicBezTo>
                      <a:pt x="429" y="121"/>
                      <a:pt x="406" y="120"/>
                      <a:pt x="384" y="116"/>
                    </a:cubicBezTo>
                    <a:cubicBezTo>
                      <a:pt x="373" y="114"/>
                      <a:pt x="362" y="114"/>
                      <a:pt x="352" y="118"/>
                    </a:cubicBezTo>
                    <a:cubicBezTo>
                      <a:pt x="341" y="122"/>
                      <a:pt x="338" y="129"/>
                      <a:pt x="347" y="135"/>
                    </a:cubicBezTo>
                    <a:cubicBezTo>
                      <a:pt x="363" y="144"/>
                      <a:pt x="381" y="151"/>
                      <a:pt x="404" y="152"/>
                    </a:cubicBezTo>
                    <a:cubicBezTo>
                      <a:pt x="409" y="152"/>
                      <a:pt x="415" y="151"/>
                      <a:pt x="420" y="154"/>
                    </a:cubicBezTo>
                    <a:cubicBezTo>
                      <a:pt x="417" y="158"/>
                      <a:pt x="411" y="157"/>
                      <a:pt x="406" y="157"/>
                    </a:cubicBezTo>
                    <a:cubicBezTo>
                      <a:pt x="387" y="157"/>
                      <a:pt x="368" y="157"/>
                      <a:pt x="348" y="157"/>
                    </a:cubicBezTo>
                    <a:cubicBezTo>
                      <a:pt x="341" y="157"/>
                      <a:pt x="335" y="158"/>
                      <a:pt x="329" y="160"/>
                    </a:cubicBezTo>
                    <a:cubicBezTo>
                      <a:pt x="325" y="162"/>
                      <a:pt x="320" y="165"/>
                      <a:pt x="317" y="159"/>
                    </a:cubicBezTo>
                    <a:cubicBezTo>
                      <a:pt x="315" y="156"/>
                      <a:pt x="308" y="158"/>
                      <a:pt x="304" y="156"/>
                    </a:cubicBezTo>
                    <a:cubicBezTo>
                      <a:pt x="302" y="154"/>
                      <a:pt x="304" y="152"/>
                      <a:pt x="305" y="151"/>
                    </a:cubicBezTo>
                    <a:cubicBezTo>
                      <a:pt x="310" y="143"/>
                      <a:pt x="306" y="138"/>
                      <a:pt x="292" y="135"/>
                    </a:cubicBezTo>
                    <a:cubicBezTo>
                      <a:pt x="284" y="134"/>
                      <a:pt x="276" y="133"/>
                      <a:pt x="268" y="133"/>
                    </a:cubicBezTo>
                    <a:cubicBezTo>
                      <a:pt x="250" y="135"/>
                      <a:pt x="233" y="138"/>
                      <a:pt x="215" y="140"/>
                    </a:cubicBezTo>
                    <a:cubicBezTo>
                      <a:pt x="212" y="141"/>
                      <a:pt x="207" y="141"/>
                      <a:pt x="207" y="144"/>
                    </a:cubicBezTo>
                    <a:cubicBezTo>
                      <a:pt x="207" y="147"/>
                      <a:pt x="212" y="147"/>
                      <a:pt x="216" y="148"/>
                    </a:cubicBezTo>
                    <a:cubicBezTo>
                      <a:pt x="234" y="149"/>
                      <a:pt x="253" y="150"/>
                      <a:pt x="271" y="152"/>
                    </a:cubicBezTo>
                    <a:cubicBezTo>
                      <a:pt x="275" y="152"/>
                      <a:pt x="283" y="151"/>
                      <a:pt x="279" y="156"/>
                    </a:cubicBezTo>
                    <a:cubicBezTo>
                      <a:pt x="276" y="158"/>
                      <a:pt x="272" y="158"/>
                      <a:pt x="268" y="158"/>
                    </a:cubicBezTo>
                    <a:cubicBezTo>
                      <a:pt x="225" y="158"/>
                      <a:pt x="183" y="162"/>
                      <a:pt x="140" y="161"/>
                    </a:cubicBezTo>
                    <a:cubicBezTo>
                      <a:pt x="136" y="161"/>
                      <a:pt x="131" y="162"/>
                      <a:pt x="127" y="159"/>
                    </a:cubicBezTo>
                    <a:cubicBezTo>
                      <a:pt x="128" y="155"/>
                      <a:pt x="134" y="156"/>
                      <a:pt x="138" y="156"/>
                    </a:cubicBezTo>
                    <a:cubicBezTo>
                      <a:pt x="148" y="156"/>
                      <a:pt x="159" y="156"/>
                      <a:pt x="170" y="156"/>
                    </a:cubicBezTo>
                    <a:cubicBezTo>
                      <a:pt x="175" y="156"/>
                      <a:pt x="181" y="156"/>
                      <a:pt x="182" y="152"/>
                    </a:cubicBezTo>
                    <a:cubicBezTo>
                      <a:pt x="183" y="148"/>
                      <a:pt x="180" y="145"/>
                      <a:pt x="174" y="144"/>
                    </a:cubicBezTo>
                    <a:cubicBezTo>
                      <a:pt x="165" y="141"/>
                      <a:pt x="155" y="142"/>
                      <a:pt x="146" y="144"/>
                    </a:cubicBezTo>
                    <a:cubicBezTo>
                      <a:pt x="142" y="145"/>
                      <a:pt x="137" y="146"/>
                      <a:pt x="133" y="146"/>
                    </a:cubicBezTo>
                    <a:cubicBezTo>
                      <a:pt x="129" y="147"/>
                      <a:pt x="126" y="146"/>
                      <a:pt x="124" y="145"/>
                    </a:cubicBezTo>
                    <a:cubicBezTo>
                      <a:pt x="123" y="144"/>
                      <a:pt x="122" y="143"/>
                      <a:pt x="122" y="142"/>
                    </a:cubicBezTo>
                    <a:cubicBezTo>
                      <a:pt x="124" y="134"/>
                      <a:pt x="119" y="130"/>
                      <a:pt x="107" y="127"/>
                    </a:cubicBezTo>
                    <a:cubicBezTo>
                      <a:pt x="99" y="125"/>
                      <a:pt x="92" y="126"/>
                      <a:pt x="84" y="127"/>
                    </a:cubicBezTo>
                    <a:cubicBezTo>
                      <a:pt x="74" y="129"/>
                      <a:pt x="62" y="130"/>
                      <a:pt x="55" y="136"/>
                    </a:cubicBezTo>
                    <a:cubicBezTo>
                      <a:pt x="54" y="136"/>
                      <a:pt x="52" y="136"/>
                      <a:pt x="51" y="136"/>
                    </a:cubicBezTo>
                    <a:cubicBezTo>
                      <a:pt x="48" y="135"/>
                      <a:pt x="46" y="135"/>
                      <a:pt x="45" y="137"/>
                    </a:cubicBezTo>
                    <a:cubicBezTo>
                      <a:pt x="44" y="138"/>
                      <a:pt x="45" y="139"/>
                      <a:pt x="47" y="140"/>
                    </a:cubicBezTo>
                    <a:cubicBezTo>
                      <a:pt x="49" y="141"/>
                      <a:pt x="53" y="142"/>
                      <a:pt x="49" y="145"/>
                    </a:cubicBezTo>
                    <a:cubicBezTo>
                      <a:pt x="43" y="146"/>
                      <a:pt x="38" y="145"/>
                      <a:pt x="32" y="144"/>
                    </a:cubicBezTo>
                    <a:cubicBezTo>
                      <a:pt x="29" y="143"/>
                      <a:pt x="28" y="141"/>
                      <a:pt x="26" y="139"/>
                    </a:cubicBezTo>
                    <a:cubicBezTo>
                      <a:pt x="24" y="141"/>
                      <a:pt x="26" y="143"/>
                      <a:pt x="24" y="144"/>
                    </a:cubicBezTo>
                    <a:cubicBezTo>
                      <a:pt x="18" y="146"/>
                      <a:pt x="12" y="146"/>
                      <a:pt x="6" y="145"/>
                    </a:cubicBezTo>
                    <a:cubicBezTo>
                      <a:pt x="0" y="141"/>
                      <a:pt x="9" y="139"/>
                      <a:pt x="9" y="136"/>
                    </a:cubicBezTo>
                    <a:cubicBezTo>
                      <a:pt x="12" y="132"/>
                      <a:pt x="17" y="128"/>
                      <a:pt x="22" y="124"/>
                    </a:cubicBezTo>
                    <a:cubicBezTo>
                      <a:pt x="30" y="118"/>
                      <a:pt x="38" y="116"/>
                      <a:pt x="50" y="117"/>
                    </a:cubicBezTo>
                    <a:cubicBezTo>
                      <a:pt x="63" y="121"/>
                      <a:pt x="75" y="116"/>
                      <a:pt x="88" y="116"/>
                    </a:cubicBezTo>
                    <a:cubicBezTo>
                      <a:pt x="94" y="117"/>
                      <a:pt x="101" y="119"/>
                      <a:pt x="105" y="114"/>
                    </a:cubicBezTo>
                    <a:cubicBezTo>
                      <a:pt x="113" y="108"/>
                      <a:pt x="123" y="102"/>
                      <a:pt x="116" y="94"/>
                    </a:cubicBezTo>
                    <a:cubicBezTo>
                      <a:pt x="114" y="91"/>
                      <a:pt x="112" y="88"/>
                      <a:pt x="107" y="86"/>
                    </a:cubicBezTo>
                    <a:cubicBezTo>
                      <a:pt x="100" y="82"/>
                      <a:pt x="100" y="78"/>
                      <a:pt x="107" y="74"/>
                    </a:cubicBezTo>
                    <a:cubicBezTo>
                      <a:pt x="111" y="72"/>
                      <a:pt x="114" y="69"/>
                      <a:pt x="118" y="68"/>
                    </a:cubicBezTo>
                    <a:cubicBezTo>
                      <a:pt x="126" y="65"/>
                      <a:pt x="132" y="63"/>
                      <a:pt x="136" y="58"/>
                    </a:cubicBezTo>
                    <a:cubicBezTo>
                      <a:pt x="137" y="56"/>
                      <a:pt x="139" y="55"/>
                      <a:pt x="143" y="55"/>
                    </a:cubicBezTo>
                    <a:cubicBezTo>
                      <a:pt x="148" y="63"/>
                      <a:pt x="160" y="63"/>
                      <a:pt x="173" y="63"/>
                    </a:cubicBezTo>
                    <a:cubicBezTo>
                      <a:pt x="177" y="62"/>
                      <a:pt x="182" y="63"/>
                      <a:pt x="182" y="59"/>
                    </a:cubicBezTo>
                    <a:cubicBezTo>
                      <a:pt x="183" y="56"/>
                      <a:pt x="179" y="55"/>
                      <a:pt x="175" y="54"/>
                    </a:cubicBezTo>
                    <a:cubicBezTo>
                      <a:pt x="171" y="53"/>
                      <a:pt x="166" y="53"/>
                      <a:pt x="162" y="53"/>
                    </a:cubicBezTo>
                    <a:cubicBezTo>
                      <a:pt x="158" y="53"/>
                      <a:pt x="155" y="53"/>
                      <a:pt x="153" y="50"/>
                    </a:cubicBezTo>
                    <a:cubicBezTo>
                      <a:pt x="151" y="48"/>
                      <a:pt x="154" y="47"/>
                      <a:pt x="157" y="45"/>
                    </a:cubicBezTo>
                    <a:cubicBezTo>
                      <a:pt x="160" y="43"/>
                      <a:pt x="163" y="41"/>
                      <a:pt x="167" y="40"/>
                    </a:cubicBezTo>
                    <a:cubicBezTo>
                      <a:pt x="171" y="37"/>
                      <a:pt x="175" y="37"/>
                      <a:pt x="180" y="38"/>
                    </a:cubicBezTo>
                    <a:cubicBezTo>
                      <a:pt x="193" y="44"/>
                      <a:pt x="209" y="44"/>
                      <a:pt x="224" y="44"/>
                    </a:cubicBezTo>
                    <a:cubicBezTo>
                      <a:pt x="249" y="44"/>
                      <a:pt x="275" y="47"/>
                      <a:pt x="300" y="46"/>
                    </a:cubicBezTo>
                    <a:cubicBezTo>
                      <a:pt x="305" y="45"/>
                      <a:pt x="309" y="46"/>
                      <a:pt x="313" y="49"/>
                    </a:cubicBezTo>
                    <a:cubicBezTo>
                      <a:pt x="317" y="51"/>
                      <a:pt x="319" y="54"/>
                      <a:pt x="310" y="55"/>
                    </a:cubicBezTo>
                    <a:cubicBezTo>
                      <a:pt x="304" y="55"/>
                      <a:pt x="297" y="56"/>
                      <a:pt x="298" y="61"/>
                    </a:cubicBezTo>
                    <a:cubicBezTo>
                      <a:pt x="298" y="65"/>
                      <a:pt x="304" y="67"/>
                      <a:pt x="311" y="69"/>
                    </a:cubicBezTo>
                    <a:cubicBezTo>
                      <a:pt x="316" y="69"/>
                      <a:pt x="321" y="70"/>
                      <a:pt x="327" y="70"/>
                    </a:cubicBezTo>
                    <a:cubicBezTo>
                      <a:pt x="343" y="71"/>
                      <a:pt x="359" y="73"/>
                      <a:pt x="369" y="81"/>
                    </a:cubicBezTo>
                    <a:cubicBezTo>
                      <a:pt x="376" y="84"/>
                      <a:pt x="377" y="87"/>
                      <a:pt x="368" y="89"/>
                    </a:cubicBezTo>
                    <a:cubicBezTo>
                      <a:pt x="364" y="90"/>
                      <a:pt x="360" y="91"/>
                      <a:pt x="358" y="94"/>
                    </a:cubicBezTo>
                    <a:cubicBezTo>
                      <a:pt x="355" y="97"/>
                      <a:pt x="355" y="99"/>
                      <a:pt x="360" y="101"/>
                    </a:cubicBezTo>
                    <a:cubicBezTo>
                      <a:pt x="368" y="104"/>
                      <a:pt x="382" y="104"/>
                      <a:pt x="389" y="100"/>
                    </a:cubicBezTo>
                    <a:cubicBezTo>
                      <a:pt x="397" y="97"/>
                      <a:pt x="397" y="93"/>
                      <a:pt x="389" y="91"/>
                    </a:cubicBezTo>
                    <a:cubicBezTo>
                      <a:pt x="382" y="88"/>
                      <a:pt x="376" y="85"/>
                      <a:pt x="370" y="82"/>
                    </a:cubicBezTo>
                    <a:cubicBezTo>
                      <a:pt x="368" y="81"/>
                      <a:pt x="366" y="79"/>
                      <a:pt x="364" y="78"/>
                    </a:cubicBezTo>
                    <a:cubicBezTo>
                      <a:pt x="359" y="75"/>
                      <a:pt x="359" y="73"/>
                      <a:pt x="366" y="71"/>
                    </a:cubicBezTo>
                    <a:cubicBezTo>
                      <a:pt x="372" y="70"/>
                      <a:pt x="376" y="67"/>
                      <a:pt x="375" y="63"/>
                    </a:cubicBezTo>
                    <a:cubicBezTo>
                      <a:pt x="374" y="59"/>
                      <a:pt x="368" y="56"/>
                      <a:pt x="361" y="55"/>
                    </a:cubicBezTo>
                    <a:cubicBezTo>
                      <a:pt x="355" y="54"/>
                      <a:pt x="348" y="54"/>
                      <a:pt x="341" y="54"/>
                    </a:cubicBezTo>
                    <a:cubicBezTo>
                      <a:pt x="336" y="55"/>
                      <a:pt x="331" y="54"/>
                      <a:pt x="326" y="54"/>
                    </a:cubicBezTo>
                    <a:cubicBezTo>
                      <a:pt x="321" y="53"/>
                      <a:pt x="317" y="52"/>
                      <a:pt x="316" y="49"/>
                    </a:cubicBezTo>
                    <a:cubicBezTo>
                      <a:pt x="315" y="47"/>
                      <a:pt x="320" y="47"/>
                      <a:pt x="323" y="45"/>
                    </a:cubicBezTo>
                    <a:cubicBezTo>
                      <a:pt x="330" y="42"/>
                      <a:pt x="330" y="38"/>
                      <a:pt x="321" y="35"/>
                    </a:cubicBezTo>
                    <a:cubicBezTo>
                      <a:pt x="309" y="31"/>
                      <a:pt x="295" y="30"/>
                      <a:pt x="282" y="27"/>
                    </a:cubicBezTo>
                    <a:cubicBezTo>
                      <a:pt x="273" y="26"/>
                      <a:pt x="265" y="24"/>
                      <a:pt x="264" y="18"/>
                    </a:cubicBezTo>
                    <a:cubicBezTo>
                      <a:pt x="270" y="16"/>
                      <a:pt x="276" y="17"/>
                      <a:pt x="282" y="18"/>
                    </a:cubicBezTo>
                    <a:cubicBezTo>
                      <a:pt x="288" y="19"/>
                      <a:pt x="295" y="19"/>
                      <a:pt x="301" y="17"/>
                    </a:cubicBezTo>
                    <a:cubicBezTo>
                      <a:pt x="321" y="23"/>
                      <a:pt x="344" y="23"/>
                      <a:pt x="367" y="25"/>
                    </a:cubicBezTo>
                    <a:cubicBezTo>
                      <a:pt x="404" y="28"/>
                      <a:pt x="442" y="30"/>
                      <a:pt x="479" y="34"/>
                    </a:cubicBezTo>
                    <a:cubicBezTo>
                      <a:pt x="485" y="36"/>
                      <a:pt x="492" y="38"/>
                      <a:pt x="499" y="38"/>
                    </a:cubicBezTo>
                    <a:cubicBezTo>
                      <a:pt x="519" y="38"/>
                      <a:pt x="539" y="40"/>
                      <a:pt x="558" y="42"/>
                    </a:cubicBezTo>
                    <a:cubicBezTo>
                      <a:pt x="595" y="47"/>
                      <a:pt x="633" y="44"/>
                      <a:pt x="671" y="48"/>
                    </a:cubicBezTo>
                    <a:cubicBezTo>
                      <a:pt x="681" y="49"/>
                      <a:pt x="691" y="46"/>
                      <a:pt x="701" y="45"/>
                    </a:cubicBezTo>
                    <a:cubicBezTo>
                      <a:pt x="708" y="45"/>
                      <a:pt x="715" y="45"/>
                      <a:pt x="722" y="44"/>
                    </a:cubicBezTo>
                    <a:cubicBezTo>
                      <a:pt x="747" y="44"/>
                      <a:pt x="771" y="44"/>
                      <a:pt x="796" y="44"/>
                    </a:cubicBezTo>
                    <a:cubicBezTo>
                      <a:pt x="802" y="47"/>
                      <a:pt x="796" y="48"/>
                      <a:pt x="794" y="49"/>
                    </a:cubicBezTo>
                    <a:cubicBezTo>
                      <a:pt x="789" y="51"/>
                      <a:pt x="784" y="51"/>
                      <a:pt x="779" y="52"/>
                    </a:cubicBezTo>
                    <a:cubicBezTo>
                      <a:pt x="757" y="53"/>
                      <a:pt x="735" y="55"/>
                      <a:pt x="713" y="55"/>
                    </a:cubicBezTo>
                    <a:cubicBezTo>
                      <a:pt x="705" y="56"/>
                      <a:pt x="698" y="57"/>
                      <a:pt x="691" y="58"/>
                    </a:cubicBezTo>
                    <a:cubicBezTo>
                      <a:pt x="682" y="60"/>
                      <a:pt x="676" y="64"/>
                      <a:pt x="675" y="69"/>
                    </a:cubicBezTo>
                    <a:cubicBezTo>
                      <a:pt x="674" y="74"/>
                      <a:pt x="678" y="78"/>
                      <a:pt x="686" y="81"/>
                    </a:cubicBezTo>
                    <a:cubicBezTo>
                      <a:pt x="714" y="92"/>
                      <a:pt x="744" y="100"/>
                      <a:pt x="777" y="103"/>
                    </a:cubicBezTo>
                    <a:cubicBezTo>
                      <a:pt x="811" y="106"/>
                      <a:pt x="842" y="101"/>
                      <a:pt x="873" y="94"/>
                    </a:cubicBezTo>
                    <a:cubicBezTo>
                      <a:pt x="895" y="89"/>
                      <a:pt x="917" y="84"/>
                      <a:pt x="939" y="79"/>
                    </a:cubicBezTo>
                    <a:cubicBezTo>
                      <a:pt x="945" y="77"/>
                      <a:pt x="950" y="76"/>
                      <a:pt x="955" y="74"/>
                    </a:cubicBezTo>
                    <a:cubicBezTo>
                      <a:pt x="967" y="68"/>
                      <a:pt x="966" y="62"/>
                      <a:pt x="953" y="58"/>
                    </a:cubicBezTo>
                    <a:cubicBezTo>
                      <a:pt x="945" y="55"/>
                      <a:pt x="937" y="55"/>
                      <a:pt x="929" y="54"/>
                    </a:cubicBezTo>
                    <a:cubicBezTo>
                      <a:pt x="922" y="53"/>
                      <a:pt x="915" y="53"/>
                      <a:pt x="909" y="50"/>
                    </a:cubicBezTo>
                    <a:cubicBezTo>
                      <a:pt x="907" y="44"/>
                      <a:pt x="914" y="42"/>
                      <a:pt x="922" y="42"/>
                    </a:cubicBezTo>
                    <a:cubicBezTo>
                      <a:pt x="940" y="42"/>
                      <a:pt x="957" y="41"/>
                      <a:pt x="975" y="42"/>
                    </a:cubicBezTo>
                    <a:cubicBezTo>
                      <a:pt x="985" y="42"/>
                      <a:pt x="995" y="41"/>
                      <a:pt x="1005" y="38"/>
                    </a:cubicBezTo>
                    <a:cubicBezTo>
                      <a:pt x="1041" y="36"/>
                      <a:pt x="1078" y="34"/>
                      <a:pt x="1115" y="32"/>
                    </a:cubicBezTo>
                    <a:cubicBezTo>
                      <a:pt x="1143" y="30"/>
                      <a:pt x="1170" y="28"/>
                      <a:pt x="1198" y="27"/>
                    </a:cubicBezTo>
                    <a:cubicBezTo>
                      <a:pt x="1207" y="26"/>
                      <a:pt x="1213" y="22"/>
                      <a:pt x="1222" y="22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52"/>
              <p:cNvSpPr/>
              <p:nvPr/>
            </p:nvSpPr>
            <p:spPr>
              <a:xfrm>
                <a:off x="-8" y="1305"/>
                <a:ext cx="1467" cy="36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4" extrusionOk="0">
                    <a:moveTo>
                      <a:pt x="93" y="49"/>
                    </a:moveTo>
                    <a:cubicBezTo>
                      <a:pt x="111" y="38"/>
                      <a:pt x="133" y="36"/>
                      <a:pt x="158" y="39"/>
                    </a:cubicBezTo>
                    <a:cubicBezTo>
                      <a:pt x="163" y="40"/>
                      <a:pt x="166" y="38"/>
                      <a:pt x="169" y="37"/>
                    </a:cubicBezTo>
                    <a:cubicBezTo>
                      <a:pt x="188" y="28"/>
                      <a:pt x="205" y="17"/>
                      <a:pt x="226" y="10"/>
                    </a:cubicBezTo>
                    <a:cubicBezTo>
                      <a:pt x="231" y="8"/>
                      <a:pt x="236" y="6"/>
                      <a:pt x="241" y="4"/>
                    </a:cubicBezTo>
                    <a:cubicBezTo>
                      <a:pt x="250" y="1"/>
                      <a:pt x="260" y="0"/>
                      <a:pt x="269" y="4"/>
                    </a:cubicBezTo>
                    <a:cubicBezTo>
                      <a:pt x="288" y="13"/>
                      <a:pt x="311" y="18"/>
                      <a:pt x="330" y="27"/>
                    </a:cubicBezTo>
                    <a:cubicBezTo>
                      <a:pt x="354" y="39"/>
                      <a:pt x="376" y="51"/>
                      <a:pt x="390" y="68"/>
                    </a:cubicBezTo>
                    <a:cubicBezTo>
                      <a:pt x="393" y="72"/>
                      <a:pt x="399" y="77"/>
                      <a:pt x="406" y="80"/>
                    </a:cubicBezTo>
                    <a:cubicBezTo>
                      <a:pt x="415" y="69"/>
                      <a:pt x="415" y="69"/>
                      <a:pt x="437" y="71"/>
                    </a:cubicBezTo>
                    <a:cubicBezTo>
                      <a:pt x="463" y="74"/>
                      <a:pt x="485" y="80"/>
                      <a:pt x="498" y="94"/>
                    </a:cubicBezTo>
                    <a:cubicBezTo>
                      <a:pt x="501" y="97"/>
                      <a:pt x="505" y="98"/>
                      <a:pt x="512" y="96"/>
                    </a:cubicBezTo>
                    <a:cubicBezTo>
                      <a:pt x="525" y="91"/>
                      <a:pt x="540" y="88"/>
                      <a:pt x="555" y="87"/>
                    </a:cubicBezTo>
                    <a:cubicBezTo>
                      <a:pt x="567" y="87"/>
                      <a:pt x="577" y="88"/>
                      <a:pt x="584" y="94"/>
                    </a:cubicBezTo>
                    <a:cubicBezTo>
                      <a:pt x="598" y="105"/>
                      <a:pt x="603" y="106"/>
                      <a:pt x="624" y="99"/>
                    </a:cubicBezTo>
                    <a:cubicBezTo>
                      <a:pt x="634" y="97"/>
                      <a:pt x="644" y="94"/>
                      <a:pt x="653" y="90"/>
                    </a:cubicBezTo>
                    <a:cubicBezTo>
                      <a:pt x="679" y="81"/>
                      <a:pt x="702" y="82"/>
                      <a:pt x="726" y="92"/>
                    </a:cubicBezTo>
                    <a:cubicBezTo>
                      <a:pt x="755" y="104"/>
                      <a:pt x="780" y="118"/>
                      <a:pt x="806" y="132"/>
                    </a:cubicBezTo>
                    <a:cubicBezTo>
                      <a:pt x="813" y="135"/>
                      <a:pt x="818" y="140"/>
                      <a:pt x="823" y="145"/>
                    </a:cubicBezTo>
                    <a:cubicBezTo>
                      <a:pt x="825" y="146"/>
                      <a:pt x="826" y="148"/>
                      <a:pt x="824" y="149"/>
                    </a:cubicBezTo>
                    <a:cubicBezTo>
                      <a:pt x="819" y="152"/>
                      <a:pt x="813" y="150"/>
                      <a:pt x="808" y="149"/>
                    </a:cubicBezTo>
                    <a:cubicBezTo>
                      <a:pt x="787" y="146"/>
                      <a:pt x="767" y="146"/>
                      <a:pt x="748" y="152"/>
                    </a:cubicBezTo>
                    <a:cubicBezTo>
                      <a:pt x="732" y="156"/>
                      <a:pt x="724" y="164"/>
                      <a:pt x="714" y="171"/>
                    </a:cubicBezTo>
                    <a:cubicBezTo>
                      <a:pt x="704" y="173"/>
                      <a:pt x="694" y="172"/>
                      <a:pt x="685" y="172"/>
                    </a:cubicBezTo>
                    <a:cubicBezTo>
                      <a:pt x="665" y="172"/>
                      <a:pt x="658" y="176"/>
                      <a:pt x="655" y="187"/>
                    </a:cubicBezTo>
                    <a:cubicBezTo>
                      <a:pt x="653" y="190"/>
                      <a:pt x="650" y="190"/>
                      <a:pt x="647" y="189"/>
                    </a:cubicBezTo>
                    <a:cubicBezTo>
                      <a:pt x="645" y="189"/>
                      <a:pt x="644" y="189"/>
                      <a:pt x="643" y="188"/>
                    </a:cubicBezTo>
                    <a:cubicBezTo>
                      <a:pt x="637" y="172"/>
                      <a:pt x="615" y="170"/>
                      <a:pt x="593" y="168"/>
                    </a:cubicBezTo>
                    <a:cubicBezTo>
                      <a:pt x="555" y="165"/>
                      <a:pt x="519" y="167"/>
                      <a:pt x="485" y="179"/>
                    </a:cubicBezTo>
                    <a:cubicBezTo>
                      <a:pt x="483" y="180"/>
                      <a:pt x="481" y="180"/>
                      <a:pt x="479" y="180"/>
                    </a:cubicBezTo>
                    <a:cubicBezTo>
                      <a:pt x="469" y="177"/>
                      <a:pt x="460" y="178"/>
                      <a:pt x="451" y="181"/>
                    </a:cubicBezTo>
                    <a:cubicBezTo>
                      <a:pt x="449" y="182"/>
                      <a:pt x="446" y="184"/>
                      <a:pt x="443" y="182"/>
                    </a:cubicBezTo>
                    <a:cubicBezTo>
                      <a:pt x="440" y="181"/>
                      <a:pt x="441" y="179"/>
                      <a:pt x="442" y="177"/>
                    </a:cubicBezTo>
                    <a:cubicBezTo>
                      <a:pt x="444" y="173"/>
                      <a:pt x="447" y="168"/>
                      <a:pt x="448" y="164"/>
                    </a:cubicBezTo>
                    <a:cubicBezTo>
                      <a:pt x="449" y="160"/>
                      <a:pt x="450" y="156"/>
                      <a:pt x="443" y="155"/>
                    </a:cubicBezTo>
                    <a:cubicBezTo>
                      <a:pt x="436" y="153"/>
                      <a:pt x="431" y="156"/>
                      <a:pt x="427" y="159"/>
                    </a:cubicBezTo>
                    <a:cubicBezTo>
                      <a:pt x="422" y="162"/>
                      <a:pt x="418" y="167"/>
                      <a:pt x="414" y="172"/>
                    </a:cubicBezTo>
                    <a:cubicBezTo>
                      <a:pt x="413" y="173"/>
                      <a:pt x="412" y="175"/>
                      <a:pt x="411" y="176"/>
                    </a:cubicBezTo>
                    <a:cubicBezTo>
                      <a:pt x="410" y="178"/>
                      <a:pt x="409" y="180"/>
                      <a:pt x="405" y="180"/>
                    </a:cubicBezTo>
                    <a:cubicBezTo>
                      <a:pt x="402" y="179"/>
                      <a:pt x="402" y="177"/>
                      <a:pt x="401" y="175"/>
                    </a:cubicBezTo>
                    <a:cubicBezTo>
                      <a:pt x="401" y="172"/>
                      <a:pt x="402" y="169"/>
                      <a:pt x="401" y="167"/>
                    </a:cubicBezTo>
                    <a:cubicBezTo>
                      <a:pt x="400" y="164"/>
                      <a:pt x="400" y="160"/>
                      <a:pt x="394" y="160"/>
                    </a:cubicBezTo>
                    <a:cubicBezTo>
                      <a:pt x="389" y="160"/>
                      <a:pt x="387" y="163"/>
                      <a:pt x="386" y="165"/>
                    </a:cubicBezTo>
                    <a:cubicBezTo>
                      <a:pt x="382" y="170"/>
                      <a:pt x="381" y="176"/>
                      <a:pt x="375" y="180"/>
                    </a:cubicBezTo>
                    <a:cubicBezTo>
                      <a:pt x="370" y="178"/>
                      <a:pt x="370" y="176"/>
                      <a:pt x="370" y="173"/>
                    </a:cubicBezTo>
                    <a:cubicBezTo>
                      <a:pt x="370" y="169"/>
                      <a:pt x="368" y="165"/>
                      <a:pt x="366" y="162"/>
                    </a:cubicBezTo>
                    <a:cubicBezTo>
                      <a:pt x="365" y="159"/>
                      <a:pt x="364" y="157"/>
                      <a:pt x="359" y="157"/>
                    </a:cubicBezTo>
                    <a:cubicBezTo>
                      <a:pt x="354" y="157"/>
                      <a:pt x="353" y="160"/>
                      <a:pt x="353" y="163"/>
                    </a:cubicBezTo>
                    <a:cubicBezTo>
                      <a:pt x="352" y="171"/>
                      <a:pt x="352" y="179"/>
                      <a:pt x="353" y="187"/>
                    </a:cubicBezTo>
                    <a:cubicBezTo>
                      <a:pt x="353" y="189"/>
                      <a:pt x="355" y="192"/>
                      <a:pt x="351" y="192"/>
                    </a:cubicBezTo>
                    <a:cubicBezTo>
                      <a:pt x="347" y="193"/>
                      <a:pt x="346" y="190"/>
                      <a:pt x="343" y="188"/>
                    </a:cubicBezTo>
                    <a:cubicBezTo>
                      <a:pt x="340" y="186"/>
                      <a:pt x="340" y="181"/>
                      <a:pt x="334" y="182"/>
                    </a:cubicBezTo>
                    <a:cubicBezTo>
                      <a:pt x="328" y="183"/>
                      <a:pt x="331" y="188"/>
                      <a:pt x="331" y="192"/>
                    </a:cubicBezTo>
                    <a:cubicBezTo>
                      <a:pt x="332" y="194"/>
                      <a:pt x="334" y="197"/>
                      <a:pt x="334" y="200"/>
                    </a:cubicBezTo>
                    <a:cubicBezTo>
                      <a:pt x="333" y="204"/>
                      <a:pt x="328" y="203"/>
                      <a:pt x="325" y="203"/>
                    </a:cubicBezTo>
                    <a:cubicBezTo>
                      <a:pt x="314" y="203"/>
                      <a:pt x="304" y="202"/>
                      <a:pt x="293" y="201"/>
                    </a:cubicBezTo>
                    <a:cubicBezTo>
                      <a:pt x="292" y="200"/>
                      <a:pt x="291" y="200"/>
                      <a:pt x="291" y="199"/>
                    </a:cubicBezTo>
                    <a:cubicBezTo>
                      <a:pt x="295" y="191"/>
                      <a:pt x="289" y="183"/>
                      <a:pt x="273" y="177"/>
                    </a:cubicBezTo>
                    <a:cubicBezTo>
                      <a:pt x="266" y="175"/>
                      <a:pt x="259" y="173"/>
                      <a:pt x="251" y="172"/>
                    </a:cubicBezTo>
                    <a:cubicBezTo>
                      <a:pt x="246" y="171"/>
                      <a:pt x="240" y="170"/>
                      <a:pt x="238" y="167"/>
                    </a:cubicBezTo>
                    <a:cubicBezTo>
                      <a:pt x="215" y="150"/>
                      <a:pt x="184" y="145"/>
                      <a:pt x="150" y="147"/>
                    </a:cubicBezTo>
                    <a:cubicBezTo>
                      <a:pt x="141" y="148"/>
                      <a:pt x="133" y="148"/>
                      <a:pt x="125" y="147"/>
                    </a:cubicBezTo>
                    <a:cubicBezTo>
                      <a:pt x="118" y="145"/>
                      <a:pt x="123" y="142"/>
                      <a:pt x="124" y="140"/>
                    </a:cubicBezTo>
                    <a:cubicBezTo>
                      <a:pt x="126" y="138"/>
                      <a:pt x="129" y="136"/>
                      <a:pt x="125" y="135"/>
                    </a:cubicBezTo>
                    <a:cubicBezTo>
                      <a:pt x="123" y="133"/>
                      <a:pt x="120" y="135"/>
                      <a:pt x="117" y="135"/>
                    </a:cubicBezTo>
                    <a:cubicBezTo>
                      <a:pt x="111" y="137"/>
                      <a:pt x="105" y="141"/>
                      <a:pt x="100" y="138"/>
                    </a:cubicBezTo>
                    <a:cubicBezTo>
                      <a:pt x="94" y="135"/>
                      <a:pt x="100" y="131"/>
                      <a:pt x="101" y="127"/>
                    </a:cubicBezTo>
                    <a:cubicBezTo>
                      <a:pt x="104" y="121"/>
                      <a:pt x="107" y="114"/>
                      <a:pt x="106" y="107"/>
                    </a:cubicBezTo>
                    <a:cubicBezTo>
                      <a:pt x="106" y="102"/>
                      <a:pt x="102" y="101"/>
                      <a:pt x="95" y="104"/>
                    </a:cubicBezTo>
                    <a:cubicBezTo>
                      <a:pt x="90" y="107"/>
                      <a:pt x="85" y="110"/>
                      <a:pt x="82" y="113"/>
                    </a:cubicBezTo>
                    <a:cubicBezTo>
                      <a:pt x="78" y="116"/>
                      <a:pt x="76" y="120"/>
                      <a:pt x="70" y="122"/>
                    </a:cubicBezTo>
                    <a:cubicBezTo>
                      <a:pt x="64" y="118"/>
                      <a:pt x="67" y="114"/>
                      <a:pt x="65" y="110"/>
                    </a:cubicBezTo>
                    <a:cubicBezTo>
                      <a:pt x="65" y="108"/>
                      <a:pt x="65" y="105"/>
                      <a:pt x="60" y="104"/>
                    </a:cubicBezTo>
                    <a:cubicBezTo>
                      <a:pt x="55" y="104"/>
                      <a:pt x="55" y="107"/>
                      <a:pt x="54" y="109"/>
                    </a:cubicBezTo>
                    <a:cubicBezTo>
                      <a:pt x="53" y="111"/>
                      <a:pt x="53" y="112"/>
                      <a:pt x="52" y="113"/>
                    </a:cubicBezTo>
                    <a:cubicBezTo>
                      <a:pt x="51" y="115"/>
                      <a:pt x="51" y="119"/>
                      <a:pt x="46" y="119"/>
                    </a:cubicBezTo>
                    <a:cubicBezTo>
                      <a:pt x="42" y="119"/>
                      <a:pt x="42" y="116"/>
                      <a:pt x="41" y="114"/>
                    </a:cubicBezTo>
                    <a:cubicBezTo>
                      <a:pt x="39" y="110"/>
                      <a:pt x="35" y="108"/>
                      <a:pt x="28" y="110"/>
                    </a:cubicBezTo>
                    <a:cubicBezTo>
                      <a:pt x="25" y="110"/>
                      <a:pt x="22" y="110"/>
                      <a:pt x="23" y="107"/>
                    </a:cubicBezTo>
                    <a:cubicBezTo>
                      <a:pt x="20" y="108"/>
                      <a:pt x="21" y="111"/>
                      <a:pt x="19" y="112"/>
                    </a:cubicBezTo>
                    <a:cubicBezTo>
                      <a:pt x="14" y="114"/>
                      <a:pt x="9" y="115"/>
                      <a:pt x="6" y="111"/>
                    </a:cubicBezTo>
                    <a:cubicBezTo>
                      <a:pt x="4" y="108"/>
                      <a:pt x="2" y="105"/>
                      <a:pt x="0" y="101"/>
                    </a:cubicBezTo>
                    <a:cubicBezTo>
                      <a:pt x="0" y="98"/>
                      <a:pt x="4" y="97"/>
                      <a:pt x="8" y="96"/>
                    </a:cubicBezTo>
                    <a:cubicBezTo>
                      <a:pt x="36" y="84"/>
                      <a:pt x="59" y="70"/>
                      <a:pt x="81" y="55"/>
                    </a:cubicBezTo>
                    <a:cubicBezTo>
                      <a:pt x="84" y="53"/>
                      <a:pt x="87" y="50"/>
                      <a:pt x="93" y="49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2"/>
              <p:cNvSpPr/>
              <p:nvPr/>
            </p:nvSpPr>
            <p:spPr>
              <a:xfrm>
                <a:off x="1902" y="1350"/>
                <a:ext cx="1052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88" extrusionOk="0">
                    <a:moveTo>
                      <a:pt x="220" y="185"/>
                    </a:moveTo>
                    <a:cubicBezTo>
                      <a:pt x="165" y="180"/>
                      <a:pt x="110" y="176"/>
                      <a:pt x="55" y="172"/>
                    </a:cubicBezTo>
                    <a:cubicBezTo>
                      <a:pt x="48" y="171"/>
                      <a:pt x="46" y="168"/>
                      <a:pt x="41" y="166"/>
                    </a:cubicBezTo>
                    <a:cubicBezTo>
                      <a:pt x="34" y="166"/>
                      <a:pt x="27" y="164"/>
                      <a:pt x="19" y="163"/>
                    </a:cubicBezTo>
                    <a:cubicBezTo>
                      <a:pt x="13" y="163"/>
                      <a:pt x="12" y="161"/>
                      <a:pt x="17" y="158"/>
                    </a:cubicBezTo>
                    <a:cubicBezTo>
                      <a:pt x="22" y="155"/>
                      <a:pt x="28" y="153"/>
                      <a:pt x="33" y="149"/>
                    </a:cubicBezTo>
                    <a:cubicBezTo>
                      <a:pt x="34" y="148"/>
                      <a:pt x="36" y="146"/>
                      <a:pt x="35" y="145"/>
                    </a:cubicBezTo>
                    <a:cubicBezTo>
                      <a:pt x="33" y="143"/>
                      <a:pt x="30" y="143"/>
                      <a:pt x="27" y="143"/>
                    </a:cubicBezTo>
                    <a:cubicBezTo>
                      <a:pt x="22" y="143"/>
                      <a:pt x="18" y="144"/>
                      <a:pt x="13" y="145"/>
                    </a:cubicBezTo>
                    <a:cubicBezTo>
                      <a:pt x="9" y="145"/>
                      <a:pt x="4" y="147"/>
                      <a:pt x="0" y="145"/>
                    </a:cubicBezTo>
                    <a:cubicBezTo>
                      <a:pt x="17" y="135"/>
                      <a:pt x="33" y="122"/>
                      <a:pt x="60" y="121"/>
                    </a:cubicBezTo>
                    <a:cubicBezTo>
                      <a:pt x="83" y="119"/>
                      <a:pt x="106" y="119"/>
                      <a:pt x="128" y="122"/>
                    </a:cubicBezTo>
                    <a:cubicBezTo>
                      <a:pt x="133" y="123"/>
                      <a:pt x="136" y="123"/>
                      <a:pt x="140" y="120"/>
                    </a:cubicBezTo>
                    <a:cubicBezTo>
                      <a:pt x="153" y="112"/>
                      <a:pt x="168" y="105"/>
                      <a:pt x="179" y="95"/>
                    </a:cubicBezTo>
                    <a:cubicBezTo>
                      <a:pt x="187" y="87"/>
                      <a:pt x="188" y="78"/>
                      <a:pt x="194" y="70"/>
                    </a:cubicBezTo>
                    <a:cubicBezTo>
                      <a:pt x="199" y="61"/>
                      <a:pt x="204" y="53"/>
                      <a:pt x="208" y="44"/>
                    </a:cubicBezTo>
                    <a:cubicBezTo>
                      <a:pt x="215" y="28"/>
                      <a:pt x="236" y="21"/>
                      <a:pt x="258" y="15"/>
                    </a:cubicBezTo>
                    <a:cubicBezTo>
                      <a:pt x="272" y="12"/>
                      <a:pt x="286" y="9"/>
                      <a:pt x="299" y="6"/>
                    </a:cubicBezTo>
                    <a:cubicBezTo>
                      <a:pt x="320" y="0"/>
                      <a:pt x="340" y="4"/>
                      <a:pt x="359" y="9"/>
                    </a:cubicBezTo>
                    <a:cubicBezTo>
                      <a:pt x="379" y="14"/>
                      <a:pt x="396" y="21"/>
                      <a:pt x="415" y="27"/>
                    </a:cubicBezTo>
                    <a:cubicBezTo>
                      <a:pt x="430" y="31"/>
                      <a:pt x="434" y="39"/>
                      <a:pt x="441" y="47"/>
                    </a:cubicBezTo>
                    <a:cubicBezTo>
                      <a:pt x="448" y="43"/>
                      <a:pt x="454" y="39"/>
                      <a:pt x="459" y="35"/>
                    </a:cubicBezTo>
                    <a:cubicBezTo>
                      <a:pt x="465" y="30"/>
                      <a:pt x="473" y="29"/>
                      <a:pt x="483" y="30"/>
                    </a:cubicBezTo>
                    <a:cubicBezTo>
                      <a:pt x="498" y="31"/>
                      <a:pt x="513" y="33"/>
                      <a:pt x="527" y="37"/>
                    </a:cubicBezTo>
                    <a:cubicBezTo>
                      <a:pt x="547" y="52"/>
                      <a:pt x="561" y="69"/>
                      <a:pt x="574" y="86"/>
                    </a:cubicBezTo>
                    <a:cubicBezTo>
                      <a:pt x="588" y="103"/>
                      <a:pt x="592" y="121"/>
                      <a:pt x="584" y="139"/>
                    </a:cubicBezTo>
                    <a:cubicBezTo>
                      <a:pt x="583" y="142"/>
                      <a:pt x="582" y="145"/>
                      <a:pt x="578" y="147"/>
                    </a:cubicBezTo>
                    <a:cubicBezTo>
                      <a:pt x="572" y="148"/>
                      <a:pt x="568" y="147"/>
                      <a:pt x="564" y="146"/>
                    </a:cubicBezTo>
                    <a:cubicBezTo>
                      <a:pt x="540" y="141"/>
                      <a:pt x="517" y="140"/>
                      <a:pt x="493" y="146"/>
                    </a:cubicBezTo>
                    <a:cubicBezTo>
                      <a:pt x="469" y="152"/>
                      <a:pt x="444" y="154"/>
                      <a:pt x="424" y="165"/>
                    </a:cubicBezTo>
                    <a:cubicBezTo>
                      <a:pt x="423" y="165"/>
                      <a:pt x="421" y="165"/>
                      <a:pt x="419" y="165"/>
                    </a:cubicBezTo>
                    <a:cubicBezTo>
                      <a:pt x="415" y="162"/>
                      <a:pt x="422" y="159"/>
                      <a:pt x="419" y="156"/>
                    </a:cubicBezTo>
                    <a:cubicBezTo>
                      <a:pt x="413" y="157"/>
                      <a:pt x="411" y="160"/>
                      <a:pt x="408" y="162"/>
                    </a:cubicBezTo>
                    <a:cubicBezTo>
                      <a:pt x="405" y="164"/>
                      <a:pt x="403" y="168"/>
                      <a:pt x="398" y="167"/>
                    </a:cubicBezTo>
                    <a:cubicBezTo>
                      <a:pt x="393" y="166"/>
                      <a:pt x="397" y="162"/>
                      <a:pt x="397" y="159"/>
                    </a:cubicBezTo>
                    <a:cubicBezTo>
                      <a:pt x="397" y="154"/>
                      <a:pt x="400" y="150"/>
                      <a:pt x="399" y="145"/>
                    </a:cubicBezTo>
                    <a:cubicBezTo>
                      <a:pt x="399" y="143"/>
                      <a:pt x="399" y="141"/>
                      <a:pt x="395" y="141"/>
                    </a:cubicBezTo>
                    <a:cubicBezTo>
                      <a:pt x="391" y="141"/>
                      <a:pt x="390" y="143"/>
                      <a:pt x="389" y="145"/>
                    </a:cubicBezTo>
                    <a:cubicBezTo>
                      <a:pt x="388" y="149"/>
                      <a:pt x="386" y="153"/>
                      <a:pt x="386" y="157"/>
                    </a:cubicBezTo>
                    <a:cubicBezTo>
                      <a:pt x="386" y="159"/>
                      <a:pt x="386" y="162"/>
                      <a:pt x="381" y="162"/>
                    </a:cubicBezTo>
                    <a:cubicBezTo>
                      <a:pt x="377" y="162"/>
                      <a:pt x="376" y="159"/>
                      <a:pt x="376" y="157"/>
                    </a:cubicBezTo>
                    <a:cubicBezTo>
                      <a:pt x="375" y="153"/>
                      <a:pt x="375" y="148"/>
                      <a:pt x="372" y="144"/>
                    </a:cubicBezTo>
                    <a:cubicBezTo>
                      <a:pt x="371" y="140"/>
                      <a:pt x="371" y="134"/>
                      <a:pt x="363" y="135"/>
                    </a:cubicBezTo>
                    <a:cubicBezTo>
                      <a:pt x="354" y="136"/>
                      <a:pt x="358" y="142"/>
                      <a:pt x="358" y="145"/>
                    </a:cubicBezTo>
                    <a:cubicBezTo>
                      <a:pt x="357" y="148"/>
                      <a:pt x="362" y="152"/>
                      <a:pt x="356" y="153"/>
                    </a:cubicBezTo>
                    <a:cubicBezTo>
                      <a:pt x="350" y="154"/>
                      <a:pt x="349" y="149"/>
                      <a:pt x="346" y="147"/>
                    </a:cubicBezTo>
                    <a:cubicBezTo>
                      <a:pt x="343" y="144"/>
                      <a:pt x="341" y="139"/>
                      <a:pt x="335" y="141"/>
                    </a:cubicBezTo>
                    <a:cubicBezTo>
                      <a:pt x="328" y="142"/>
                      <a:pt x="334" y="147"/>
                      <a:pt x="335" y="150"/>
                    </a:cubicBezTo>
                    <a:cubicBezTo>
                      <a:pt x="336" y="153"/>
                      <a:pt x="338" y="156"/>
                      <a:pt x="340" y="159"/>
                    </a:cubicBezTo>
                    <a:cubicBezTo>
                      <a:pt x="342" y="162"/>
                      <a:pt x="341" y="164"/>
                      <a:pt x="336" y="165"/>
                    </a:cubicBezTo>
                    <a:cubicBezTo>
                      <a:pt x="329" y="170"/>
                      <a:pt x="321" y="171"/>
                      <a:pt x="310" y="171"/>
                    </a:cubicBezTo>
                    <a:cubicBezTo>
                      <a:pt x="300" y="171"/>
                      <a:pt x="290" y="174"/>
                      <a:pt x="282" y="178"/>
                    </a:cubicBezTo>
                    <a:cubicBezTo>
                      <a:pt x="277" y="181"/>
                      <a:pt x="271" y="183"/>
                      <a:pt x="263" y="182"/>
                    </a:cubicBezTo>
                    <a:cubicBezTo>
                      <a:pt x="254" y="182"/>
                      <a:pt x="246" y="182"/>
                      <a:pt x="238" y="186"/>
                    </a:cubicBezTo>
                    <a:cubicBezTo>
                      <a:pt x="232" y="188"/>
                      <a:pt x="226" y="186"/>
                      <a:pt x="220" y="18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2"/>
              <p:cNvSpPr/>
              <p:nvPr/>
            </p:nvSpPr>
            <p:spPr>
              <a:xfrm>
                <a:off x="2913" y="1334"/>
                <a:ext cx="699" cy="35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01" extrusionOk="0">
                    <a:moveTo>
                      <a:pt x="394" y="180"/>
                    </a:moveTo>
                    <a:cubicBezTo>
                      <a:pt x="383" y="188"/>
                      <a:pt x="366" y="187"/>
                      <a:pt x="351" y="188"/>
                    </a:cubicBezTo>
                    <a:cubicBezTo>
                      <a:pt x="298" y="192"/>
                      <a:pt x="244" y="194"/>
                      <a:pt x="191" y="197"/>
                    </a:cubicBezTo>
                    <a:cubicBezTo>
                      <a:pt x="186" y="198"/>
                      <a:pt x="181" y="198"/>
                      <a:pt x="176" y="198"/>
                    </a:cubicBezTo>
                    <a:cubicBezTo>
                      <a:pt x="173" y="198"/>
                      <a:pt x="169" y="201"/>
                      <a:pt x="167" y="198"/>
                    </a:cubicBezTo>
                    <a:cubicBezTo>
                      <a:pt x="165" y="197"/>
                      <a:pt x="169" y="195"/>
                      <a:pt x="172" y="194"/>
                    </a:cubicBezTo>
                    <a:cubicBezTo>
                      <a:pt x="178" y="191"/>
                      <a:pt x="184" y="189"/>
                      <a:pt x="181" y="183"/>
                    </a:cubicBezTo>
                    <a:cubicBezTo>
                      <a:pt x="179" y="178"/>
                      <a:pt x="171" y="177"/>
                      <a:pt x="162" y="175"/>
                    </a:cubicBezTo>
                    <a:cubicBezTo>
                      <a:pt x="135" y="172"/>
                      <a:pt x="108" y="171"/>
                      <a:pt x="80" y="171"/>
                    </a:cubicBezTo>
                    <a:cubicBezTo>
                      <a:pt x="70" y="171"/>
                      <a:pt x="61" y="174"/>
                      <a:pt x="51" y="174"/>
                    </a:cubicBezTo>
                    <a:cubicBezTo>
                      <a:pt x="42" y="170"/>
                      <a:pt x="30" y="167"/>
                      <a:pt x="26" y="160"/>
                    </a:cubicBezTo>
                    <a:cubicBezTo>
                      <a:pt x="33" y="152"/>
                      <a:pt x="34" y="143"/>
                      <a:pt x="33" y="134"/>
                    </a:cubicBezTo>
                    <a:cubicBezTo>
                      <a:pt x="29" y="116"/>
                      <a:pt x="17" y="101"/>
                      <a:pt x="8" y="85"/>
                    </a:cubicBezTo>
                    <a:cubicBezTo>
                      <a:pt x="0" y="70"/>
                      <a:pt x="0" y="55"/>
                      <a:pt x="8" y="40"/>
                    </a:cubicBezTo>
                    <a:cubicBezTo>
                      <a:pt x="21" y="33"/>
                      <a:pt x="34" y="26"/>
                      <a:pt x="48" y="19"/>
                    </a:cubicBezTo>
                    <a:cubicBezTo>
                      <a:pt x="57" y="15"/>
                      <a:pt x="66" y="10"/>
                      <a:pt x="77" y="6"/>
                    </a:cubicBezTo>
                    <a:cubicBezTo>
                      <a:pt x="93" y="0"/>
                      <a:pt x="111" y="3"/>
                      <a:pt x="127" y="5"/>
                    </a:cubicBezTo>
                    <a:cubicBezTo>
                      <a:pt x="163" y="9"/>
                      <a:pt x="198" y="16"/>
                      <a:pt x="231" y="25"/>
                    </a:cubicBezTo>
                    <a:cubicBezTo>
                      <a:pt x="249" y="31"/>
                      <a:pt x="265" y="39"/>
                      <a:pt x="262" y="53"/>
                    </a:cubicBezTo>
                    <a:cubicBezTo>
                      <a:pt x="261" y="58"/>
                      <a:pt x="266" y="61"/>
                      <a:pt x="272" y="65"/>
                    </a:cubicBezTo>
                    <a:cubicBezTo>
                      <a:pt x="289" y="73"/>
                      <a:pt x="296" y="83"/>
                      <a:pt x="290" y="97"/>
                    </a:cubicBezTo>
                    <a:cubicBezTo>
                      <a:pt x="285" y="107"/>
                      <a:pt x="282" y="117"/>
                      <a:pt x="276" y="127"/>
                    </a:cubicBezTo>
                    <a:cubicBezTo>
                      <a:pt x="273" y="131"/>
                      <a:pt x="276" y="132"/>
                      <a:pt x="282" y="132"/>
                    </a:cubicBezTo>
                    <a:cubicBezTo>
                      <a:pt x="298" y="132"/>
                      <a:pt x="314" y="132"/>
                      <a:pt x="330" y="132"/>
                    </a:cubicBezTo>
                    <a:cubicBezTo>
                      <a:pt x="335" y="132"/>
                      <a:pt x="340" y="132"/>
                      <a:pt x="344" y="134"/>
                    </a:cubicBezTo>
                    <a:cubicBezTo>
                      <a:pt x="365" y="148"/>
                      <a:pt x="382" y="163"/>
                      <a:pt x="394" y="18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52"/>
              <p:cNvSpPr/>
              <p:nvPr/>
            </p:nvSpPr>
            <p:spPr>
              <a:xfrm>
                <a:off x="4273" y="1300"/>
                <a:ext cx="467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78" extrusionOk="0">
                    <a:moveTo>
                      <a:pt x="0" y="37"/>
                    </a:moveTo>
                    <a:cubicBezTo>
                      <a:pt x="30" y="25"/>
                      <a:pt x="64" y="19"/>
                      <a:pt x="97" y="10"/>
                    </a:cubicBezTo>
                    <a:cubicBezTo>
                      <a:pt x="121" y="3"/>
                      <a:pt x="142" y="0"/>
                      <a:pt x="158" y="16"/>
                    </a:cubicBezTo>
                    <a:cubicBezTo>
                      <a:pt x="161" y="19"/>
                      <a:pt x="168" y="21"/>
                      <a:pt x="173" y="23"/>
                    </a:cubicBezTo>
                    <a:cubicBezTo>
                      <a:pt x="196" y="33"/>
                      <a:pt x="202" y="48"/>
                      <a:pt x="206" y="63"/>
                    </a:cubicBezTo>
                    <a:cubicBezTo>
                      <a:pt x="209" y="75"/>
                      <a:pt x="212" y="87"/>
                      <a:pt x="213" y="100"/>
                    </a:cubicBezTo>
                    <a:cubicBezTo>
                      <a:pt x="214" y="102"/>
                      <a:pt x="217" y="105"/>
                      <a:pt x="221" y="105"/>
                    </a:cubicBezTo>
                    <a:cubicBezTo>
                      <a:pt x="245" y="104"/>
                      <a:pt x="247" y="115"/>
                      <a:pt x="254" y="124"/>
                    </a:cubicBezTo>
                    <a:cubicBezTo>
                      <a:pt x="257" y="129"/>
                      <a:pt x="260" y="135"/>
                      <a:pt x="263" y="140"/>
                    </a:cubicBezTo>
                    <a:cubicBezTo>
                      <a:pt x="257" y="144"/>
                      <a:pt x="256" y="148"/>
                      <a:pt x="258" y="153"/>
                    </a:cubicBezTo>
                    <a:cubicBezTo>
                      <a:pt x="260" y="159"/>
                      <a:pt x="259" y="159"/>
                      <a:pt x="249" y="158"/>
                    </a:cubicBezTo>
                    <a:cubicBezTo>
                      <a:pt x="247" y="157"/>
                      <a:pt x="245" y="156"/>
                      <a:pt x="243" y="156"/>
                    </a:cubicBezTo>
                    <a:cubicBezTo>
                      <a:pt x="241" y="156"/>
                      <a:pt x="239" y="156"/>
                      <a:pt x="239" y="156"/>
                    </a:cubicBezTo>
                    <a:cubicBezTo>
                      <a:pt x="244" y="163"/>
                      <a:pt x="228" y="164"/>
                      <a:pt x="231" y="170"/>
                    </a:cubicBezTo>
                    <a:cubicBezTo>
                      <a:pt x="231" y="171"/>
                      <a:pt x="231" y="170"/>
                      <a:pt x="230" y="171"/>
                    </a:cubicBezTo>
                    <a:cubicBezTo>
                      <a:pt x="229" y="172"/>
                      <a:pt x="228" y="173"/>
                      <a:pt x="226" y="174"/>
                    </a:cubicBezTo>
                    <a:cubicBezTo>
                      <a:pt x="224" y="175"/>
                      <a:pt x="221" y="176"/>
                      <a:pt x="218" y="176"/>
                    </a:cubicBezTo>
                    <a:cubicBezTo>
                      <a:pt x="195" y="177"/>
                      <a:pt x="171" y="178"/>
                      <a:pt x="148" y="175"/>
                    </a:cubicBezTo>
                    <a:cubicBezTo>
                      <a:pt x="146" y="171"/>
                      <a:pt x="146" y="167"/>
                      <a:pt x="137" y="167"/>
                    </a:cubicBezTo>
                    <a:cubicBezTo>
                      <a:pt x="125" y="166"/>
                      <a:pt x="113" y="164"/>
                      <a:pt x="102" y="169"/>
                    </a:cubicBezTo>
                    <a:cubicBezTo>
                      <a:pt x="100" y="171"/>
                      <a:pt x="99" y="173"/>
                      <a:pt x="96" y="174"/>
                    </a:cubicBezTo>
                    <a:cubicBezTo>
                      <a:pt x="93" y="175"/>
                      <a:pt x="89" y="176"/>
                      <a:pt x="84" y="175"/>
                    </a:cubicBezTo>
                    <a:cubicBezTo>
                      <a:pt x="83" y="175"/>
                      <a:pt x="83" y="174"/>
                      <a:pt x="82" y="174"/>
                    </a:cubicBezTo>
                    <a:cubicBezTo>
                      <a:pt x="89" y="166"/>
                      <a:pt x="79" y="159"/>
                      <a:pt x="76" y="152"/>
                    </a:cubicBezTo>
                    <a:cubicBezTo>
                      <a:pt x="77" y="151"/>
                      <a:pt x="79" y="149"/>
                      <a:pt x="80" y="148"/>
                    </a:cubicBezTo>
                    <a:cubicBezTo>
                      <a:pt x="83" y="144"/>
                      <a:pt x="82" y="142"/>
                      <a:pt x="75" y="143"/>
                    </a:cubicBezTo>
                    <a:cubicBezTo>
                      <a:pt x="66" y="144"/>
                      <a:pt x="66" y="141"/>
                      <a:pt x="66" y="138"/>
                    </a:cubicBezTo>
                    <a:cubicBezTo>
                      <a:pt x="66" y="137"/>
                      <a:pt x="66" y="138"/>
                      <a:pt x="66" y="137"/>
                    </a:cubicBezTo>
                    <a:cubicBezTo>
                      <a:pt x="66" y="134"/>
                      <a:pt x="69" y="129"/>
                      <a:pt x="61" y="128"/>
                    </a:cubicBezTo>
                    <a:cubicBezTo>
                      <a:pt x="53" y="126"/>
                      <a:pt x="53" y="132"/>
                      <a:pt x="50" y="134"/>
                    </a:cubicBezTo>
                    <a:cubicBezTo>
                      <a:pt x="48" y="136"/>
                      <a:pt x="48" y="139"/>
                      <a:pt x="44" y="138"/>
                    </a:cubicBezTo>
                    <a:cubicBezTo>
                      <a:pt x="38" y="138"/>
                      <a:pt x="37" y="135"/>
                      <a:pt x="36" y="132"/>
                    </a:cubicBezTo>
                    <a:cubicBezTo>
                      <a:pt x="42" y="104"/>
                      <a:pt x="32" y="77"/>
                      <a:pt x="10" y="52"/>
                    </a:cubicBezTo>
                    <a:cubicBezTo>
                      <a:pt x="5" y="47"/>
                      <a:pt x="0" y="42"/>
                      <a:pt x="0" y="37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52"/>
              <p:cNvSpPr/>
              <p:nvPr/>
            </p:nvSpPr>
            <p:spPr>
              <a:xfrm>
                <a:off x="3623" y="1416"/>
                <a:ext cx="708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2" extrusionOk="0">
                    <a:moveTo>
                      <a:pt x="13" y="125"/>
                    </a:moveTo>
                    <a:cubicBezTo>
                      <a:pt x="14" y="131"/>
                      <a:pt x="7" y="132"/>
                      <a:pt x="0" y="132"/>
                    </a:cubicBezTo>
                    <a:cubicBezTo>
                      <a:pt x="0" y="118"/>
                      <a:pt x="0" y="103"/>
                      <a:pt x="12" y="90"/>
                    </a:cubicBezTo>
                    <a:cubicBezTo>
                      <a:pt x="16" y="87"/>
                      <a:pt x="19" y="83"/>
                      <a:pt x="22" y="79"/>
                    </a:cubicBezTo>
                    <a:cubicBezTo>
                      <a:pt x="32" y="65"/>
                      <a:pt x="53" y="59"/>
                      <a:pt x="78" y="55"/>
                    </a:cubicBezTo>
                    <a:cubicBezTo>
                      <a:pt x="98" y="52"/>
                      <a:pt x="119" y="48"/>
                      <a:pt x="139" y="44"/>
                    </a:cubicBezTo>
                    <a:cubicBezTo>
                      <a:pt x="146" y="43"/>
                      <a:pt x="150" y="40"/>
                      <a:pt x="153" y="37"/>
                    </a:cubicBezTo>
                    <a:cubicBezTo>
                      <a:pt x="160" y="26"/>
                      <a:pt x="176" y="22"/>
                      <a:pt x="191" y="17"/>
                    </a:cubicBezTo>
                    <a:cubicBezTo>
                      <a:pt x="216" y="7"/>
                      <a:pt x="244" y="2"/>
                      <a:pt x="274" y="2"/>
                    </a:cubicBezTo>
                    <a:cubicBezTo>
                      <a:pt x="279" y="2"/>
                      <a:pt x="285" y="0"/>
                      <a:pt x="291" y="0"/>
                    </a:cubicBezTo>
                    <a:cubicBezTo>
                      <a:pt x="303" y="0"/>
                      <a:pt x="314" y="3"/>
                      <a:pt x="324" y="7"/>
                    </a:cubicBezTo>
                    <a:cubicBezTo>
                      <a:pt x="343" y="15"/>
                      <a:pt x="361" y="23"/>
                      <a:pt x="386" y="25"/>
                    </a:cubicBezTo>
                    <a:cubicBezTo>
                      <a:pt x="391" y="25"/>
                      <a:pt x="394" y="27"/>
                      <a:pt x="395" y="30"/>
                    </a:cubicBezTo>
                    <a:cubicBezTo>
                      <a:pt x="399" y="43"/>
                      <a:pt x="399" y="55"/>
                      <a:pt x="392" y="68"/>
                    </a:cubicBezTo>
                    <a:cubicBezTo>
                      <a:pt x="389" y="69"/>
                      <a:pt x="387" y="70"/>
                      <a:pt x="384" y="71"/>
                    </a:cubicBezTo>
                    <a:cubicBezTo>
                      <a:pt x="378" y="72"/>
                      <a:pt x="374" y="72"/>
                      <a:pt x="374" y="68"/>
                    </a:cubicBezTo>
                    <a:cubicBezTo>
                      <a:pt x="375" y="61"/>
                      <a:pt x="369" y="62"/>
                      <a:pt x="362" y="63"/>
                    </a:cubicBezTo>
                    <a:cubicBezTo>
                      <a:pt x="358" y="64"/>
                      <a:pt x="354" y="65"/>
                      <a:pt x="350" y="66"/>
                    </a:cubicBezTo>
                    <a:cubicBezTo>
                      <a:pt x="346" y="67"/>
                      <a:pt x="341" y="69"/>
                      <a:pt x="338" y="67"/>
                    </a:cubicBezTo>
                    <a:cubicBezTo>
                      <a:pt x="334" y="64"/>
                      <a:pt x="338" y="62"/>
                      <a:pt x="340" y="59"/>
                    </a:cubicBezTo>
                    <a:cubicBezTo>
                      <a:pt x="343" y="56"/>
                      <a:pt x="346" y="53"/>
                      <a:pt x="348" y="49"/>
                    </a:cubicBezTo>
                    <a:cubicBezTo>
                      <a:pt x="350" y="45"/>
                      <a:pt x="353" y="41"/>
                      <a:pt x="347" y="38"/>
                    </a:cubicBezTo>
                    <a:cubicBezTo>
                      <a:pt x="340" y="35"/>
                      <a:pt x="332" y="37"/>
                      <a:pt x="327" y="40"/>
                    </a:cubicBezTo>
                    <a:cubicBezTo>
                      <a:pt x="316" y="45"/>
                      <a:pt x="306" y="51"/>
                      <a:pt x="299" y="58"/>
                    </a:cubicBezTo>
                    <a:cubicBezTo>
                      <a:pt x="297" y="60"/>
                      <a:pt x="295" y="62"/>
                      <a:pt x="292" y="65"/>
                    </a:cubicBezTo>
                    <a:cubicBezTo>
                      <a:pt x="291" y="65"/>
                      <a:pt x="290" y="67"/>
                      <a:pt x="288" y="66"/>
                    </a:cubicBezTo>
                    <a:cubicBezTo>
                      <a:pt x="285" y="66"/>
                      <a:pt x="285" y="64"/>
                      <a:pt x="285" y="63"/>
                    </a:cubicBezTo>
                    <a:cubicBezTo>
                      <a:pt x="285" y="62"/>
                      <a:pt x="285" y="62"/>
                      <a:pt x="285" y="61"/>
                    </a:cubicBezTo>
                    <a:cubicBezTo>
                      <a:pt x="285" y="60"/>
                      <a:pt x="286" y="58"/>
                      <a:pt x="283" y="57"/>
                    </a:cubicBezTo>
                    <a:cubicBezTo>
                      <a:pt x="280" y="57"/>
                      <a:pt x="279" y="58"/>
                      <a:pt x="277" y="59"/>
                    </a:cubicBezTo>
                    <a:cubicBezTo>
                      <a:pt x="272" y="63"/>
                      <a:pt x="268" y="67"/>
                      <a:pt x="264" y="72"/>
                    </a:cubicBezTo>
                    <a:cubicBezTo>
                      <a:pt x="262" y="73"/>
                      <a:pt x="261" y="75"/>
                      <a:pt x="259" y="76"/>
                    </a:cubicBezTo>
                    <a:cubicBezTo>
                      <a:pt x="258" y="77"/>
                      <a:pt x="256" y="78"/>
                      <a:pt x="253" y="77"/>
                    </a:cubicBezTo>
                    <a:cubicBezTo>
                      <a:pt x="251" y="77"/>
                      <a:pt x="251" y="75"/>
                      <a:pt x="251" y="74"/>
                    </a:cubicBezTo>
                    <a:cubicBezTo>
                      <a:pt x="252" y="70"/>
                      <a:pt x="252" y="66"/>
                      <a:pt x="254" y="62"/>
                    </a:cubicBezTo>
                    <a:cubicBezTo>
                      <a:pt x="255" y="59"/>
                      <a:pt x="255" y="57"/>
                      <a:pt x="255" y="54"/>
                    </a:cubicBezTo>
                    <a:cubicBezTo>
                      <a:pt x="255" y="52"/>
                      <a:pt x="255" y="49"/>
                      <a:pt x="251" y="48"/>
                    </a:cubicBezTo>
                    <a:cubicBezTo>
                      <a:pt x="247" y="47"/>
                      <a:pt x="244" y="49"/>
                      <a:pt x="241" y="50"/>
                    </a:cubicBezTo>
                    <a:cubicBezTo>
                      <a:pt x="233" y="53"/>
                      <a:pt x="229" y="57"/>
                      <a:pt x="226" y="62"/>
                    </a:cubicBezTo>
                    <a:cubicBezTo>
                      <a:pt x="225" y="63"/>
                      <a:pt x="224" y="65"/>
                      <a:pt x="221" y="65"/>
                    </a:cubicBezTo>
                    <a:cubicBezTo>
                      <a:pt x="218" y="65"/>
                      <a:pt x="217" y="63"/>
                      <a:pt x="216" y="62"/>
                    </a:cubicBezTo>
                    <a:cubicBezTo>
                      <a:pt x="214" y="59"/>
                      <a:pt x="214" y="56"/>
                      <a:pt x="208" y="56"/>
                    </a:cubicBezTo>
                    <a:cubicBezTo>
                      <a:pt x="202" y="56"/>
                      <a:pt x="200" y="59"/>
                      <a:pt x="197" y="62"/>
                    </a:cubicBezTo>
                    <a:cubicBezTo>
                      <a:pt x="193" y="67"/>
                      <a:pt x="191" y="72"/>
                      <a:pt x="189" y="78"/>
                    </a:cubicBezTo>
                    <a:cubicBezTo>
                      <a:pt x="188" y="79"/>
                      <a:pt x="187" y="81"/>
                      <a:pt x="184" y="80"/>
                    </a:cubicBezTo>
                    <a:cubicBezTo>
                      <a:pt x="182" y="80"/>
                      <a:pt x="182" y="79"/>
                      <a:pt x="181" y="78"/>
                    </a:cubicBezTo>
                    <a:cubicBezTo>
                      <a:pt x="179" y="75"/>
                      <a:pt x="180" y="72"/>
                      <a:pt x="175" y="70"/>
                    </a:cubicBezTo>
                    <a:cubicBezTo>
                      <a:pt x="170" y="74"/>
                      <a:pt x="173" y="79"/>
                      <a:pt x="172" y="84"/>
                    </a:cubicBezTo>
                    <a:cubicBezTo>
                      <a:pt x="172" y="88"/>
                      <a:pt x="175" y="94"/>
                      <a:pt x="157" y="89"/>
                    </a:cubicBezTo>
                    <a:cubicBezTo>
                      <a:pt x="166" y="96"/>
                      <a:pt x="165" y="98"/>
                      <a:pt x="155" y="100"/>
                    </a:cubicBezTo>
                    <a:cubicBezTo>
                      <a:pt x="150" y="101"/>
                      <a:pt x="146" y="103"/>
                      <a:pt x="142" y="105"/>
                    </a:cubicBezTo>
                    <a:cubicBezTo>
                      <a:pt x="140" y="106"/>
                      <a:pt x="139" y="107"/>
                      <a:pt x="136" y="107"/>
                    </a:cubicBezTo>
                    <a:cubicBezTo>
                      <a:pt x="134" y="106"/>
                      <a:pt x="134" y="105"/>
                      <a:pt x="134" y="103"/>
                    </a:cubicBezTo>
                    <a:cubicBezTo>
                      <a:pt x="134" y="102"/>
                      <a:pt x="134" y="101"/>
                      <a:pt x="134" y="100"/>
                    </a:cubicBezTo>
                    <a:cubicBezTo>
                      <a:pt x="134" y="96"/>
                      <a:pt x="130" y="95"/>
                      <a:pt x="125" y="97"/>
                    </a:cubicBezTo>
                    <a:cubicBezTo>
                      <a:pt x="119" y="100"/>
                      <a:pt x="116" y="103"/>
                      <a:pt x="113" y="106"/>
                    </a:cubicBezTo>
                    <a:cubicBezTo>
                      <a:pt x="112" y="107"/>
                      <a:pt x="110" y="109"/>
                      <a:pt x="107" y="108"/>
                    </a:cubicBezTo>
                    <a:cubicBezTo>
                      <a:pt x="105" y="108"/>
                      <a:pt x="105" y="106"/>
                      <a:pt x="104" y="105"/>
                    </a:cubicBezTo>
                    <a:cubicBezTo>
                      <a:pt x="104" y="102"/>
                      <a:pt x="104" y="100"/>
                      <a:pt x="104" y="98"/>
                    </a:cubicBezTo>
                    <a:cubicBezTo>
                      <a:pt x="103" y="96"/>
                      <a:pt x="104" y="94"/>
                      <a:pt x="99" y="93"/>
                    </a:cubicBezTo>
                    <a:cubicBezTo>
                      <a:pt x="96" y="93"/>
                      <a:pt x="94" y="95"/>
                      <a:pt x="93" y="97"/>
                    </a:cubicBezTo>
                    <a:cubicBezTo>
                      <a:pt x="90" y="100"/>
                      <a:pt x="88" y="104"/>
                      <a:pt x="86" y="108"/>
                    </a:cubicBezTo>
                    <a:cubicBezTo>
                      <a:pt x="85" y="109"/>
                      <a:pt x="85" y="111"/>
                      <a:pt x="81" y="111"/>
                    </a:cubicBezTo>
                    <a:cubicBezTo>
                      <a:pt x="76" y="108"/>
                      <a:pt x="78" y="103"/>
                      <a:pt x="75" y="100"/>
                    </a:cubicBezTo>
                    <a:cubicBezTo>
                      <a:pt x="74" y="98"/>
                      <a:pt x="74" y="96"/>
                      <a:pt x="73" y="94"/>
                    </a:cubicBezTo>
                    <a:cubicBezTo>
                      <a:pt x="72" y="92"/>
                      <a:pt x="72" y="89"/>
                      <a:pt x="67" y="89"/>
                    </a:cubicBezTo>
                    <a:cubicBezTo>
                      <a:pt x="63" y="89"/>
                      <a:pt x="63" y="92"/>
                      <a:pt x="62" y="93"/>
                    </a:cubicBezTo>
                    <a:cubicBezTo>
                      <a:pt x="59" y="99"/>
                      <a:pt x="58" y="104"/>
                      <a:pt x="57" y="110"/>
                    </a:cubicBezTo>
                    <a:cubicBezTo>
                      <a:pt x="56" y="113"/>
                      <a:pt x="57" y="115"/>
                      <a:pt x="48" y="115"/>
                    </a:cubicBezTo>
                    <a:cubicBezTo>
                      <a:pt x="40" y="115"/>
                      <a:pt x="33" y="115"/>
                      <a:pt x="26" y="112"/>
                    </a:cubicBezTo>
                    <a:cubicBezTo>
                      <a:pt x="23" y="111"/>
                      <a:pt x="19" y="113"/>
                      <a:pt x="19" y="116"/>
                    </a:cubicBezTo>
                    <a:cubicBezTo>
                      <a:pt x="19" y="117"/>
                      <a:pt x="19" y="118"/>
                      <a:pt x="20" y="119"/>
                    </a:cubicBezTo>
                    <a:cubicBezTo>
                      <a:pt x="24" y="126"/>
                      <a:pt x="24" y="126"/>
                      <a:pt x="13" y="125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2"/>
              <p:cNvSpPr/>
              <p:nvPr/>
            </p:nvSpPr>
            <p:spPr>
              <a:xfrm>
                <a:off x="4764" y="1518"/>
                <a:ext cx="602" cy="13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78" extrusionOk="0">
                    <a:moveTo>
                      <a:pt x="334" y="49"/>
                    </a:moveTo>
                    <a:cubicBezTo>
                      <a:pt x="323" y="52"/>
                      <a:pt x="309" y="54"/>
                      <a:pt x="300" y="60"/>
                    </a:cubicBezTo>
                    <a:cubicBezTo>
                      <a:pt x="298" y="63"/>
                      <a:pt x="294" y="63"/>
                      <a:pt x="289" y="63"/>
                    </a:cubicBezTo>
                    <a:cubicBezTo>
                      <a:pt x="265" y="63"/>
                      <a:pt x="241" y="67"/>
                      <a:pt x="216" y="68"/>
                    </a:cubicBezTo>
                    <a:cubicBezTo>
                      <a:pt x="210" y="69"/>
                      <a:pt x="206" y="70"/>
                      <a:pt x="202" y="73"/>
                    </a:cubicBezTo>
                    <a:cubicBezTo>
                      <a:pt x="196" y="78"/>
                      <a:pt x="190" y="77"/>
                      <a:pt x="184" y="73"/>
                    </a:cubicBezTo>
                    <a:cubicBezTo>
                      <a:pt x="177" y="69"/>
                      <a:pt x="172" y="64"/>
                      <a:pt x="162" y="63"/>
                    </a:cubicBezTo>
                    <a:cubicBezTo>
                      <a:pt x="161" y="62"/>
                      <a:pt x="159" y="62"/>
                      <a:pt x="157" y="62"/>
                    </a:cubicBezTo>
                    <a:cubicBezTo>
                      <a:pt x="152" y="62"/>
                      <a:pt x="148" y="64"/>
                      <a:pt x="143" y="63"/>
                    </a:cubicBezTo>
                    <a:cubicBezTo>
                      <a:pt x="112" y="62"/>
                      <a:pt x="80" y="62"/>
                      <a:pt x="49" y="59"/>
                    </a:cubicBezTo>
                    <a:cubicBezTo>
                      <a:pt x="40" y="58"/>
                      <a:pt x="31" y="61"/>
                      <a:pt x="22" y="58"/>
                    </a:cubicBezTo>
                    <a:cubicBezTo>
                      <a:pt x="20" y="58"/>
                      <a:pt x="18" y="56"/>
                      <a:pt x="21" y="55"/>
                    </a:cubicBezTo>
                    <a:cubicBezTo>
                      <a:pt x="30" y="50"/>
                      <a:pt x="21" y="48"/>
                      <a:pt x="16" y="46"/>
                    </a:cubicBezTo>
                    <a:cubicBezTo>
                      <a:pt x="11" y="44"/>
                      <a:pt x="5" y="45"/>
                      <a:pt x="0" y="43"/>
                    </a:cubicBezTo>
                    <a:cubicBezTo>
                      <a:pt x="5" y="36"/>
                      <a:pt x="22" y="30"/>
                      <a:pt x="37" y="31"/>
                    </a:cubicBezTo>
                    <a:cubicBezTo>
                      <a:pt x="46" y="29"/>
                      <a:pt x="52" y="26"/>
                      <a:pt x="59" y="23"/>
                    </a:cubicBezTo>
                    <a:cubicBezTo>
                      <a:pt x="76" y="13"/>
                      <a:pt x="96" y="6"/>
                      <a:pt x="121" y="5"/>
                    </a:cubicBezTo>
                    <a:cubicBezTo>
                      <a:pt x="137" y="0"/>
                      <a:pt x="152" y="3"/>
                      <a:pt x="168" y="6"/>
                    </a:cubicBezTo>
                    <a:cubicBezTo>
                      <a:pt x="179" y="8"/>
                      <a:pt x="189" y="11"/>
                      <a:pt x="198" y="15"/>
                    </a:cubicBezTo>
                    <a:cubicBezTo>
                      <a:pt x="205" y="18"/>
                      <a:pt x="213" y="21"/>
                      <a:pt x="222" y="22"/>
                    </a:cubicBezTo>
                    <a:cubicBezTo>
                      <a:pt x="228" y="26"/>
                      <a:pt x="236" y="26"/>
                      <a:pt x="244" y="26"/>
                    </a:cubicBezTo>
                    <a:cubicBezTo>
                      <a:pt x="264" y="25"/>
                      <a:pt x="284" y="26"/>
                      <a:pt x="303" y="30"/>
                    </a:cubicBezTo>
                    <a:cubicBezTo>
                      <a:pt x="314" y="32"/>
                      <a:pt x="323" y="35"/>
                      <a:pt x="331" y="39"/>
                    </a:cubicBezTo>
                    <a:cubicBezTo>
                      <a:pt x="335" y="42"/>
                      <a:pt x="339" y="45"/>
                      <a:pt x="334" y="49"/>
                    </a:cubicBezTo>
                    <a:close/>
                  </a:path>
                </a:pathLst>
              </a:custGeom>
              <a:solidFill>
                <a:srgbClr val="85716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2"/>
              <p:cNvSpPr/>
              <p:nvPr/>
            </p:nvSpPr>
            <p:spPr>
              <a:xfrm>
                <a:off x="4979" y="1321"/>
                <a:ext cx="336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34" extrusionOk="0">
                    <a:moveTo>
                      <a:pt x="100" y="132"/>
                    </a:moveTo>
                    <a:cubicBezTo>
                      <a:pt x="94" y="134"/>
                      <a:pt x="89" y="132"/>
                      <a:pt x="84" y="130"/>
                    </a:cubicBezTo>
                    <a:cubicBezTo>
                      <a:pt x="66" y="122"/>
                      <a:pt x="47" y="116"/>
                      <a:pt x="24" y="115"/>
                    </a:cubicBezTo>
                    <a:cubicBezTo>
                      <a:pt x="16" y="114"/>
                      <a:pt x="8" y="115"/>
                      <a:pt x="0" y="115"/>
                    </a:cubicBezTo>
                    <a:cubicBezTo>
                      <a:pt x="15" y="105"/>
                      <a:pt x="31" y="97"/>
                      <a:pt x="50" y="90"/>
                    </a:cubicBezTo>
                    <a:cubicBezTo>
                      <a:pt x="73" y="82"/>
                      <a:pt x="86" y="69"/>
                      <a:pt x="99" y="56"/>
                    </a:cubicBezTo>
                    <a:cubicBezTo>
                      <a:pt x="109" y="46"/>
                      <a:pt x="118" y="35"/>
                      <a:pt x="128" y="25"/>
                    </a:cubicBezTo>
                    <a:cubicBezTo>
                      <a:pt x="140" y="14"/>
                      <a:pt x="158" y="6"/>
                      <a:pt x="177" y="0"/>
                    </a:cubicBezTo>
                    <a:cubicBezTo>
                      <a:pt x="186" y="6"/>
                      <a:pt x="183" y="14"/>
                      <a:pt x="185" y="20"/>
                    </a:cubicBezTo>
                    <a:cubicBezTo>
                      <a:pt x="189" y="36"/>
                      <a:pt x="188" y="52"/>
                      <a:pt x="187" y="67"/>
                    </a:cubicBezTo>
                    <a:cubicBezTo>
                      <a:pt x="187" y="78"/>
                      <a:pt x="181" y="88"/>
                      <a:pt x="176" y="98"/>
                    </a:cubicBezTo>
                    <a:cubicBezTo>
                      <a:pt x="176" y="100"/>
                      <a:pt x="175" y="101"/>
                      <a:pt x="174" y="103"/>
                    </a:cubicBezTo>
                    <a:cubicBezTo>
                      <a:pt x="169" y="109"/>
                      <a:pt x="158" y="111"/>
                      <a:pt x="150" y="115"/>
                    </a:cubicBezTo>
                    <a:cubicBezTo>
                      <a:pt x="137" y="121"/>
                      <a:pt x="122" y="126"/>
                      <a:pt x="107" y="131"/>
                    </a:cubicBezTo>
                    <a:cubicBezTo>
                      <a:pt x="105" y="132"/>
                      <a:pt x="103" y="132"/>
                      <a:pt x="100" y="132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2"/>
              <p:cNvSpPr/>
              <p:nvPr/>
            </p:nvSpPr>
            <p:spPr>
              <a:xfrm>
                <a:off x="-171" y="1318"/>
                <a:ext cx="310" cy="173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7" extrusionOk="0">
                    <a:moveTo>
                      <a:pt x="12" y="5"/>
                    </a:moveTo>
                    <a:cubicBezTo>
                      <a:pt x="22" y="4"/>
                      <a:pt x="33" y="7"/>
                      <a:pt x="42" y="1"/>
                    </a:cubicBezTo>
                    <a:cubicBezTo>
                      <a:pt x="43" y="0"/>
                      <a:pt x="49" y="1"/>
                      <a:pt x="52" y="1"/>
                    </a:cubicBezTo>
                    <a:cubicBezTo>
                      <a:pt x="78" y="5"/>
                      <a:pt x="104" y="9"/>
                      <a:pt x="129" y="16"/>
                    </a:cubicBezTo>
                    <a:cubicBezTo>
                      <a:pt x="133" y="17"/>
                      <a:pt x="136" y="18"/>
                      <a:pt x="138" y="20"/>
                    </a:cubicBezTo>
                    <a:cubicBezTo>
                      <a:pt x="145" y="30"/>
                      <a:pt x="161" y="34"/>
                      <a:pt x="175" y="39"/>
                    </a:cubicBezTo>
                    <a:cubicBezTo>
                      <a:pt x="151" y="58"/>
                      <a:pt x="121" y="74"/>
                      <a:pt x="86" y="87"/>
                    </a:cubicBezTo>
                    <a:cubicBezTo>
                      <a:pt x="75" y="92"/>
                      <a:pt x="61" y="94"/>
                      <a:pt x="48" y="96"/>
                    </a:cubicBezTo>
                    <a:cubicBezTo>
                      <a:pt x="42" y="97"/>
                      <a:pt x="37" y="96"/>
                      <a:pt x="34" y="93"/>
                    </a:cubicBezTo>
                    <a:cubicBezTo>
                      <a:pt x="23" y="84"/>
                      <a:pt x="9" y="76"/>
                      <a:pt x="4" y="64"/>
                    </a:cubicBezTo>
                    <a:cubicBezTo>
                      <a:pt x="1" y="58"/>
                      <a:pt x="0" y="52"/>
                      <a:pt x="6" y="47"/>
                    </a:cubicBezTo>
                    <a:cubicBezTo>
                      <a:pt x="19" y="35"/>
                      <a:pt x="19" y="22"/>
                      <a:pt x="12" y="9"/>
                    </a:cubicBezTo>
                    <a:cubicBezTo>
                      <a:pt x="11" y="8"/>
                      <a:pt x="10" y="6"/>
                      <a:pt x="12" y="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52"/>
              <p:cNvSpPr/>
              <p:nvPr/>
            </p:nvSpPr>
            <p:spPr>
              <a:xfrm>
                <a:off x="5301" y="1228"/>
                <a:ext cx="264" cy="18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02" extrusionOk="0">
                    <a:moveTo>
                      <a:pt x="1" y="50"/>
                    </a:moveTo>
                    <a:cubicBezTo>
                      <a:pt x="24" y="43"/>
                      <a:pt x="47" y="35"/>
                      <a:pt x="71" y="28"/>
                    </a:cubicBezTo>
                    <a:cubicBezTo>
                      <a:pt x="96" y="21"/>
                      <a:pt x="121" y="13"/>
                      <a:pt x="142" y="2"/>
                    </a:cubicBezTo>
                    <a:cubicBezTo>
                      <a:pt x="143" y="1"/>
                      <a:pt x="145" y="1"/>
                      <a:pt x="147" y="0"/>
                    </a:cubicBezTo>
                    <a:cubicBezTo>
                      <a:pt x="149" y="1"/>
                      <a:pt x="149" y="3"/>
                      <a:pt x="149" y="5"/>
                    </a:cubicBezTo>
                    <a:cubicBezTo>
                      <a:pt x="141" y="26"/>
                      <a:pt x="129" y="47"/>
                      <a:pt x="111" y="66"/>
                    </a:cubicBezTo>
                    <a:cubicBezTo>
                      <a:pt x="97" y="80"/>
                      <a:pt x="73" y="88"/>
                      <a:pt x="49" y="95"/>
                    </a:cubicBezTo>
                    <a:cubicBezTo>
                      <a:pt x="44" y="96"/>
                      <a:pt x="38" y="97"/>
                      <a:pt x="32" y="99"/>
                    </a:cubicBezTo>
                    <a:cubicBezTo>
                      <a:pt x="17" y="102"/>
                      <a:pt x="11" y="100"/>
                      <a:pt x="10" y="90"/>
                    </a:cubicBezTo>
                    <a:cubicBezTo>
                      <a:pt x="10" y="79"/>
                      <a:pt x="6" y="69"/>
                      <a:pt x="2" y="58"/>
                    </a:cubicBezTo>
                    <a:cubicBezTo>
                      <a:pt x="1" y="56"/>
                      <a:pt x="0" y="53"/>
                      <a:pt x="1" y="50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52"/>
              <p:cNvSpPr/>
              <p:nvPr/>
            </p:nvSpPr>
            <p:spPr>
              <a:xfrm>
                <a:off x="1656" y="1528"/>
                <a:ext cx="321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71" extrusionOk="0">
                    <a:moveTo>
                      <a:pt x="139" y="45"/>
                    </a:moveTo>
                    <a:cubicBezTo>
                      <a:pt x="147" y="44"/>
                      <a:pt x="155" y="42"/>
                      <a:pt x="164" y="41"/>
                    </a:cubicBezTo>
                    <a:cubicBezTo>
                      <a:pt x="169" y="41"/>
                      <a:pt x="176" y="40"/>
                      <a:pt x="178" y="44"/>
                    </a:cubicBezTo>
                    <a:cubicBezTo>
                      <a:pt x="181" y="47"/>
                      <a:pt x="176" y="50"/>
                      <a:pt x="172" y="52"/>
                    </a:cubicBezTo>
                    <a:cubicBezTo>
                      <a:pt x="167" y="55"/>
                      <a:pt x="161" y="58"/>
                      <a:pt x="154" y="61"/>
                    </a:cubicBezTo>
                    <a:cubicBezTo>
                      <a:pt x="164" y="62"/>
                      <a:pt x="174" y="61"/>
                      <a:pt x="180" y="66"/>
                    </a:cubicBezTo>
                    <a:cubicBezTo>
                      <a:pt x="180" y="70"/>
                      <a:pt x="176" y="71"/>
                      <a:pt x="169" y="70"/>
                    </a:cubicBezTo>
                    <a:cubicBezTo>
                      <a:pt x="161" y="69"/>
                      <a:pt x="153" y="67"/>
                      <a:pt x="144" y="68"/>
                    </a:cubicBezTo>
                    <a:cubicBezTo>
                      <a:pt x="141" y="69"/>
                      <a:pt x="139" y="68"/>
                      <a:pt x="136" y="68"/>
                    </a:cubicBezTo>
                    <a:cubicBezTo>
                      <a:pt x="126" y="68"/>
                      <a:pt x="116" y="67"/>
                      <a:pt x="105" y="67"/>
                    </a:cubicBezTo>
                    <a:cubicBezTo>
                      <a:pt x="100" y="67"/>
                      <a:pt x="95" y="65"/>
                      <a:pt x="93" y="62"/>
                    </a:cubicBezTo>
                    <a:cubicBezTo>
                      <a:pt x="90" y="54"/>
                      <a:pt x="81" y="50"/>
                      <a:pt x="65" y="53"/>
                    </a:cubicBezTo>
                    <a:cubicBezTo>
                      <a:pt x="49" y="56"/>
                      <a:pt x="39" y="52"/>
                      <a:pt x="28" y="47"/>
                    </a:cubicBezTo>
                    <a:cubicBezTo>
                      <a:pt x="23" y="44"/>
                      <a:pt x="16" y="42"/>
                      <a:pt x="10" y="39"/>
                    </a:cubicBezTo>
                    <a:cubicBezTo>
                      <a:pt x="7" y="37"/>
                      <a:pt x="2" y="36"/>
                      <a:pt x="3" y="33"/>
                    </a:cubicBezTo>
                    <a:cubicBezTo>
                      <a:pt x="5" y="28"/>
                      <a:pt x="0" y="24"/>
                      <a:pt x="1" y="19"/>
                    </a:cubicBezTo>
                    <a:cubicBezTo>
                      <a:pt x="2" y="15"/>
                      <a:pt x="0" y="10"/>
                      <a:pt x="8" y="10"/>
                    </a:cubicBezTo>
                    <a:cubicBezTo>
                      <a:pt x="15" y="10"/>
                      <a:pt x="16" y="14"/>
                      <a:pt x="17" y="17"/>
                    </a:cubicBezTo>
                    <a:cubicBezTo>
                      <a:pt x="19" y="22"/>
                      <a:pt x="20" y="26"/>
                      <a:pt x="22" y="31"/>
                    </a:cubicBezTo>
                    <a:cubicBezTo>
                      <a:pt x="27" y="22"/>
                      <a:pt x="30" y="14"/>
                      <a:pt x="37" y="6"/>
                    </a:cubicBezTo>
                    <a:cubicBezTo>
                      <a:pt x="41" y="3"/>
                      <a:pt x="45" y="0"/>
                      <a:pt x="52" y="1"/>
                    </a:cubicBezTo>
                    <a:cubicBezTo>
                      <a:pt x="58" y="2"/>
                      <a:pt x="57" y="6"/>
                      <a:pt x="57" y="9"/>
                    </a:cubicBezTo>
                    <a:cubicBezTo>
                      <a:pt x="57" y="18"/>
                      <a:pt x="53" y="26"/>
                      <a:pt x="50" y="35"/>
                    </a:cubicBezTo>
                    <a:cubicBezTo>
                      <a:pt x="57" y="27"/>
                      <a:pt x="64" y="21"/>
                      <a:pt x="72" y="15"/>
                    </a:cubicBezTo>
                    <a:cubicBezTo>
                      <a:pt x="76" y="11"/>
                      <a:pt x="82" y="7"/>
                      <a:pt x="90" y="6"/>
                    </a:cubicBezTo>
                    <a:cubicBezTo>
                      <a:pt x="99" y="4"/>
                      <a:pt x="104" y="6"/>
                      <a:pt x="103" y="12"/>
                    </a:cubicBezTo>
                    <a:cubicBezTo>
                      <a:pt x="103" y="20"/>
                      <a:pt x="96" y="26"/>
                      <a:pt x="90" y="33"/>
                    </a:cubicBezTo>
                    <a:cubicBezTo>
                      <a:pt x="90" y="34"/>
                      <a:pt x="88" y="35"/>
                      <a:pt x="89" y="37"/>
                    </a:cubicBezTo>
                    <a:cubicBezTo>
                      <a:pt x="95" y="34"/>
                      <a:pt x="101" y="31"/>
                      <a:pt x="107" y="28"/>
                    </a:cubicBezTo>
                    <a:cubicBezTo>
                      <a:pt x="111" y="26"/>
                      <a:pt x="117" y="24"/>
                      <a:pt x="122" y="23"/>
                    </a:cubicBezTo>
                    <a:cubicBezTo>
                      <a:pt x="128" y="23"/>
                      <a:pt x="135" y="22"/>
                      <a:pt x="139" y="25"/>
                    </a:cubicBezTo>
                    <a:cubicBezTo>
                      <a:pt x="144" y="28"/>
                      <a:pt x="142" y="31"/>
                      <a:pt x="139" y="34"/>
                    </a:cubicBezTo>
                    <a:cubicBezTo>
                      <a:pt x="135" y="39"/>
                      <a:pt x="130" y="43"/>
                      <a:pt x="126" y="47"/>
                    </a:cubicBezTo>
                    <a:cubicBezTo>
                      <a:pt x="126" y="48"/>
                      <a:pt x="124" y="49"/>
                      <a:pt x="124" y="50"/>
                    </a:cubicBezTo>
                    <a:cubicBezTo>
                      <a:pt x="125" y="49"/>
                      <a:pt x="128" y="49"/>
                      <a:pt x="131" y="48"/>
                    </a:cubicBezTo>
                    <a:cubicBezTo>
                      <a:pt x="133" y="47"/>
                      <a:pt x="136" y="46"/>
                      <a:pt x="139" y="45"/>
                    </a:cubicBezTo>
                    <a:close/>
                  </a:path>
                </a:pathLst>
              </a:custGeom>
              <a:solidFill>
                <a:srgbClr val="839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52"/>
              <p:cNvSpPr/>
              <p:nvPr/>
            </p:nvSpPr>
            <p:spPr>
              <a:xfrm>
                <a:off x="1258" y="1557"/>
                <a:ext cx="316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47" extrusionOk="0">
                    <a:moveTo>
                      <a:pt x="0" y="29"/>
                    </a:moveTo>
                    <a:cubicBezTo>
                      <a:pt x="14" y="10"/>
                      <a:pt x="51" y="0"/>
                      <a:pt x="87" y="5"/>
                    </a:cubicBezTo>
                    <a:cubicBezTo>
                      <a:pt x="95" y="6"/>
                      <a:pt x="102" y="8"/>
                      <a:pt x="111" y="8"/>
                    </a:cubicBezTo>
                    <a:cubicBezTo>
                      <a:pt x="114" y="10"/>
                      <a:pt x="119" y="10"/>
                      <a:pt x="123" y="10"/>
                    </a:cubicBezTo>
                    <a:cubicBezTo>
                      <a:pt x="150" y="9"/>
                      <a:pt x="178" y="25"/>
                      <a:pt x="174" y="41"/>
                    </a:cubicBezTo>
                    <a:cubicBezTo>
                      <a:pt x="170" y="44"/>
                      <a:pt x="165" y="44"/>
                      <a:pt x="159" y="44"/>
                    </a:cubicBezTo>
                    <a:cubicBezTo>
                      <a:pt x="149" y="44"/>
                      <a:pt x="138" y="43"/>
                      <a:pt x="128" y="45"/>
                    </a:cubicBezTo>
                    <a:cubicBezTo>
                      <a:pt x="121" y="45"/>
                      <a:pt x="113" y="47"/>
                      <a:pt x="106" y="46"/>
                    </a:cubicBezTo>
                    <a:cubicBezTo>
                      <a:pt x="92" y="41"/>
                      <a:pt x="77" y="42"/>
                      <a:pt x="63" y="44"/>
                    </a:cubicBezTo>
                    <a:cubicBezTo>
                      <a:pt x="48" y="46"/>
                      <a:pt x="33" y="46"/>
                      <a:pt x="18" y="45"/>
                    </a:cubicBezTo>
                    <a:cubicBezTo>
                      <a:pt x="17" y="44"/>
                      <a:pt x="16" y="44"/>
                      <a:pt x="16" y="44"/>
                    </a:cubicBezTo>
                    <a:cubicBezTo>
                      <a:pt x="19" y="36"/>
                      <a:pt x="8" y="33"/>
                      <a:pt x="0" y="29"/>
                    </a:cubicBezTo>
                    <a:close/>
                  </a:path>
                </a:pathLst>
              </a:custGeom>
              <a:solidFill>
                <a:srgbClr val="8571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52"/>
              <p:cNvSpPr/>
              <p:nvPr/>
            </p:nvSpPr>
            <p:spPr>
              <a:xfrm>
                <a:off x="-272" y="1327"/>
                <a:ext cx="429" cy="23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30" extrusionOk="0">
                    <a:moveTo>
                      <a:pt x="69" y="0"/>
                    </a:moveTo>
                    <a:cubicBezTo>
                      <a:pt x="79" y="14"/>
                      <a:pt x="81" y="28"/>
                      <a:pt x="65" y="43"/>
                    </a:cubicBezTo>
                    <a:cubicBezTo>
                      <a:pt x="55" y="52"/>
                      <a:pt x="65" y="62"/>
                      <a:pt x="72" y="70"/>
                    </a:cubicBezTo>
                    <a:cubicBezTo>
                      <a:pt x="77" y="76"/>
                      <a:pt x="86" y="81"/>
                      <a:pt x="93" y="87"/>
                    </a:cubicBezTo>
                    <a:cubicBezTo>
                      <a:pt x="96" y="90"/>
                      <a:pt x="100" y="90"/>
                      <a:pt x="105" y="89"/>
                    </a:cubicBezTo>
                    <a:cubicBezTo>
                      <a:pt x="135" y="85"/>
                      <a:pt x="159" y="75"/>
                      <a:pt x="182" y="63"/>
                    </a:cubicBezTo>
                    <a:cubicBezTo>
                      <a:pt x="198" y="55"/>
                      <a:pt x="211" y="46"/>
                      <a:pt x="224" y="37"/>
                    </a:cubicBezTo>
                    <a:cubicBezTo>
                      <a:pt x="226" y="36"/>
                      <a:pt x="229" y="34"/>
                      <a:pt x="232" y="34"/>
                    </a:cubicBezTo>
                    <a:cubicBezTo>
                      <a:pt x="235" y="35"/>
                      <a:pt x="239" y="36"/>
                      <a:pt x="242" y="37"/>
                    </a:cubicBezTo>
                    <a:cubicBezTo>
                      <a:pt x="215" y="55"/>
                      <a:pt x="189" y="74"/>
                      <a:pt x="154" y="87"/>
                    </a:cubicBezTo>
                    <a:cubicBezTo>
                      <a:pt x="152" y="87"/>
                      <a:pt x="152" y="88"/>
                      <a:pt x="151" y="89"/>
                    </a:cubicBezTo>
                    <a:cubicBezTo>
                      <a:pt x="145" y="93"/>
                      <a:pt x="137" y="95"/>
                      <a:pt x="129" y="98"/>
                    </a:cubicBezTo>
                    <a:cubicBezTo>
                      <a:pt x="103" y="105"/>
                      <a:pt x="74" y="111"/>
                      <a:pt x="59" y="127"/>
                    </a:cubicBezTo>
                    <a:cubicBezTo>
                      <a:pt x="56" y="130"/>
                      <a:pt x="52" y="130"/>
                      <a:pt x="48" y="130"/>
                    </a:cubicBezTo>
                    <a:cubicBezTo>
                      <a:pt x="31" y="129"/>
                      <a:pt x="16" y="126"/>
                      <a:pt x="0" y="123"/>
                    </a:cubicBezTo>
                    <a:cubicBezTo>
                      <a:pt x="0" y="119"/>
                      <a:pt x="8" y="119"/>
                      <a:pt x="12" y="117"/>
                    </a:cubicBezTo>
                    <a:cubicBezTo>
                      <a:pt x="32" y="105"/>
                      <a:pt x="55" y="98"/>
                      <a:pt x="84" y="94"/>
                    </a:cubicBezTo>
                    <a:cubicBezTo>
                      <a:pt x="59" y="75"/>
                      <a:pt x="53" y="52"/>
                      <a:pt x="39" y="31"/>
                    </a:cubicBezTo>
                    <a:cubicBezTo>
                      <a:pt x="35" y="24"/>
                      <a:pt x="27" y="19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6" y="12"/>
                      <a:pt x="32" y="13"/>
                      <a:pt x="37" y="17"/>
                    </a:cubicBezTo>
                    <a:cubicBezTo>
                      <a:pt x="41" y="20"/>
                      <a:pt x="46" y="24"/>
                      <a:pt x="50" y="27"/>
                    </a:cubicBezTo>
                    <a:cubicBezTo>
                      <a:pt x="52" y="29"/>
                      <a:pt x="53" y="31"/>
                      <a:pt x="57" y="31"/>
                    </a:cubicBezTo>
                    <a:cubicBezTo>
                      <a:pt x="61" y="31"/>
                      <a:pt x="62" y="28"/>
                      <a:pt x="63" y="26"/>
                    </a:cubicBezTo>
                    <a:cubicBezTo>
                      <a:pt x="67" y="21"/>
                      <a:pt x="66" y="15"/>
                      <a:pt x="65" y="9"/>
                    </a:cubicBezTo>
                    <a:cubicBezTo>
                      <a:pt x="64" y="6"/>
                      <a:pt x="61" y="3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C2B7B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52"/>
              <p:cNvSpPr/>
              <p:nvPr/>
            </p:nvSpPr>
            <p:spPr>
              <a:xfrm>
                <a:off x="1476" y="1552"/>
                <a:ext cx="352" cy="94"/>
              </a:xfrm>
              <a:custGeom>
                <a:avLst/>
                <a:gdLst/>
                <a:ahLst/>
                <a:cxnLst/>
                <a:rect l="l" t="t" r="r" b="b"/>
                <a:pathLst>
                  <a:path w="198" h="53" extrusionOk="0">
                    <a:moveTo>
                      <a:pt x="50" y="42"/>
                    </a:moveTo>
                    <a:cubicBezTo>
                      <a:pt x="43" y="39"/>
                      <a:pt x="49" y="35"/>
                      <a:pt x="45" y="31"/>
                    </a:cubicBezTo>
                    <a:cubicBezTo>
                      <a:pt x="35" y="20"/>
                      <a:pt x="19" y="16"/>
                      <a:pt x="0" y="13"/>
                    </a:cubicBezTo>
                    <a:cubicBezTo>
                      <a:pt x="4" y="12"/>
                      <a:pt x="8" y="11"/>
                      <a:pt x="11" y="9"/>
                    </a:cubicBezTo>
                    <a:cubicBezTo>
                      <a:pt x="32" y="0"/>
                      <a:pt x="51" y="0"/>
                      <a:pt x="73" y="7"/>
                    </a:cubicBezTo>
                    <a:cubicBezTo>
                      <a:pt x="84" y="11"/>
                      <a:pt x="95" y="15"/>
                      <a:pt x="104" y="20"/>
                    </a:cubicBezTo>
                    <a:cubicBezTo>
                      <a:pt x="117" y="26"/>
                      <a:pt x="131" y="33"/>
                      <a:pt x="145" y="39"/>
                    </a:cubicBezTo>
                    <a:cubicBezTo>
                      <a:pt x="149" y="41"/>
                      <a:pt x="153" y="40"/>
                      <a:pt x="157" y="39"/>
                    </a:cubicBezTo>
                    <a:cubicBezTo>
                      <a:pt x="167" y="37"/>
                      <a:pt x="178" y="37"/>
                      <a:pt x="188" y="40"/>
                    </a:cubicBezTo>
                    <a:cubicBezTo>
                      <a:pt x="195" y="41"/>
                      <a:pt x="198" y="44"/>
                      <a:pt x="196" y="48"/>
                    </a:cubicBezTo>
                    <a:cubicBezTo>
                      <a:pt x="193" y="53"/>
                      <a:pt x="186" y="52"/>
                      <a:pt x="180" y="51"/>
                    </a:cubicBezTo>
                    <a:cubicBezTo>
                      <a:pt x="149" y="49"/>
                      <a:pt x="117" y="47"/>
                      <a:pt x="86" y="45"/>
                    </a:cubicBezTo>
                    <a:cubicBezTo>
                      <a:pt x="79" y="44"/>
                      <a:pt x="71" y="44"/>
                      <a:pt x="64" y="44"/>
                    </a:cubicBezTo>
                    <a:cubicBezTo>
                      <a:pt x="59" y="44"/>
                      <a:pt x="54" y="44"/>
                      <a:pt x="50" y="42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52"/>
              <p:cNvSpPr/>
              <p:nvPr/>
            </p:nvSpPr>
            <p:spPr>
              <a:xfrm>
                <a:off x="5285" y="1207"/>
                <a:ext cx="323" cy="302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69" extrusionOk="0">
                    <a:moveTo>
                      <a:pt x="10" y="62"/>
                    </a:moveTo>
                    <a:cubicBezTo>
                      <a:pt x="17" y="69"/>
                      <a:pt x="15" y="77"/>
                      <a:pt x="19" y="84"/>
                    </a:cubicBezTo>
                    <a:cubicBezTo>
                      <a:pt x="24" y="91"/>
                      <a:pt x="20" y="99"/>
                      <a:pt x="24" y="107"/>
                    </a:cubicBezTo>
                    <a:cubicBezTo>
                      <a:pt x="25" y="110"/>
                      <a:pt x="26" y="111"/>
                      <a:pt x="32" y="110"/>
                    </a:cubicBezTo>
                    <a:cubicBezTo>
                      <a:pt x="79" y="102"/>
                      <a:pt x="117" y="87"/>
                      <a:pt x="133" y="58"/>
                    </a:cubicBezTo>
                    <a:cubicBezTo>
                      <a:pt x="141" y="43"/>
                      <a:pt x="151" y="28"/>
                      <a:pt x="156" y="12"/>
                    </a:cubicBezTo>
                    <a:cubicBezTo>
                      <a:pt x="162" y="8"/>
                      <a:pt x="169" y="3"/>
                      <a:pt x="178" y="0"/>
                    </a:cubicBezTo>
                    <a:cubicBezTo>
                      <a:pt x="182" y="4"/>
                      <a:pt x="175" y="6"/>
                      <a:pt x="173" y="9"/>
                    </a:cubicBezTo>
                    <a:cubicBezTo>
                      <a:pt x="164" y="30"/>
                      <a:pt x="151" y="51"/>
                      <a:pt x="136" y="71"/>
                    </a:cubicBezTo>
                    <a:cubicBezTo>
                      <a:pt x="124" y="87"/>
                      <a:pt x="102" y="100"/>
                      <a:pt x="76" y="111"/>
                    </a:cubicBezTo>
                    <a:cubicBezTo>
                      <a:pt x="61" y="117"/>
                      <a:pt x="47" y="123"/>
                      <a:pt x="31" y="128"/>
                    </a:cubicBezTo>
                    <a:cubicBezTo>
                      <a:pt x="20" y="131"/>
                      <a:pt x="20" y="138"/>
                      <a:pt x="18" y="143"/>
                    </a:cubicBezTo>
                    <a:cubicBezTo>
                      <a:pt x="15" y="150"/>
                      <a:pt x="12" y="157"/>
                      <a:pt x="6" y="164"/>
                    </a:cubicBezTo>
                    <a:cubicBezTo>
                      <a:pt x="6" y="164"/>
                      <a:pt x="7" y="165"/>
                      <a:pt x="7" y="165"/>
                    </a:cubicBezTo>
                    <a:cubicBezTo>
                      <a:pt x="7" y="169"/>
                      <a:pt x="4" y="169"/>
                      <a:pt x="0" y="168"/>
                    </a:cubicBezTo>
                    <a:cubicBezTo>
                      <a:pt x="1" y="159"/>
                      <a:pt x="6" y="151"/>
                      <a:pt x="10" y="142"/>
                    </a:cubicBezTo>
                    <a:cubicBezTo>
                      <a:pt x="11" y="138"/>
                      <a:pt x="12" y="135"/>
                      <a:pt x="12" y="131"/>
                    </a:cubicBezTo>
                    <a:cubicBezTo>
                      <a:pt x="13" y="108"/>
                      <a:pt x="11" y="86"/>
                      <a:pt x="5" y="64"/>
                    </a:cubicBezTo>
                    <a:cubicBezTo>
                      <a:pt x="7" y="63"/>
                      <a:pt x="8" y="63"/>
                      <a:pt x="10" y="62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52"/>
              <p:cNvSpPr/>
              <p:nvPr/>
            </p:nvSpPr>
            <p:spPr>
              <a:xfrm>
                <a:off x="2829" y="1405"/>
                <a:ext cx="155" cy="218"/>
              </a:xfrm>
              <a:custGeom>
                <a:avLst/>
                <a:gdLst/>
                <a:ahLst/>
                <a:cxnLst/>
                <a:rect l="l" t="t" r="r" b="b"/>
                <a:pathLst>
                  <a:path w="87" h="122" extrusionOk="0">
                    <a:moveTo>
                      <a:pt x="55" y="0"/>
                    </a:moveTo>
                    <a:cubicBezTo>
                      <a:pt x="57" y="6"/>
                      <a:pt x="54" y="11"/>
                      <a:pt x="53" y="17"/>
                    </a:cubicBezTo>
                    <a:cubicBezTo>
                      <a:pt x="49" y="33"/>
                      <a:pt x="60" y="48"/>
                      <a:pt x="70" y="63"/>
                    </a:cubicBezTo>
                    <a:cubicBezTo>
                      <a:pt x="81" y="80"/>
                      <a:pt x="87" y="97"/>
                      <a:pt x="82" y="115"/>
                    </a:cubicBezTo>
                    <a:cubicBezTo>
                      <a:pt x="81" y="118"/>
                      <a:pt x="77" y="120"/>
                      <a:pt x="74" y="122"/>
                    </a:cubicBezTo>
                    <a:cubicBezTo>
                      <a:pt x="66" y="122"/>
                      <a:pt x="59" y="120"/>
                      <a:pt x="55" y="116"/>
                    </a:cubicBezTo>
                    <a:cubicBezTo>
                      <a:pt x="71" y="89"/>
                      <a:pt x="60" y="65"/>
                      <a:pt x="38" y="42"/>
                    </a:cubicBezTo>
                    <a:cubicBezTo>
                      <a:pt x="26" y="30"/>
                      <a:pt x="18" y="17"/>
                      <a:pt x="2" y="8"/>
                    </a:cubicBezTo>
                    <a:cubicBezTo>
                      <a:pt x="0" y="6"/>
                      <a:pt x="3" y="6"/>
                      <a:pt x="5" y="6"/>
                    </a:cubicBezTo>
                    <a:cubicBezTo>
                      <a:pt x="8" y="7"/>
                      <a:pt x="10" y="9"/>
                      <a:pt x="14" y="9"/>
                    </a:cubicBezTo>
                    <a:cubicBezTo>
                      <a:pt x="25" y="13"/>
                      <a:pt x="28" y="21"/>
                      <a:pt x="36" y="27"/>
                    </a:cubicBezTo>
                    <a:cubicBezTo>
                      <a:pt x="44" y="18"/>
                      <a:pt x="41" y="8"/>
                      <a:pt x="48" y="0"/>
                    </a:cubicBezTo>
                    <a:cubicBezTo>
                      <a:pt x="50" y="0"/>
                      <a:pt x="53" y="0"/>
                      <a:pt x="55" y="0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52"/>
              <p:cNvSpPr/>
              <p:nvPr/>
            </p:nvSpPr>
            <p:spPr>
              <a:xfrm>
                <a:off x="4140" y="1366"/>
                <a:ext cx="207" cy="17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9" extrusionOk="0">
                    <a:moveTo>
                      <a:pt x="99" y="95"/>
                    </a:moveTo>
                    <a:cubicBezTo>
                      <a:pt x="104" y="83"/>
                      <a:pt x="105" y="71"/>
                      <a:pt x="101" y="59"/>
                    </a:cubicBezTo>
                    <a:cubicBezTo>
                      <a:pt x="100" y="56"/>
                      <a:pt x="99" y="54"/>
                      <a:pt x="95" y="54"/>
                    </a:cubicBezTo>
                    <a:cubicBezTo>
                      <a:pt x="70" y="54"/>
                      <a:pt x="52" y="45"/>
                      <a:pt x="34" y="37"/>
                    </a:cubicBezTo>
                    <a:cubicBezTo>
                      <a:pt x="23" y="32"/>
                      <a:pt x="11" y="31"/>
                      <a:pt x="0" y="28"/>
                    </a:cubicBezTo>
                    <a:cubicBezTo>
                      <a:pt x="0" y="26"/>
                      <a:pt x="2" y="25"/>
                      <a:pt x="5" y="25"/>
                    </a:cubicBezTo>
                    <a:cubicBezTo>
                      <a:pt x="22" y="22"/>
                      <a:pt x="33" y="29"/>
                      <a:pt x="44" y="34"/>
                    </a:cubicBezTo>
                    <a:cubicBezTo>
                      <a:pt x="58" y="40"/>
                      <a:pt x="72" y="45"/>
                      <a:pt x="91" y="45"/>
                    </a:cubicBezTo>
                    <a:cubicBezTo>
                      <a:pt x="87" y="35"/>
                      <a:pt x="78" y="26"/>
                      <a:pt x="71" y="17"/>
                    </a:cubicBezTo>
                    <a:cubicBezTo>
                      <a:pt x="69" y="15"/>
                      <a:pt x="64" y="13"/>
                      <a:pt x="67" y="10"/>
                    </a:cubicBezTo>
                    <a:cubicBezTo>
                      <a:pt x="67" y="6"/>
                      <a:pt x="71" y="3"/>
                      <a:pt x="75" y="0"/>
                    </a:cubicBezTo>
                    <a:cubicBezTo>
                      <a:pt x="87" y="11"/>
                      <a:pt x="95" y="24"/>
                      <a:pt x="104" y="37"/>
                    </a:cubicBezTo>
                    <a:cubicBezTo>
                      <a:pt x="117" y="54"/>
                      <a:pt x="116" y="72"/>
                      <a:pt x="115" y="91"/>
                    </a:cubicBezTo>
                    <a:cubicBezTo>
                      <a:pt x="115" y="92"/>
                      <a:pt x="114" y="94"/>
                      <a:pt x="113" y="96"/>
                    </a:cubicBezTo>
                    <a:cubicBezTo>
                      <a:pt x="108" y="98"/>
                      <a:pt x="103" y="99"/>
                      <a:pt x="99" y="95"/>
                    </a:cubicBezTo>
                    <a:close/>
                  </a:path>
                </a:pathLst>
              </a:custGeom>
              <a:solidFill>
                <a:srgbClr val="C2B8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2"/>
              <p:cNvSpPr/>
              <p:nvPr/>
            </p:nvSpPr>
            <p:spPr>
              <a:xfrm>
                <a:off x="4148" y="1384"/>
                <a:ext cx="16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92" h="39" extrusionOk="0">
                    <a:moveTo>
                      <a:pt x="62" y="0"/>
                    </a:moveTo>
                    <a:cubicBezTo>
                      <a:pt x="71" y="10"/>
                      <a:pt x="82" y="21"/>
                      <a:pt x="88" y="33"/>
                    </a:cubicBezTo>
                    <a:cubicBezTo>
                      <a:pt x="89" y="34"/>
                      <a:pt x="92" y="36"/>
                      <a:pt x="89" y="38"/>
                    </a:cubicBezTo>
                    <a:cubicBezTo>
                      <a:pt x="86" y="39"/>
                      <a:pt x="83" y="37"/>
                      <a:pt x="80" y="37"/>
                    </a:cubicBezTo>
                    <a:cubicBezTo>
                      <a:pt x="61" y="36"/>
                      <a:pt x="47" y="29"/>
                      <a:pt x="33" y="23"/>
                    </a:cubicBezTo>
                    <a:cubicBezTo>
                      <a:pt x="24" y="18"/>
                      <a:pt x="13" y="15"/>
                      <a:pt x="0" y="15"/>
                    </a:cubicBezTo>
                    <a:cubicBezTo>
                      <a:pt x="5" y="10"/>
                      <a:pt x="13" y="8"/>
                      <a:pt x="23" y="6"/>
                    </a:cubicBezTo>
                    <a:cubicBezTo>
                      <a:pt x="36" y="4"/>
                      <a:pt x="49" y="2"/>
                      <a:pt x="62" y="0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52"/>
              <p:cNvSpPr/>
              <p:nvPr/>
            </p:nvSpPr>
            <p:spPr>
              <a:xfrm>
                <a:off x="4662" y="1541"/>
                <a:ext cx="168" cy="6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7" extrusionOk="0">
                    <a:moveTo>
                      <a:pt x="95" y="18"/>
                    </a:moveTo>
                    <a:cubicBezTo>
                      <a:pt x="81" y="20"/>
                      <a:pt x="69" y="24"/>
                      <a:pt x="59" y="30"/>
                    </a:cubicBezTo>
                    <a:cubicBezTo>
                      <a:pt x="57" y="31"/>
                      <a:pt x="56" y="31"/>
                      <a:pt x="54" y="32"/>
                    </a:cubicBezTo>
                    <a:cubicBezTo>
                      <a:pt x="41" y="32"/>
                      <a:pt x="28" y="33"/>
                      <a:pt x="16" y="36"/>
                    </a:cubicBezTo>
                    <a:cubicBezTo>
                      <a:pt x="14" y="37"/>
                      <a:pt x="12" y="36"/>
                      <a:pt x="10" y="36"/>
                    </a:cubicBezTo>
                    <a:cubicBezTo>
                      <a:pt x="0" y="28"/>
                      <a:pt x="13" y="28"/>
                      <a:pt x="19" y="27"/>
                    </a:cubicBezTo>
                    <a:cubicBezTo>
                      <a:pt x="18" y="24"/>
                      <a:pt x="10" y="22"/>
                      <a:pt x="14" y="20"/>
                    </a:cubicBezTo>
                    <a:cubicBezTo>
                      <a:pt x="22" y="17"/>
                      <a:pt x="30" y="21"/>
                      <a:pt x="38" y="23"/>
                    </a:cubicBezTo>
                    <a:cubicBezTo>
                      <a:pt x="35" y="17"/>
                      <a:pt x="32" y="12"/>
                      <a:pt x="36" y="7"/>
                    </a:cubicBezTo>
                    <a:cubicBezTo>
                      <a:pt x="38" y="5"/>
                      <a:pt x="40" y="5"/>
                      <a:pt x="44" y="5"/>
                    </a:cubicBezTo>
                    <a:cubicBezTo>
                      <a:pt x="49" y="8"/>
                      <a:pt x="53" y="11"/>
                      <a:pt x="57" y="15"/>
                    </a:cubicBezTo>
                    <a:cubicBezTo>
                      <a:pt x="56" y="12"/>
                      <a:pt x="56" y="9"/>
                      <a:pt x="56" y="6"/>
                    </a:cubicBezTo>
                    <a:cubicBezTo>
                      <a:pt x="56" y="5"/>
                      <a:pt x="54" y="2"/>
                      <a:pt x="59" y="1"/>
                    </a:cubicBezTo>
                    <a:cubicBezTo>
                      <a:pt x="64" y="0"/>
                      <a:pt x="66" y="3"/>
                      <a:pt x="68" y="5"/>
                    </a:cubicBezTo>
                    <a:cubicBezTo>
                      <a:pt x="70" y="8"/>
                      <a:pt x="72" y="11"/>
                      <a:pt x="75" y="15"/>
                    </a:cubicBezTo>
                    <a:cubicBezTo>
                      <a:pt x="80" y="14"/>
                      <a:pt x="82" y="10"/>
                      <a:pt x="88" y="10"/>
                    </a:cubicBezTo>
                    <a:cubicBezTo>
                      <a:pt x="95" y="11"/>
                      <a:pt x="91" y="16"/>
                      <a:pt x="95" y="18"/>
                    </a:cubicBezTo>
                    <a:close/>
                  </a:path>
                </a:pathLst>
              </a:custGeom>
              <a:solidFill>
                <a:srgbClr val="8297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52"/>
              <p:cNvSpPr/>
              <p:nvPr/>
            </p:nvSpPr>
            <p:spPr>
              <a:xfrm>
                <a:off x="-239" y="1327"/>
                <a:ext cx="98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5" h="34" extrusionOk="0">
                    <a:moveTo>
                      <a:pt x="46" y="0"/>
                    </a:moveTo>
                    <a:cubicBezTo>
                      <a:pt x="49" y="9"/>
                      <a:pt x="55" y="19"/>
                      <a:pt x="46" y="29"/>
                    </a:cubicBezTo>
                    <a:cubicBezTo>
                      <a:pt x="44" y="31"/>
                      <a:pt x="44" y="33"/>
                      <a:pt x="40" y="33"/>
                    </a:cubicBezTo>
                    <a:cubicBezTo>
                      <a:pt x="35" y="34"/>
                      <a:pt x="32" y="32"/>
                      <a:pt x="29" y="30"/>
                    </a:cubicBezTo>
                    <a:cubicBezTo>
                      <a:pt x="25" y="26"/>
                      <a:pt x="22" y="22"/>
                      <a:pt x="18" y="19"/>
                    </a:cubicBezTo>
                    <a:cubicBezTo>
                      <a:pt x="13" y="16"/>
                      <a:pt x="8" y="13"/>
                      <a:pt x="0" y="13"/>
                    </a:cubicBezTo>
                    <a:cubicBezTo>
                      <a:pt x="12" y="10"/>
                      <a:pt x="23" y="5"/>
                      <a:pt x="34" y="1"/>
                    </a:cubicBezTo>
                    <a:cubicBezTo>
                      <a:pt x="38" y="0"/>
                      <a:pt x="42" y="0"/>
                      <a:pt x="46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52"/>
              <p:cNvSpPr/>
              <p:nvPr/>
            </p:nvSpPr>
            <p:spPr>
              <a:xfrm>
                <a:off x="2854" y="1400"/>
                <a:ext cx="60" cy="5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3" extrusionOk="0">
                    <a:moveTo>
                      <a:pt x="34" y="3"/>
                    </a:moveTo>
                    <a:cubicBezTo>
                      <a:pt x="34" y="12"/>
                      <a:pt x="30" y="21"/>
                      <a:pt x="27" y="30"/>
                    </a:cubicBezTo>
                    <a:cubicBezTo>
                      <a:pt x="26" y="31"/>
                      <a:pt x="26" y="33"/>
                      <a:pt x="23" y="33"/>
                    </a:cubicBezTo>
                    <a:cubicBezTo>
                      <a:pt x="21" y="33"/>
                      <a:pt x="19" y="32"/>
                      <a:pt x="18" y="30"/>
                    </a:cubicBezTo>
                    <a:cubicBezTo>
                      <a:pt x="12" y="24"/>
                      <a:pt x="6" y="18"/>
                      <a:pt x="0" y="12"/>
                    </a:cubicBezTo>
                    <a:cubicBezTo>
                      <a:pt x="8" y="4"/>
                      <a:pt x="19" y="0"/>
                      <a:pt x="34" y="3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52"/>
              <p:cNvSpPr/>
              <p:nvPr/>
            </p:nvSpPr>
            <p:spPr>
              <a:xfrm>
                <a:off x="1856" y="1612"/>
                <a:ext cx="32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8" h="7" extrusionOk="0">
                    <a:moveTo>
                      <a:pt x="18" y="1"/>
                    </a:moveTo>
                    <a:cubicBezTo>
                      <a:pt x="13" y="3"/>
                      <a:pt x="8" y="5"/>
                      <a:pt x="3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5" y="4"/>
                      <a:pt x="9" y="2"/>
                      <a:pt x="13" y="0"/>
                    </a:cubicBezTo>
                    <a:cubicBezTo>
                      <a:pt x="15" y="0"/>
                      <a:pt x="16" y="1"/>
                      <a:pt x="18" y="1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52"/>
              <p:cNvSpPr/>
              <p:nvPr/>
            </p:nvSpPr>
            <p:spPr>
              <a:xfrm>
                <a:off x="-775" y="1818"/>
                <a:ext cx="1985" cy="230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29" extrusionOk="0">
                    <a:moveTo>
                      <a:pt x="0" y="127"/>
                    </a:moveTo>
                    <a:cubicBezTo>
                      <a:pt x="6" y="121"/>
                      <a:pt x="15" y="119"/>
                      <a:pt x="27" y="119"/>
                    </a:cubicBezTo>
                    <a:cubicBezTo>
                      <a:pt x="37" y="119"/>
                      <a:pt x="47" y="117"/>
                      <a:pt x="55" y="112"/>
                    </a:cubicBezTo>
                    <a:cubicBezTo>
                      <a:pt x="60" y="109"/>
                      <a:pt x="62" y="106"/>
                      <a:pt x="58" y="102"/>
                    </a:cubicBezTo>
                    <a:cubicBezTo>
                      <a:pt x="54" y="96"/>
                      <a:pt x="56" y="92"/>
                      <a:pt x="67" y="88"/>
                    </a:cubicBezTo>
                    <a:cubicBezTo>
                      <a:pt x="60" y="94"/>
                      <a:pt x="65" y="98"/>
                      <a:pt x="70" y="102"/>
                    </a:cubicBezTo>
                    <a:cubicBezTo>
                      <a:pt x="75" y="106"/>
                      <a:pt x="82" y="107"/>
                      <a:pt x="90" y="107"/>
                    </a:cubicBezTo>
                    <a:cubicBezTo>
                      <a:pt x="111" y="108"/>
                      <a:pt x="131" y="107"/>
                      <a:pt x="151" y="104"/>
                    </a:cubicBezTo>
                    <a:cubicBezTo>
                      <a:pt x="159" y="103"/>
                      <a:pt x="167" y="101"/>
                      <a:pt x="168" y="95"/>
                    </a:cubicBezTo>
                    <a:cubicBezTo>
                      <a:pt x="169" y="87"/>
                      <a:pt x="163" y="83"/>
                      <a:pt x="152" y="81"/>
                    </a:cubicBezTo>
                    <a:cubicBezTo>
                      <a:pt x="137" y="78"/>
                      <a:pt x="121" y="78"/>
                      <a:pt x="105" y="80"/>
                    </a:cubicBezTo>
                    <a:cubicBezTo>
                      <a:pt x="96" y="81"/>
                      <a:pt x="86" y="82"/>
                      <a:pt x="73" y="84"/>
                    </a:cubicBezTo>
                    <a:cubicBezTo>
                      <a:pt x="84" y="78"/>
                      <a:pt x="88" y="72"/>
                      <a:pt x="106" y="75"/>
                    </a:cubicBezTo>
                    <a:cubicBezTo>
                      <a:pt x="119" y="77"/>
                      <a:pt x="134" y="75"/>
                      <a:pt x="148" y="75"/>
                    </a:cubicBezTo>
                    <a:cubicBezTo>
                      <a:pt x="154" y="76"/>
                      <a:pt x="159" y="74"/>
                      <a:pt x="160" y="71"/>
                    </a:cubicBezTo>
                    <a:cubicBezTo>
                      <a:pt x="161" y="67"/>
                      <a:pt x="156" y="64"/>
                      <a:pt x="151" y="63"/>
                    </a:cubicBezTo>
                    <a:cubicBezTo>
                      <a:pt x="140" y="61"/>
                      <a:pt x="130" y="60"/>
                      <a:pt x="121" y="59"/>
                    </a:cubicBezTo>
                    <a:cubicBezTo>
                      <a:pt x="134" y="51"/>
                      <a:pt x="147" y="44"/>
                      <a:pt x="160" y="36"/>
                    </a:cubicBezTo>
                    <a:cubicBezTo>
                      <a:pt x="170" y="45"/>
                      <a:pt x="202" y="49"/>
                      <a:pt x="219" y="42"/>
                    </a:cubicBezTo>
                    <a:cubicBezTo>
                      <a:pt x="225" y="39"/>
                      <a:pt x="228" y="34"/>
                      <a:pt x="225" y="30"/>
                    </a:cubicBezTo>
                    <a:cubicBezTo>
                      <a:pt x="221" y="26"/>
                      <a:pt x="213" y="22"/>
                      <a:pt x="204" y="23"/>
                    </a:cubicBezTo>
                    <a:cubicBezTo>
                      <a:pt x="194" y="23"/>
                      <a:pt x="185" y="25"/>
                      <a:pt x="175" y="26"/>
                    </a:cubicBezTo>
                    <a:cubicBezTo>
                      <a:pt x="179" y="21"/>
                      <a:pt x="187" y="19"/>
                      <a:pt x="189" y="14"/>
                    </a:cubicBezTo>
                    <a:cubicBezTo>
                      <a:pt x="195" y="9"/>
                      <a:pt x="204" y="6"/>
                      <a:pt x="214" y="5"/>
                    </a:cubicBezTo>
                    <a:cubicBezTo>
                      <a:pt x="222" y="5"/>
                      <a:pt x="229" y="0"/>
                      <a:pt x="237" y="3"/>
                    </a:cubicBezTo>
                    <a:cubicBezTo>
                      <a:pt x="242" y="5"/>
                      <a:pt x="241" y="7"/>
                      <a:pt x="239" y="9"/>
                    </a:cubicBezTo>
                    <a:cubicBezTo>
                      <a:pt x="232" y="13"/>
                      <a:pt x="237" y="14"/>
                      <a:pt x="244" y="15"/>
                    </a:cubicBezTo>
                    <a:cubicBezTo>
                      <a:pt x="249" y="15"/>
                      <a:pt x="254" y="15"/>
                      <a:pt x="259" y="16"/>
                    </a:cubicBezTo>
                    <a:cubicBezTo>
                      <a:pt x="262" y="17"/>
                      <a:pt x="264" y="18"/>
                      <a:pt x="263" y="19"/>
                    </a:cubicBezTo>
                    <a:cubicBezTo>
                      <a:pt x="263" y="20"/>
                      <a:pt x="261" y="21"/>
                      <a:pt x="259" y="21"/>
                    </a:cubicBezTo>
                    <a:cubicBezTo>
                      <a:pt x="258" y="22"/>
                      <a:pt x="259" y="21"/>
                      <a:pt x="258" y="21"/>
                    </a:cubicBezTo>
                    <a:cubicBezTo>
                      <a:pt x="252" y="22"/>
                      <a:pt x="245" y="23"/>
                      <a:pt x="246" y="28"/>
                    </a:cubicBezTo>
                    <a:cubicBezTo>
                      <a:pt x="248" y="32"/>
                      <a:pt x="256" y="32"/>
                      <a:pt x="262" y="32"/>
                    </a:cubicBezTo>
                    <a:cubicBezTo>
                      <a:pt x="265" y="32"/>
                      <a:pt x="267" y="32"/>
                      <a:pt x="269" y="31"/>
                    </a:cubicBezTo>
                    <a:cubicBezTo>
                      <a:pt x="280" y="27"/>
                      <a:pt x="288" y="30"/>
                      <a:pt x="295" y="35"/>
                    </a:cubicBezTo>
                    <a:cubicBezTo>
                      <a:pt x="299" y="37"/>
                      <a:pt x="303" y="40"/>
                      <a:pt x="307" y="42"/>
                    </a:cubicBezTo>
                    <a:cubicBezTo>
                      <a:pt x="312" y="45"/>
                      <a:pt x="314" y="47"/>
                      <a:pt x="312" y="51"/>
                    </a:cubicBezTo>
                    <a:cubicBezTo>
                      <a:pt x="308" y="59"/>
                      <a:pt x="313" y="63"/>
                      <a:pt x="326" y="65"/>
                    </a:cubicBezTo>
                    <a:cubicBezTo>
                      <a:pt x="332" y="66"/>
                      <a:pt x="338" y="66"/>
                      <a:pt x="344" y="66"/>
                    </a:cubicBezTo>
                    <a:cubicBezTo>
                      <a:pt x="350" y="67"/>
                      <a:pt x="356" y="69"/>
                      <a:pt x="357" y="72"/>
                    </a:cubicBezTo>
                    <a:cubicBezTo>
                      <a:pt x="358" y="76"/>
                      <a:pt x="351" y="76"/>
                      <a:pt x="347" y="78"/>
                    </a:cubicBezTo>
                    <a:cubicBezTo>
                      <a:pt x="345" y="78"/>
                      <a:pt x="343" y="79"/>
                      <a:pt x="341" y="80"/>
                    </a:cubicBezTo>
                    <a:cubicBezTo>
                      <a:pt x="334" y="83"/>
                      <a:pt x="334" y="86"/>
                      <a:pt x="343" y="88"/>
                    </a:cubicBezTo>
                    <a:cubicBezTo>
                      <a:pt x="357" y="92"/>
                      <a:pt x="373" y="95"/>
                      <a:pt x="389" y="96"/>
                    </a:cubicBezTo>
                    <a:cubicBezTo>
                      <a:pt x="393" y="96"/>
                      <a:pt x="398" y="96"/>
                      <a:pt x="400" y="98"/>
                    </a:cubicBezTo>
                    <a:cubicBezTo>
                      <a:pt x="401" y="101"/>
                      <a:pt x="397" y="102"/>
                      <a:pt x="395" y="104"/>
                    </a:cubicBezTo>
                    <a:cubicBezTo>
                      <a:pt x="388" y="108"/>
                      <a:pt x="382" y="111"/>
                      <a:pt x="375" y="116"/>
                    </a:cubicBezTo>
                    <a:cubicBezTo>
                      <a:pt x="391" y="120"/>
                      <a:pt x="406" y="120"/>
                      <a:pt x="420" y="117"/>
                    </a:cubicBezTo>
                    <a:cubicBezTo>
                      <a:pt x="429" y="115"/>
                      <a:pt x="434" y="115"/>
                      <a:pt x="439" y="120"/>
                    </a:cubicBezTo>
                    <a:cubicBezTo>
                      <a:pt x="440" y="120"/>
                      <a:pt x="441" y="121"/>
                      <a:pt x="442" y="121"/>
                    </a:cubicBezTo>
                    <a:cubicBezTo>
                      <a:pt x="446" y="123"/>
                      <a:pt x="447" y="121"/>
                      <a:pt x="447" y="119"/>
                    </a:cubicBezTo>
                    <a:cubicBezTo>
                      <a:pt x="457" y="119"/>
                      <a:pt x="466" y="120"/>
                      <a:pt x="475" y="120"/>
                    </a:cubicBezTo>
                    <a:cubicBezTo>
                      <a:pt x="484" y="121"/>
                      <a:pt x="493" y="121"/>
                      <a:pt x="502" y="121"/>
                    </a:cubicBezTo>
                    <a:cubicBezTo>
                      <a:pt x="507" y="121"/>
                      <a:pt x="512" y="119"/>
                      <a:pt x="513" y="116"/>
                    </a:cubicBezTo>
                    <a:cubicBezTo>
                      <a:pt x="514" y="112"/>
                      <a:pt x="510" y="109"/>
                      <a:pt x="504" y="109"/>
                    </a:cubicBezTo>
                    <a:cubicBezTo>
                      <a:pt x="492" y="108"/>
                      <a:pt x="480" y="106"/>
                      <a:pt x="468" y="107"/>
                    </a:cubicBezTo>
                    <a:cubicBezTo>
                      <a:pt x="456" y="108"/>
                      <a:pt x="449" y="112"/>
                      <a:pt x="447" y="119"/>
                    </a:cubicBezTo>
                    <a:cubicBezTo>
                      <a:pt x="444" y="121"/>
                      <a:pt x="442" y="121"/>
                      <a:pt x="439" y="119"/>
                    </a:cubicBezTo>
                    <a:cubicBezTo>
                      <a:pt x="430" y="114"/>
                      <a:pt x="420" y="109"/>
                      <a:pt x="411" y="103"/>
                    </a:cubicBezTo>
                    <a:cubicBezTo>
                      <a:pt x="407" y="100"/>
                      <a:pt x="405" y="98"/>
                      <a:pt x="411" y="95"/>
                    </a:cubicBezTo>
                    <a:cubicBezTo>
                      <a:pt x="421" y="90"/>
                      <a:pt x="427" y="82"/>
                      <a:pt x="439" y="79"/>
                    </a:cubicBezTo>
                    <a:cubicBezTo>
                      <a:pt x="455" y="77"/>
                      <a:pt x="471" y="78"/>
                      <a:pt x="486" y="75"/>
                    </a:cubicBezTo>
                    <a:cubicBezTo>
                      <a:pt x="500" y="73"/>
                      <a:pt x="513" y="70"/>
                      <a:pt x="526" y="67"/>
                    </a:cubicBezTo>
                    <a:cubicBezTo>
                      <a:pt x="536" y="64"/>
                      <a:pt x="544" y="61"/>
                      <a:pt x="544" y="54"/>
                    </a:cubicBezTo>
                    <a:cubicBezTo>
                      <a:pt x="545" y="48"/>
                      <a:pt x="539" y="43"/>
                      <a:pt x="529" y="39"/>
                    </a:cubicBezTo>
                    <a:cubicBezTo>
                      <a:pt x="525" y="38"/>
                      <a:pt x="519" y="37"/>
                      <a:pt x="519" y="33"/>
                    </a:cubicBezTo>
                    <a:cubicBezTo>
                      <a:pt x="520" y="30"/>
                      <a:pt x="524" y="28"/>
                      <a:pt x="528" y="27"/>
                    </a:cubicBezTo>
                    <a:cubicBezTo>
                      <a:pt x="534" y="25"/>
                      <a:pt x="542" y="25"/>
                      <a:pt x="549" y="25"/>
                    </a:cubicBezTo>
                    <a:cubicBezTo>
                      <a:pt x="558" y="23"/>
                      <a:pt x="567" y="23"/>
                      <a:pt x="576" y="23"/>
                    </a:cubicBezTo>
                    <a:cubicBezTo>
                      <a:pt x="594" y="23"/>
                      <a:pt x="613" y="24"/>
                      <a:pt x="631" y="23"/>
                    </a:cubicBezTo>
                    <a:cubicBezTo>
                      <a:pt x="637" y="22"/>
                      <a:pt x="644" y="23"/>
                      <a:pt x="650" y="21"/>
                    </a:cubicBezTo>
                    <a:cubicBezTo>
                      <a:pt x="653" y="21"/>
                      <a:pt x="656" y="20"/>
                      <a:pt x="659" y="20"/>
                    </a:cubicBezTo>
                    <a:cubicBezTo>
                      <a:pt x="674" y="17"/>
                      <a:pt x="687" y="11"/>
                      <a:pt x="704" y="11"/>
                    </a:cubicBezTo>
                    <a:cubicBezTo>
                      <a:pt x="710" y="11"/>
                      <a:pt x="717" y="11"/>
                      <a:pt x="724" y="11"/>
                    </a:cubicBezTo>
                    <a:cubicBezTo>
                      <a:pt x="744" y="13"/>
                      <a:pt x="765" y="15"/>
                      <a:pt x="785" y="16"/>
                    </a:cubicBezTo>
                    <a:cubicBezTo>
                      <a:pt x="798" y="19"/>
                      <a:pt x="812" y="18"/>
                      <a:pt x="826" y="19"/>
                    </a:cubicBezTo>
                    <a:cubicBezTo>
                      <a:pt x="841" y="19"/>
                      <a:pt x="857" y="19"/>
                      <a:pt x="872" y="19"/>
                    </a:cubicBezTo>
                    <a:cubicBezTo>
                      <a:pt x="874" y="19"/>
                      <a:pt x="876" y="19"/>
                      <a:pt x="878" y="19"/>
                    </a:cubicBezTo>
                    <a:cubicBezTo>
                      <a:pt x="883" y="20"/>
                      <a:pt x="891" y="18"/>
                      <a:pt x="893" y="21"/>
                    </a:cubicBezTo>
                    <a:cubicBezTo>
                      <a:pt x="896" y="25"/>
                      <a:pt x="888" y="28"/>
                      <a:pt x="883" y="30"/>
                    </a:cubicBezTo>
                    <a:cubicBezTo>
                      <a:pt x="876" y="34"/>
                      <a:pt x="866" y="37"/>
                      <a:pt x="858" y="40"/>
                    </a:cubicBezTo>
                    <a:cubicBezTo>
                      <a:pt x="844" y="47"/>
                      <a:pt x="838" y="56"/>
                      <a:pt x="827" y="63"/>
                    </a:cubicBezTo>
                    <a:cubicBezTo>
                      <a:pt x="820" y="67"/>
                      <a:pt x="813" y="69"/>
                      <a:pt x="804" y="66"/>
                    </a:cubicBezTo>
                    <a:cubicBezTo>
                      <a:pt x="789" y="62"/>
                      <a:pt x="773" y="62"/>
                      <a:pt x="757" y="62"/>
                    </a:cubicBezTo>
                    <a:cubicBezTo>
                      <a:pt x="746" y="62"/>
                      <a:pt x="737" y="65"/>
                      <a:pt x="730" y="70"/>
                    </a:cubicBezTo>
                    <a:cubicBezTo>
                      <a:pt x="724" y="75"/>
                      <a:pt x="726" y="78"/>
                      <a:pt x="735" y="79"/>
                    </a:cubicBezTo>
                    <a:cubicBezTo>
                      <a:pt x="746" y="81"/>
                      <a:pt x="758" y="81"/>
                      <a:pt x="770" y="82"/>
                    </a:cubicBezTo>
                    <a:cubicBezTo>
                      <a:pt x="775" y="83"/>
                      <a:pt x="784" y="81"/>
                      <a:pt x="784" y="86"/>
                    </a:cubicBezTo>
                    <a:cubicBezTo>
                      <a:pt x="783" y="91"/>
                      <a:pt x="776" y="91"/>
                      <a:pt x="769" y="91"/>
                    </a:cubicBezTo>
                    <a:cubicBezTo>
                      <a:pt x="758" y="91"/>
                      <a:pt x="749" y="94"/>
                      <a:pt x="739" y="96"/>
                    </a:cubicBezTo>
                    <a:cubicBezTo>
                      <a:pt x="737" y="97"/>
                      <a:pt x="734" y="97"/>
                      <a:pt x="735" y="99"/>
                    </a:cubicBezTo>
                    <a:cubicBezTo>
                      <a:pt x="735" y="101"/>
                      <a:pt x="738" y="101"/>
                      <a:pt x="741" y="101"/>
                    </a:cubicBezTo>
                    <a:cubicBezTo>
                      <a:pt x="745" y="102"/>
                      <a:pt x="752" y="101"/>
                      <a:pt x="752" y="104"/>
                    </a:cubicBezTo>
                    <a:cubicBezTo>
                      <a:pt x="752" y="109"/>
                      <a:pt x="746" y="110"/>
                      <a:pt x="739" y="110"/>
                    </a:cubicBezTo>
                    <a:cubicBezTo>
                      <a:pt x="730" y="110"/>
                      <a:pt x="725" y="113"/>
                      <a:pt x="727" y="118"/>
                    </a:cubicBezTo>
                    <a:cubicBezTo>
                      <a:pt x="727" y="120"/>
                      <a:pt x="726" y="121"/>
                      <a:pt x="724" y="122"/>
                    </a:cubicBezTo>
                    <a:cubicBezTo>
                      <a:pt x="723" y="123"/>
                      <a:pt x="725" y="123"/>
                      <a:pt x="724" y="123"/>
                    </a:cubicBezTo>
                    <a:cubicBezTo>
                      <a:pt x="723" y="123"/>
                      <a:pt x="724" y="122"/>
                      <a:pt x="724" y="122"/>
                    </a:cubicBezTo>
                    <a:cubicBezTo>
                      <a:pt x="728" y="119"/>
                      <a:pt x="732" y="119"/>
                      <a:pt x="739" y="120"/>
                    </a:cubicBezTo>
                    <a:cubicBezTo>
                      <a:pt x="756" y="122"/>
                      <a:pt x="772" y="124"/>
                      <a:pt x="790" y="122"/>
                    </a:cubicBezTo>
                    <a:cubicBezTo>
                      <a:pt x="793" y="121"/>
                      <a:pt x="797" y="121"/>
                      <a:pt x="799" y="122"/>
                    </a:cubicBezTo>
                    <a:cubicBezTo>
                      <a:pt x="807" y="124"/>
                      <a:pt x="810" y="121"/>
                      <a:pt x="814" y="119"/>
                    </a:cubicBezTo>
                    <a:cubicBezTo>
                      <a:pt x="820" y="114"/>
                      <a:pt x="819" y="111"/>
                      <a:pt x="809" y="110"/>
                    </a:cubicBezTo>
                    <a:cubicBezTo>
                      <a:pt x="805" y="109"/>
                      <a:pt x="800" y="109"/>
                      <a:pt x="796" y="109"/>
                    </a:cubicBezTo>
                    <a:cubicBezTo>
                      <a:pt x="792" y="109"/>
                      <a:pt x="789" y="109"/>
                      <a:pt x="785" y="109"/>
                    </a:cubicBezTo>
                    <a:cubicBezTo>
                      <a:pt x="782" y="108"/>
                      <a:pt x="779" y="107"/>
                      <a:pt x="778" y="105"/>
                    </a:cubicBezTo>
                    <a:cubicBezTo>
                      <a:pt x="777" y="103"/>
                      <a:pt x="781" y="102"/>
                      <a:pt x="784" y="102"/>
                    </a:cubicBezTo>
                    <a:cubicBezTo>
                      <a:pt x="794" y="100"/>
                      <a:pt x="795" y="98"/>
                      <a:pt x="789" y="93"/>
                    </a:cubicBezTo>
                    <a:cubicBezTo>
                      <a:pt x="783" y="88"/>
                      <a:pt x="787" y="84"/>
                      <a:pt x="797" y="83"/>
                    </a:cubicBezTo>
                    <a:cubicBezTo>
                      <a:pt x="815" y="81"/>
                      <a:pt x="815" y="81"/>
                      <a:pt x="818" y="70"/>
                    </a:cubicBezTo>
                    <a:cubicBezTo>
                      <a:pt x="819" y="66"/>
                      <a:pt x="825" y="64"/>
                      <a:pt x="831" y="61"/>
                    </a:cubicBezTo>
                    <a:cubicBezTo>
                      <a:pt x="834" y="60"/>
                      <a:pt x="837" y="61"/>
                      <a:pt x="839" y="63"/>
                    </a:cubicBezTo>
                    <a:cubicBezTo>
                      <a:pt x="858" y="78"/>
                      <a:pt x="886" y="79"/>
                      <a:pt x="913" y="77"/>
                    </a:cubicBezTo>
                    <a:cubicBezTo>
                      <a:pt x="940" y="74"/>
                      <a:pt x="966" y="70"/>
                      <a:pt x="993" y="67"/>
                    </a:cubicBezTo>
                    <a:cubicBezTo>
                      <a:pt x="1014" y="64"/>
                      <a:pt x="1020" y="54"/>
                      <a:pt x="1007" y="44"/>
                    </a:cubicBezTo>
                    <a:cubicBezTo>
                      <a:pt x="1004" y="42"/>
                      <a:pt x="999" y="41"/>
                      <a:pt x="1001" y="38"/>
                    </a:cubicBezTo>
                    <a:cubicBezTo>
                      <a:pt x="1009" y="35"/>
                      <a:pt x="1014" y="38"/>
                      <a:pt x="1020" y="40"/>
                    </a:cubicBezTo>
                    <a:cubicBezTo>
                      <a:pt x="1024" y="41"/>
                      <a:pt x="1026" y="43"/>
                      <a:pt x="1030" y="45"/>
                    </a:cubicBezTo>
                    <a:cubicBezTo>
                      <a:pt x="1034" y="48"/>
                      <a:pt x="1039" y="51"/>
                      <a:pt x="1043" y="54"/>
                    </a:cubicBezTo>
                    <a:cubicBezTo>
                      <a:pt x="1047" y="56"/>
                      <a:pt x="1048" y="59"/>
                      <a:pt x="1041" y="60"/>
                    </a:cubicBezTo>
                    <a:cubicBezTo>
                      <a:pt x="1038" y="61"/>
                      <a:pt x="1032" y="61"/>
                      <a:pt x="1034" y="64"/>
                    </a:cubicBezTo>
                    <a:cubicBezTo>
                      <a:pt x="1035" y="66"/>
                      <a:pt x="1040" y="66"/>
                      <a:pt x="1045" y="66"/>
                    </a:cubicBezTo>
                    <a:cubicBezTo>
                      <a:pt x="1047" y="66"/>
                      <a:pt x="1049" y="66"/>
                      <a:pt x="1051" y="65"/>
                    </a:cubicBezTo>
                    <a:cubicBezTo>
                      <a:pt x="1057" y="63"/>
                      <a:pt x="1063" y="63"/>
                      <a:pt x="1066" y="67"/>
                    </a:cubicBezTo>
                    <a:cubicBezTo>
                      <a:pt x="1068" y="71"/>
                      <a:pt x="1060" y="70"/>
                      <a:pt x="1056" y="71"/>
                    </a:cubicBezTo>
                    <a:cubicBezTo>
                      <a:pt x="1041" y="73"/>
                      <a:pt x="1024" y="75"/>
                      <a:pt x="1009" y="77"/>
                    </a:cubicBezTo>
                    <a:cubicBezTo>
                      <a:pt x="999" y="79"/>
                      <a:pt x="991" y="81"/>
                      <a:pt x="989" y="87"/>
                    </a:cubicBezTo>
                    <a:cubicBezTo>
                      <a:pt x="988" y="91"/>
                      <a:pt x="995" y="97"/>
                      <a:pt x="1005" y="100"/>
                    </a:cubicBezTo>
                    <a:cubicBezTo>
                      <a:pt x="1013" y="102"/>
                      <a:pt x="1022" y="103"/>
                      <a:pt x="1031" y="104"/>
                    </a:cubicBezTo>
                    <a:cubicBezTo>
                      <a:pt x="1041" y="105"/>
                      <a:pt x="1051" y="105"/>
                      <a:pt x="1061" y="104"/>
                    </a:cubicBezTo>
                    <a:cubicBezTo>
                      <a:pt x="1077" y="102"/>
                      <a:pt x="1092" y="98"/>
                      <a:pt x="1107" y="94"/>
                    </a:cubicBezTo>
                    <a:cubicBezTo>
                      <a:pt x="1112" y="93"/>
                      <a:pt x="1117" y="94"/>
                      <a:pt x="1118" y="98"/>
                    </a:cubicBezTo>
                    <a:cubicBezTo>
                      <a:pt x="1118" y="100"/>
                      <a:pt x="1114" y="102"/>
                      <a:pt x="1110" y="103"/>
                    </a:cubicBezTo>
                    <a:cubicBezTo>
                      <a:pt x="1100" y="106"/>
                      <a:pt x="1089" y="108"/>
                      <a:pt x="1079" y="111"/>
                    </a:cubicBezTo>
                    <a:cubicBezTo>
                      <a:pt x="1075" y="113"/>
                      <a:pt x="1075" y="116"/>
                      <a:pt x="1071" y="118"/>
                    </a:cubicBezTo>
                    <a:cubicBezTo>
                      <a:pt x="1064" y="119"/>
                      <a:pt x="1057" y="121"/>
                      <a:pt x="1054" y="126"/>
                    </a:cubicBezTo>
                    <a:cubicBezTo>
                      <a:pt x="1053" y="127"/>
                      <a:pt x="1051" y="128"/>
                      <a:pt x="1048" y="128"/>
                    </a:cubicBezTo>
                    <a:cubicBezTo>
                      <a:pt x="975" y="128"/>
                      <a:pt x="902" y="128"/>
                      <a:pt x="829" y="128"/>
                    </a:cubicBezTo>
                    <a:cubicBezTo>
                      <a:pt x="825" y="128"/>
                      <a:pt x="821" y="127"/>
                      <a:pt x="817" y="128"/>
                    </a:cubicBezTo>
                    <a:cubicBezTo>
                      <a:pt x="782" y="129"/>
                      <a:pt x="747" y="129"/>
                      <a:pt x="712" y="128"/>
                    </a:cubicBezTo>
                    <a:cubicBezTo>
                      <a:pt x="707" y="127"/>
                      <a:pt x="702" y="128"/>
                      <a:pt x="698" y="128"/>
                    </a:cubicBezTo>
                    <a:cubicBezTo>
                      <a:pt x="470" y="128"/>
                      <a:pt x="242" y="128"/>
                      <a:pt x="14" y="128"/>
                    </a:cubicBezTo>
                    <a:cubicBezTo>
                      <a:pt x="9" y="128"/>
                      <a:pt x="4" y="128"/>
                      <a:pt x="0" y="127"/>
                    </a:cubicBezTo>
                    <a:close/>
                  </a:path>
                </a:pathLst>
              </a:custGeom>
              <a:solidFill>
                <a:srgbClr val="77533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2"/>
              <p:cNvSpPr/>
              <p:nvPr/>
            </p:nvSpPr>
            <p:spPr>
              <a:xfrm>
                <a:off x="2497" y="1877"/>
                <a:ext cx="741" cy="1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5" extrusionOk="0">
                    <a:moveTo>
                      <a:pt x="139" y="7"/>
                    </a:moveTo>
                    <a:cubicBezTo>
                      <a:pt x="167" y="15"/>
                      <a:pt x="193" y="9"/>
                      <a:pt x="219" y="4"/>
                    </a:cubicBezTo>
                    <a:cubicBezTo>
                      <a:pt x="227" y="2"/>
                      <a:pt x="234" y="0"/>
                      <a:pt x="242" y="1"/>
                    </a:cubicBezTo>
                    <a:cubicBezTo>
                      <a:pt x="242" y="1"/>
                      <a:pt x="242" y="1"/>
                      <a:pt x="243" y="2"/>
                    </a:cubicBezTo>
                    <a:cubicBezTo>
                      <a:pt x="238" y="6"/>
                      <a:pt x="230" y="6"/>
                      <a:pt x="223" y="8"/>
                    </a:cubicBezTo>
                    <a:cubicBezTo>
                      <a:pt x="215" y="9"/>
                      <a:pt x="207" y="10"/>
                      <a:pt x="199" y="13"/>
                    </a:cubicBezTo>
                    <a:cubicBezTo>
                      <a:pt x="188" y="16"/>
                      <a:pt x="186" y="20"/>
                      <a:pt x="193" y="26"/>
                    </a:cubicBezTo>
                    <a:cubicBezTo>
                      <a:pt x="200" y="33"/>
                      <a:pt x="212" y="38"/>
                      <a:pt x="224" y="41"/>
                    </a:cubicBezTo>
                    <a:cubicBezTo>
                      <a:pt x="256" y="50"/>
                      <a:pt x="289" y="50"/>
                      <a:pt x="321" y="42"/>
                    </a:cubicBezTo>
                    <a:cubicBezTo>
                      <a:pt x="345" y="37"/>
                      <a:pt x="368" y="31"/>
                      <a:pt x="393" y="30"/>
                    </a:cubicBezTo>
                    <a:cubicBezTo>
                      <a:pt x="401" y="30"/>
                      <a:pt x="411" y="27"/>
                      <a:pt x="414" y="32"/>
                    </a:cubicBezTo>
                    <a:cubicBezTo>
                      <a:pt x="417" y="36"/>
                      <a:pt x="407" y="38"/>
                      <a:pt x="403" y="42"/>
                    </a:cubicBezTo>
                    <a:cubicBezTo>
                      <a:pt x="397" y="45"/>
                      <a:pt x="391" y="48"/>
                      <a:pt x="385" y="52"/>
                    </a:cubicBezTo>
                    <a:cubicBezTo>
                      <a:pt x="380" y="54"/>
                      <a:pt x="376" y="55"/>
                      <a:pt x="371" y="52"/>
                    </a:cubicBezTo>
                    <a:cubicBezTo>
                      <a:pt x="361" y="47"/>
                      <a:pt x="350" y="47"/>
                      <a:pt x="339" y="50"/>
                    </a:cubicBezTo>
                    <a:cubicBezTo>
                      <a:pt x="327" y="53"/>
                      <a:pt x="315" y="55"/>
                      <a:pt x="304" y="59"/>
                    </a:cubicBezTo>
                    <a:cubicBezTo>
                      <a:pt x="301" y="60"/>
                      <a:pt x="298" y="61"/>
                      <a:pt x="298" y="64"/>
                    </a:cubicBezTo>
                    <a:cubicBezTo>
                      <a:pt x="299" y="66"/>
                      <a:pt x="303" y="66"/>
                      <a:pt x="306" y="66"/>
                    </a:cubicBezTo>
                    <a:cubicBezTo>
                      <a:pt x="317" y="68"/>
                      <a:pt x="327" y="67"/>
                      <a:pt x="337" y="68"/>
                    </a:cubicBezTo>
                    <a:cubicBezTo>
                      <a:pt x="341" y="68"/>
                      <a:pt x="346" y="67"/>
                      <a:pt x="348" y="70"/>
                    </a:cubicBezTo>
                    <a:cubicBezTo>
                      <a:pt x="350" y="73"/>
                      <a:pt x="346" y="74"/>
                      <a:pt x="343" y="76"/>
                    </a:cubicBezTo>
                    <a:cubicBezTo>
                      <a:pt x="333" y="82"/>
                      <a:pt x="323" y="87"/>
                      <a:pt x="314" y="94"/>
                    </a:cubicBezTo>
                    <a:cubicBezTo>
                      <a:pt x="313" y="94"/>
                      <a:pt x="313" y="95"/>
                      <a:pt x="312" y="95"/>
                    </a:cubicBezTo>
                    <a:cubicBezTo>
                      <a:pt x="310" y="95"/>
                      <a:pt x="309" y="95"/>
                      <a:pt x="307" y="95"/>
                    </a:cubicBezTo>
                    <a:cubicBezTo>
                      <a:pt x="298" y="94"/>
                      <a:pt x="288" y="95"/>
                      <a:pt x="278" y="95"/>
                    </a:cubicBezTo>
                    <a:cubicBezTo>
                      <a:pt x="242" y="95"/>
                      <a:pt x="205" y="95"/>
                      <a:pt x="168" y="95"/>
                    </a:cubicBezTo>
                    <a:cubicBezTo>
                      <a:pt x="166" y="95"/>
                      <a:pt x="164" y="94"/>
                      <a:pt x="166" y="93"/>
                    </a:cubicBezTo>
                    <a:cubicBezTo>
                      <a:pt x="168" y="91"/>
                      <a:pt x="172" y="91"/>
                      <a:pt x="175" y="91"/>
                    </a:cubicBezTo>
                    <a:cubicBezTo>
                      <a:pt x="192" y="91"/>
                      <a:pt x="208" y="87"/>
                      <a:pt x="224" y="82"/>
                    </a:cubicBezTo>
                    <a:cubicBezTo>
                      <a:pt x="238" y="78"/>
                      <a:pt x="238" y="78"/>
                      <a:pt x="248" y="85"/>
                    </a:cubicBezTo>
                    <a:cubicBezTo>
                      <a:pt x="256" y="90"/>
                      <a:pt x="294" y="89"/>
                      <a:pt x="302" y="83"/>
                    </a:cubicBezTo>
                    <a:cubicBezTo>
                      <a:pt x="306" y="80"/>
                      <a:pt x="304" y="78"/>
                      <a:pt x="298" y="77"/>
                    </a:cubicBezTo>
                    <a:cubicBezTo>
                      <a:pt x="294" y="76"/>
                      <a:pt x="289" y="76"/>
                      <a:pt x="284" y="77"/>
                    </a:cubicBezTo>
                    <a:cubicBezTo>
                      <a:pt x="279" y="77"/>
                      <a:pt x="275" y="78"/>
                      <a:pt x="270" y="78"/>
                    </a:cubicBezTo>
                    <a:cubicBezTo>
                      <a:pt x="256" y="78"/>
                      <a:pt x="254" y="77"/>
                      <a:pt x="259" y="69"/>
                    </a:cubicBezTo>
                    <a:cubicBezTo>
                      <a:pt x="262" y="65"/>
                      <a:pt x="260" y="63"/>
                      <a:pt x="254" y="61"/>
                    </a:cubicBezTo>
                    <a:cubicBezTo>
                      <a:pt x="245" y="58"/>
                      <a:pt x="236" y="57"/>
                      <a:pt x="227" y="57"/>
                    </a:cubicBezTo>
                    <a:cubicBezTo>
                      <a:pt x="211" y="57"/>
                      <a:pt x="195" y="57"/>
                      <a:pt x="179" y="57"/>
                    </a:cubicBezTo>
                    <a:cubicBezTo>
                      <a:pt x="172" y="57"/>
                      <a:pt x="164" y="56"/>
                      <a:pt x="158" y="60"/>
                    </a:cubicBezTo>
                    <a:cubicBezTo>
                      <a:pt x="148" y="64"/>
                      <a:pt x="138" y="68"/>
                      <a:pt x="128" y="72"/>
                    </a:cubicBezTo>
                    <a:cubicBezTo>
                      <a:pt x="123" y="74"/>
                      <a:pt x="119" y="76"/>
                      <a:pt x="124" y="80"/>
                    </a:cubicBezTo>
                    <a:cubicBezTo>
                      <a:pt x="127" y="85"/>
                      <a:pt x="136" y="87"/>
                      <a:pt x="141" y="90"/>
                    </a:cubicBezTo>
                    <a:cubicBezTo>
                      <a:pt x="143" y="92"/>
                      <a:pt x="144" y="93"/>
                      <a:pt x="140" y="95"/>
                    </a:cubicBezTo>
                    <a:cubicBezTo>
                      <a:pt x="130" y="95"/>
                      <a:pt x="120" y="95"/>
                      <a:pt x="110" y="95"/>
                    </a:cubicBezTo>
                    <a:cubicBezTo>
                      <a:pt x="106" y="94"/>
                      <a:pt x="106" y="92"/>
                      <a:pt x="107" y="91"/>
                    </a:cubicBezTo>
                    <a:cubicBezTo>
                      <a:pt x="108" y="85"/>
                      <a:pt x="103" y="83"/>
                      <a:pt x="96" y="81"/>
                    </a:cubicBezTo>
                    <a:cubicBezTo>
                      <a:pt x="88" y="78"/>
                      <a:pt x="80" y="77"/>
                      <a:pt x="71" y="80"/>
                    </a:cubicBezTo>
                    <a:cubicBezTo>
                      <a:pt x="67" y="80"/>
                      <a:pt x="65" y="82"/>
                      <a:pt x="64" y="84"/>
                    </a:cubicBezTo>
                    <a:cubicBezTo>
                      <a:pt x="64" y="85"/>
                      <a:pt x="63" y="87"/>
                      <a:pt x="62" y="89"/>
                    </a:cubicBezTo>
                    <a:cubicBezTo>
                      <a:pt x="61" y="91"/>
                      <a:pt x="64" y="94"/>
                      <a:pt x="57" y="95"/>
                    </a:cubicBezTo>
                    <a:cubicBezTo>
                      <a:pt x="41" y="95"/>
                      <a:pt x="25" y="95"/>
                      <a:pt x="9" y="95"/>
                    </a:cubicBezTo>
                    <a:cubicBezTo>
                      <a:pt x="2" y="94"/>
                      <a:pt x="4" y="93"/>
                      <a:pt x="7" y="91"/>
                    </a:cubicBezTo>
                    <a:cubicBezTo>
                      <a:pt x="9" y="89"/>
                      <a:pt x="16" y="90"/>
                      <a:pt x="14" y="87"/>
                    </a:cubicBezTo>
                    <a:cubicBezTo>
                      <a:pt x="12" y="84"/>
                      <a:pt x="10" y="81"/>
                      <a:pt x="8" y="79"/>
                    </a:cubicBezTo>
                    <a:cubicBezTo>
                      <a:pt x="6" y="77"/>
                      <a:pt x="6" y="75"/>
                      <a:pt x="10" y="74"/>
                    </a:cubicBezTo>
                    <a:cubicBezTo>
                      <a:pt x="22" y="77"/>
                      <a:pt x="28" y="83"/>
                      <a:pt x="36" y="87"/>
                    </a:cubicBezTo>
                    <a:cubicBezTo>
                      <a:pt x="38" y="89"/>
                      <a:pt x="39" y="88"/>
                      <a:pt x="38" y="88"/>
                    </a:cubicBezTo>
                    <a:cubicBezTo>
                      <a:pt x="38" y="88"/>
                      <a:pt x="38" y="88"/>
                      <a:pt x="37" y="88"/>
                    </a:cubicBezTo>
                    <a:cubicBezTo>
                      <a:pt x="34" y="85"/>
                      <a:pt x="28" y="82"/>
                      <a:pt x="39" y="80"/>
                    </a:cubicBezTo>
                    <a:cubicBezTo>
                      <a:pt x="43" y="79"/>
                      <a:pt x="51" y="79"/>
                      <a:pt x="48" y="75"/>
                    </a:cubicBezTo>
                    <a:cubicBezTo>
                      <a:pt x="46" y="72"/>
                      <a:pt x="39" y="73"/>
                      <a:pt x="34" y="74"/>
                    </a:cubicBezTo>
                    <a:cubicBezTo>
                      <a:pt x="29" y="75"/>
                      <a:pt x="29" y="80"/>
                      <a:pt x="23" y="78"/>
                    </a:cubicBezTo>
                    <a:cubicBezTo>
                      <a:pt x="17" y="77"/>
                      <a:pt x="13" y="74"/>
                      <a:pt x="9" y="71"/>
                    </a:cubicBezTo>
                    <a:cubicBezTo>
                      <a:pt x="5" y="69"/>
                      <a:pt x="0" y="68"/>
                      <a:pt x="3" y="64"/>
                    </a:cubicBezTo>
                    <a:cubicBezTo>
                      <a:pt x="5" y="61"/>
                      <a:pt x="10" y="59"/>
                      <a:pt x="16" y="59"/>
                    </a:cubicBezTo>
                    <a:cubicBezTo>
                      <a:pt x="40" y="65"/>
                      <a:pt x="66" y="65"/>
                      <a:pt x="92" y="64"/>
                    </a:cubicBezTo>
                    <a:cubicBezTo>
                      <a:pt x="119" y="64"/>
                      <a:pt x="152" y="48"/>
                      <a:pt x="159" y="33"/>
                    </a:cubicBezTo>
                    <a:cubicBezTo>
                      <a:pt x="162" y="27"/>
                      <a:pt x="159" y="21"/>
                      <a:pt x="150" y="18"/>
                    </a:cubicBezTo>
                    <a:cubicBezTo>
                      <a:pt x="141" y="14"/>
                      <a:pt x="132" y="11"/>
                      <a:pt x="121" y="11"/>
                    </a:cubicBezTo>
                    <a:cubicBezTo>
                      <a:pt x="115" y="10"/>
                      <a:pt x="107" y="11"/>
                      <a:pt x="103" y="6"/>
                    </a:cubicBezTo>
                    <a:cubicBezTo>
                      <a:pt x="103" y="6"/>
                      <a:pt x="103" y="5"/>
                      <a:pt x="103" y="5"/>
                    </a:cubicBezTo>
                    <a:cubicBezTo>
                      <a:pt x="105" y="4"/>
                      <a:pt x="106" y="4"/>
                      <a:pt x="108" y="3"/>
                    </a:cubicBezTo>
                    <a:cubicBezTo>
                      <a:pt x="117" y="2"/>
                      <a:pt x="125" y="4"/>
                      <a:pt x="133" y="5"/>
                    </a:cubicBezTo>
                    <a:cubicBezTo>
                      <a:pt x="136" y="5"/>
                      <a:pt x="138" y="6"/>
                      <a:pt x="139" y="7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52"/>
              <p:cNvSpPr/>
              <p:nvPr/>
            </p:nvSpPr>
            <p:spPr>
              <a:xfrm>
                <a:off x="3017" y="1934"/>
                <a:ext cx="306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172" h="63" extrusionOk="0">
                    <a:moveTo>
                      <a:pt x="19" y="62"/>
                    </a:moveTo>
                    <a:cubicBezTo>
                      <a:pt x="16" y="59"/>
                      <a:pt x="22" y="58"/>
                      <a:pt x="24" y="57"/>
                    </a:cubicBezTo>
                    <a:cubicBezTo>
                      <a:pt x="34" y="51"/>
                      <a:pt x="45" y="45"/>
                      <a:pt x="57" y="39"/>
                    </a:cubicBezTo>
                    <a:cubicBezTo>
                      <a:pt x="39" y="35"/>
                      <a:pt x="24" y="38"/>
                      <a:pt x="9" y="36"/>
                    </a:cubicBezTo>
                    <a:cubicBezTo>
                      <a:pt x="5" y="35"/>
                      <a:pt x="2" y="35"/>
                      <a:pt x="1" y="32"/>
                    </a:cubicBezTo>
                    <a:cubicBezTo>
                      <a:pt x="0" y="30"/>
                      <a:pt x="3" y="28"/>
                      <a:pt x="6" y="27"/>
                    </a:cubicBezTo>
                    <a:cubicBezTo>
                      <a:pt x="22" y="21"/>
                      <a:pt x="40" y="16"/>
                      <a:pt x="59" y="14"/>
                    </a:cubicBezTo>
                    <a:cubicBezTo>
                      <a:pt x="65" y="13"/>
                      <a:pt x="73" y="14"/>
                      <a:pt x="78" y="18"/>
                    </a:cubicBezTo>
                    <a:cubicBezTo>
                      <a:pt x="83" y="22"/>
                      <a:pt x="87" y="21"/>
                      <a:pt x="92" y="18"/>
                    </a:cubicBezTo>
                    <a:cubicBezTo>
                      <a:pt x="97" y="14"/>
                      <a:pt x="102" y="12"/>
                      <a:pt x="107" y="9"/>
                    </a:cubicBezTo>
                    <a:cubicBezTo>
                      <a:pt x="114" y="8"/>
                      <a:pt x="118" y="4"/>
                      <a:pt x="124" y="3"/>
                    </a:cubicBezTo>
                    <a:cubicBezTo>
                      <a:pt x="131" y="2"/>
                      <a:pt x="136" y="0"/>
                      <a:pt x="144" y="0"/>
                    </a:cubicBezTo>
                    <a:cubicBezTo>
                      <a:pt x="151" y="1"/>
                      <a:pt x="156" y="2"/>
                      <a:pt x="157" y="7"/>
                    </a:cubicBezTo>
                    <a:cubicBezTo>
                      <a:pt x="158" y="11"/>
                      <a:pt x="153" y="13"/>
                      <a:pt x="146" y="14"/>
                    </a:cubicBezTo>
                    <a:cubicBezTo>
                      <a:pt x="140" y="15"/>
                      <a:pt x="133" y="16"/>
                      <a:pt x="127" y="15"/>
                    </a:cubicBezTo>
                    <a:cubicBezTo>
                      <a:pt x="108" y="12"/>
                      <a:pt x="98" y="20"/>
                      <a:pt x="89" y="27"/>
                    </a:cubicBezTo>
                    <a:cubicBezTo>
                      <a:pt x="85" y="30"/>
                      <a:pt x="79" y="33"/>
                      <a:pt x="82" y="37"/>
                    </a:cubicBezTo>
                    <a:cubicBezTo>
                      <a:pt x="86" y="41"/>
                      <a:pt x="94" y="39"/>
                      <a:pt x="100" y="38"/>
                    </a:cubicBezTo>
                    <a:cubicBezTo>
                      <a:pt x="119" y="37"/>
                      <a:pt x="136" y="39"/>
                      <a:pt x="153" y="43"/>
                    </a:cubicBezTo>
                    <a:cubicBezTo>
                      <a:pt x="168" y="46"/>
                      <a:pt x="172" y="53"/>
                      <a:pt x="163" y="59"/>
                    </a:cubicBezTo>
                    <a:cubicBezTo>
                      <a:pt x="159" y="63"/>
                      <a:pt x="152" y="61"/>
                      <a:pt x="147" y="63"/>
                    </a:cubicBezTo>
                    <a:cubicBezTo>
                      <a:pt x="137" y="63"/>
                      <a:pt x="127" y="62"/>
                      <a:pt x="117" y="63"/>
                    </a:cubicBezTo>
                    <a:cubicBezTo>
                      <a:pt x="116" y="63"/>
                      <a:pt x="115" y="63"/>
                      <a:pt x="115" y="63"/>
                    </a:cubicBezTo>
                    <a:cubicBezTo>
                      <a:pt x="92" y="62"/>
                      <a:pt x="69" y="63"/>
                      <a:pt x="47" y="63"/>
                    </a:cubicBezTo>
                    <a:cubicBezTo>
                      <a:pt x="37" y="62"/>
                      <a:pt x="28" y="63"/>
                      <a:pt x="19" y="62"/>
                    </a:cubicBezTo>
                    <a:close/>
                  </a:path>
                </a:pathLst>
              </a:custGeom>
              <a:solidFill>
                <a:srgbClr val="84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52"/>
              <p:cNvSpPr/>
              <p:nvPr/>
            </p:nvSpPr>
            <p:spPr>
              <a:xfrm>
                <a:off x="1093" y="2026"/>
                <a:ext cx="48" cy="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0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1" y="3"/>
                      <a:pt x="7" y="0"/>
                      <a:pt x="19" y="0"/>
                    </a:cubicBezTo>
                    <a:cubicBezTo>
                      <a:pt x="27" y="3"/>
                      <a:pt x="25" y="6"/>
                      <a:pt x="22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5" y="11"/>
                      <a:pt x="7" y="11"/>
                      <a:pt x="0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52"/>
              <p:cNvSpPr/>
              <p:nvPr/>
            </p:nvSpPr>
            <p:spPr>
              <a:xfrm>
                <a:off x="3639" y="2023"/>
                <a:ext cx="5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14" extrusionOk="0">
                    <a:moveTo>
                      <a:pt x="4" y="13"/>
                    </a:moveTo>
                    <a:cubicBezTo>
                      <a:pt x="4" y="13"/>
                      <a:pt x="4" y="12"/>
                      <a:pt x="4" y="12"/>
                    </a:cubicBezTo>
                    <a:cubicBezTo>
                      <a:pt x="0" y="8"/>
                      <a:pt x="4" y="5"/>
                      <a:pt x="9" y="3"/>
                    </a:cubicBezTo>
                    <a:cubicBezTo>
                      <a:pt x="14" y="1"/>
                      <a:pt x="19" y="0"/>
                      <a:pt x="24" y="2"/>
                    </a:cubicBezTo>
                    <a:cubicBezTo>
                      <a:pt x="29" y="5"/>
                      <a:pt x="30" y="8"/>
                      <a:pt x="26" y="12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19" y="14"/>
                      <a:pt x="12" y="14"/>
                      <a:pt x="4" y="13"/>
                    </a:cubicBezTo>
                    <a:close/>
                  </a:path>
                </a:pathLst>
              </a:custGeom>
              <a:solidFill>
                <a:srgbClr val="A5877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2"/>
              <p:cNvSpPr/>
              <p:nvPr/>
            </p:nvSpPr>
            <p:spPr>
              <a:xfrm>
                <a:off x="-835" y="1450"/>
                <a:ext cx="433" cy="86"/>
              </a:xfrm>
              <a:custGeom>
                <a:avLst/>
                <a:gdLst/>
                <a:ahLst/>
                <a:cxnLst/>
                <a:rect l="l" t="t" r="r" b="b"/>
                <a:pathLst>
                  <a:path w="244" h="48" extrusionOk="0">
                    <a:moveTo>
                      <a:pt x="82" y="43"/>
                    </a:moveTo>
                    <a:cubicBezTo>
                      <a:pt x="76" y="41"/>
                      <a:pt x="70" y="42"/>
                      <a:pt x="64" y="42"/>
                    </a:cubicBezTo>
                    <a:cubicBezTo>
                      <a:pt x="43" y="43"/>
                      <a:pt x="21" y="45"/>
                      <a:pt x="0" y="41"/>
                    </a:cubicBezTo>
                    <a:cubicBezTo>
                      <a:pt x="9" y="36"/>
                      <a:pt x="12" y="29"/>
                      <a:pt x="20" y="24"/>
                    </a:cubicBezTo>
                    <a:cubicBezTo>
                      <a:pt x="23" y="22"/>
                      <a:pt x="26" y="20"/>
                      <a:pt x="31" y="20"/>
                    </a:cubicBezTo>
                    <a:cubicBezTo>
                      <a:pt x="59" y="11"/>
                      <a:pt x="87" y="4"/>
                      <a:pt x="119" y="2"/>
                    </a:cubicBezTo>
                    <a:cubicBezTo>
                      <a:pt x="152" y="0"/>
                      <a:pt x="185" y="1"/>
                      <a:pt x="215" y="12"/>
                    </a:cubicBezTo>
                    <a:cubicBezTo>
                      <a:pt x="225" y="16"/>
                      <a:pt x="232" y="21"/>
                      <a:pt x="238" y="27"/>
                    </a:cubicBezTo>
                    <a:cubicBezTo>
                      <a:pt x="244" y="33"/>
                      <a:pt x="242" y="39"/>
                      <a:pt x="233" y="45"/>
                    </a:cubicBezTo>
                    <a:cubicBezTo>
                      <a:pt x="227" y="47"/>
                      <a:pt x="219" y="46"/>
                      <a:pt x="212" y="46"/>
                    </a:cubicBezTo>
                    <a:cubicBezTo>
                      <a:pt x="208" y="46"/>
                      <a:pt x="203" y="45"/>
                      <a:pt x="199" y="48"/>
                    </a:cubicBezTo>
                    <a:cubicBezTo>
                      <a:pt x="196" y="47"/>
                      <a:pt x="194" y="47"/>
                      <a:pt x="196" y="44"/>
                    </a:cubicBezTo>
                    <a:cubicBezTo>
                      <a:pt x="198" y="43"/>
                      <a:pt x="200" y="42"/>
                      <a:pt x="197" y="40"/>
                    </a:cubicBezTo>
                    <a:cubicBezTo>
                      <a:pt x="193" y="39"/>
                      <a:pt x="191" y="41"/>
                      <a:pt x="189" y="42"/>
                    </a:cubicBezTo>
                    <a:cubicBezTo>
                      <a:pt x="187" y="43"/>
                      <a:pt x="185" y="45"/>
                      <a:pt x="182" y="45"/>
                    </a:cubicBezTo>
                    <a:cubicBezTo>
                      <a:pt x="177" y="47"/>
                      <a:pt x="173" y="47"/>
                      <a:pt x="169" y="44"/>
                    </a:cubicBezTo>
                    <a:cubicBezTo>
                      <a:pt x="165" y="42"/>
                      <a:pt x="165" y="40"/>
                      <a:pt x="169" y="38"/>
                    </a:cubicBezTo>
                    <a:cubicBezTo>
                      <a:pt x="172" y="39"/>
                      <a:pt x="168" y="44"/>
                      <a:pt x="175" y="43"/>
                    </a:cubicBezTo>
                    <a:cubicBezTo>
                      <a:pt x="181" y="42"/>
                      <a:pt x="177" y="38"/>
                      <a:pt x="178" y="35"/>
                    </a:cubicBezTo>
                    <a:cubicBezTo>
                      <a:pt x="178" y="32"/>
                      <a:pt x="175" y="30"/>
                      <a:pt x="170" y="31"/>
                    </a:cubicBezTo>
                    <a:cubicBezTo>
                      <a:pt x="162" y="32"/>
                      <a:pt x="156" y="35"/>
                      <a:pt x="156" y="40"/>
                    </a:cubicBezTo>
                    <a:cubicBezTo>
                      <a:pt x="156" y="43"/>
                      <a:pt x="154" y="44"/>
                      <a:pt x="149" y="44"/>
                    </a:cubicBezTo>
                    <a:cubicBezTo>
                      <a:pt x="126" y="43"/>
                      <a:pt x="104" y="43"/>
                      <a:pt x="82" y="43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52"/>
              <p:cNvSpPr/>
              <p:nvPr/>
            </p:nvSpPr>
            <p:spPr>
              <a:xfrm>
                <a:off x="-947" y="1471"/>
                <a:ext cx="167" cy="61"/>
              </a:xfrm>
              <a:custGeom>
                <a:avLst/>
                <a:gdLst/>
                <a:ahLst/>
                <a:cxnLst/>
                <a:rect l="l" t="t" r="r" b="b"/>
                <a:pathLst>
                  <a:path w="94" h="34" extrusionOk="0">
                    <a:moveTo>
                      <a:pt x="94" y="8"/>
                    </a:moveTo>
                    <a:cubicBezTo>
                      <a:pt x="86" y="13"/>
                      <a:pt x="76" y="17"/>
                      <a:pt x="75" y="25"/>
                    </a:cubicBezTo>
                    <a:cubicBezTo>
                      <a:pt x="74" y="28"/>
                      <a:pt x="66" y="26"/>
                      <a:pt x="63" y="29"/>
                    </a:cubicBezTo>
                    <a:cubicBezTo>
                      <a:pt x="49" y="30"/>
                      <a:pt x="33" y="30"/>
                      <a:pt x="19" y="33"/>
                    </a:cubicBezTo>
                    <a:cubicBezTo>
                      <a:pt x="16" y="34"/>
                      <a:pt x="12" y="34"/>
                      <a:pt x="8" y="34"/>
                    </a:cubicBezTo>
                    <a:cubicBezTo>
                      <a:pt x="0" y="30"/>
                      <a:pt x="2" y="26"/>
                      <a:pt x="10" y="23"/>
                    </a:cubicBezTo>
                    <a:cubicBezTo>
                      <a:pt x="22" y="19"/>
                      <a:pt x="34" y="13"/>
                      <a:pt x="45" y="7"/>
                    </a:cubicBezTo>
                    <a:cubicBezTo>
                      <a:pt x="59" y="0"/>
                      <a:pt x="73" y="1"/>
                      <a:pt x="94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2"/>
              <p:cNvSpPr/>
              <p:nvPr/>
            </p:nvSpPr>
            <p:spPr>
              <a:xfrm>
                <a:off x="-422" y="1494"/>
                <a:ext cx="94" cy="45"/>
              </a:xfrm>
              <a:custGeom>
                <a:avLst/>
                <a:gdLst/>
                <a:ahLst/>
                <a:cxnLst/>
                <a:rect l="l" t="t" r="r" b="b"/>
                <a:pathLst>
                  <a:path w="53" h="25" extrusionOk="0">
                    <a:moveTo>
                      <a:pt x="0" y="20"/>
                    </a:moveTo>
                    <a:cubicBezTo>
                      <a:pt x="4" y="14"/>
                      <a:pt x="8" y="8"/>
                      <a:pt x="5" y="2"/>
                    </a:cubicBezTo>
                    <a:cubicBezTo>
                      <a:pt x="21" y="0"/>
                      <a:pt x="34" y="2"/>
                      <a:pt x="44" y="10"/>
                    </a:cubicBezTo>
                    <a:cubicBezTo>
                      <a:pt x="49" y="14"/>
                      <a:pt x="53" y="19"/>
                      <a:pt x="43" y="23"/>
                    </a:cubicBezTo>
                    <a:cubicBezTo>
                      <a:pt x="34" y="25"/>
                      <a:pt x="25" y="21"/>
                      <a:pt x="16" y="21"/>
                    </a:cubicBezTo>
                    <a:cubicBezTo>
                      <a:pt x="11" y="20"/>
                      <a:pt x="5" y="20"/>
                      <a:pt x="0" y="20"/>
                    </a:cubicBezTo>
                    <a:close/>
                  </a:path>
                </a:pathLst>
              </a:custGeom>
              <a:solidFill>
                <a:srgbClr val="6853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2"/>
              <p:cNvSpPr/>
              <p:nvPr/>
            </p:nvSpPr>
            <p:spPr>
              <a:xfrm>
                <a:off x="-368" y="1814"/>
                <a:ext cx="529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26" extrusionOk="0">
                    <a:moveTo>
                      <a:pt x="217" y="122"/>
                    </a:moveTo>
                    <a:cubicBezTo>
                      <a:pt x="218" y="123"/>
                      <a:pt x="219" y="124"/>
                      <a:pt x="220" y="126"/>
                    </a:cubicBezTo>
                    <a:cubicBezTo>
                      <a:pt x="213" y="126"/>
                      <a:pt x="211" y="123"/>
                      <a:pt x="207" y="121"/>
                    </a:cubicBezTo>
                    <a:cubicBezTo>
                      <a:pt x="204" y="120"/>
                      <a:pt x="202" y="117"/>
                      <a:pt x="198" y="119"/>
                    </a:cubicBezTo>
                    <a:cubicBezTo>
                      <a:pt x="184" y="124"/>
                      <a:pt x="170" y="123"/>
                      <a:pt x="155" y="122"/>
                    </a:cubicBezTo>
                    <a:cubicBezTo>
                      <a:pt x="151" y="121"/>
                      <a:pt x="146" y="120"/>
                      <a:pt x="140" y="120"/>
                    </a:cubicBezTo>
                    <a:cubicBezTo>
                      <a:pt x="143" y="115"/>
                      <a:pt x="150" y="113"/>
                      <a:pt x="155" y="110"/>
                    </a:cubicBezTo>
                    <a:cubicBezTo>
                      <a:pt x="160" y="107"/>
                      <a:pt x="166" y="105"/>
                      <a:pt x="170" y="101"/>
                    </a:cubicBezTo>
                    <a:cubicBezTo>
                      <a:pt x="152" y="101"/>
                      <a:pt x="136" y="96"/>
                      <a:pt x="120" y="94"/>
                    </a:cubicBezTo>
                    <a:cubicBezTo>
                      <a:pt x="113" y="93"/>
                      <a:pt x="103" y="91"/>
                      <a:pt x="103" y="86"/>
                    </a:cubicBezTo>
                    <a:cubicBezTo>
                      <a:pt x="103" y="82"/>
                      <a:pt x="112" y="79"/>
                      <a:pt x="120" y="77"/>
                    </a:cubicBezTo>
                    <a:cubicBezTo>
                      <a:pt x="122" y="77"/>
                      <a:pt x="124" y="76"/>
                      <a:pt x="127" y="76"/>
                    </a:cubicBezTo>
                    <a:cubicBezTo>
                      <a:pt x="123" y="71"/>
                      <a:pt x="117" y="69"/>
                      <a:pt x="109" y="69"/>
                    </a:cubicBezTo>
                    <a:cubicBezTo>
                      <a:pt x="103" y="69"/>
                      <a:pt x="96" y="69"/>
                      <a:pt x="90" y="68"/>
                    </a:cubicBezTo>
                    <a:cubicBezTo>
                      <a:pt x="79" y="65"/>
                      <a:pt x="74" y="60"/>
                      <a:pt x="79" y="54"/>
                    </a:cubicBezTo>
                    <a:cubicBezTo>
                      <a:pt x="83" y="50"/>
                      <a:pt x="81" y="47"/>
                      <a:pt x="76" y="45"/>
                    </a:cubicBezTo>
                    <a:cubicBezTo>
                      <a:pt x="72" y="43"/>
                      <a:pt x="69" y="41"/>
                      <a:pt x="65" y="39"/>
                    </a:cubicBezTo>
                    <a:cubicBezTo>
                      <a:pt x="59" y="35"/>
                      <a:pt x="53" y="29"/>
                      <a:pt x="41" y="35"/>
                    </a:cubicBezTo>
                    <a:cubicBezTo>
                      <a:pt x="37" y="37"/>
                      <a:pt x="29" y="36"/>
                      <a:pt x="23" y="35"/>
                    </a:cubicBezTo>
                    <a:cubicBezTo>
                      <a:pt x="18" y="35"/>
                      <a:pt x="12" y="32"/>
                      <a:pt x="13" y="29"/>
                    </a:cubicBezTo>
                    <a:cubicBezTo>
                      <a:pt x="13" y="26"/>
                      <a:pt x="16" y="23"/>
                      <a:pt x="23" y="22"/>
                    </a:cubicBezTo>
                    <a:cubicBezTo>
                      <a:pt x="26" y="22"/>
                      <a:pt x="29" y="22"/>
                      <a:pt x="33" y="21"/>
                    </a:cubicBezTo>
                    <a:cubicBezTo>
                      <a:pt x="26" y="20"/>
                      <a:pt x="21" y="18"/>
                      <a:pt x="14" y="19"/>
                    </a:cubicBezTo>
                    <a:cubicBezTo>
                      <a:pt x="10" y="19"/>
                      <a:pt x="4" y="18"/>
                      <a:pt x="2" y="15"/>
                    </a:cubicBezTo>
                    <a:cubicBezTo>
                      <a:pt x="0" y="12"/>
                      <a:pt x="4" y="11"/>
                      <a:pt x="8" y="10"/>
                    </a:cubicBezTo>
                    <a:cubicBezTo>
                      <a:pt x="11" y="9"/>
                      <a:pt x="10" y="7"/>
                      <a:pt x="8" y="5"/>
                    </a:cubicBezTo>
                    <a:cubicBezTo>
                      <a:pt x="12" y="2"/>
                      <a:pt x="18" y="1"/>
                      <a:pt x="25" y="1"/>
                    </a:cubicBezTo>
                    <a:cubicBezTo>
                      <a:pt x="66" y="0"/>
                      <a:pt x="106" y="4"/>
                      <a:pt x="143" y="14"/>
                    </a:cubicBezTo>
                    <a:cubicBezTo>
                      <a:pt x="146" y="15"/>
                      <a:pt x="149" y="16"/>
                      <a:pt x="152" y="15"/>
                    </a:cubicBezTo>
                    <a:cubicBezTo>
                      <a:pt x="153" y="14"/>
                      <a:pt x="154" y="14"/>
                      <a:pt x="154" y="15"/>
                    </a:cubicBezTo>
                    <a:cubicBezTo>
                      <a:pt x="166" y="22"/>
                      <a:pt x="181" y="25"/>
                      <a:pt x="197" y="26"/>
                    </a:cubicBezTo>
                    <a:cubicBezTo>
                      <a:pt x="213" y="26"/>
                      <a:pt x="229" y="25"/>
                      <a:pt x="244" y="27"/>
                    </a:cubicBezTo>
                    <a:cubicBezTo>
                      <a:pt x="258" y="29"/>
                      <a:pt x="271" y="28"/>
                      <a:pt x="285" y="28"/>
                    </a:cubicBezTo>
                    <a:cubicBezTo>
                      <a:pt x="290" y="28"/>
                      <a:pt x="295" y="27"/>
                      <a:pt x="298" y="30"/>
                    </a:cubicBezTo>
                    <a:cubicBezTo>
                      <a:pt x="296" y="32"/>
                      <a:pt x="293" y="33"/>
                      <a:pt x="291" y="34"/>
                    </a:cubicBezTo>
                    <a:cubicBezTo>
                      <a:pt x="285" y="37"/>
                      <a:pt x="278" y="38"/>
                      <a:pt x="270" y="38"/>
                    </a:cubicBezTo>
                    <a:cubicBezTo>
                      <a:pt x="237" y="37"/>
                      <a:pt x="203" y="37"/>
                      <a:pt x="170" y="40"/>
                    </a:cubicBezTo>
                    <a:cubicBezTo>
                      <a:pt x="166" y="41"/>
                      <a:pt x="162" y="41"/>
                      <a:pt x="158" y="42"/>
                    </a:cubicBezTo>
                    <a:cubicBezTo>
                      <a:pt x="147" y="45"/>
                      <a:pt x="143" y="51"/>
                      <a:pt x="150" y="57"/>
                    </a:cubicBezTo>
                    <a:cubicBezTo>
                      <a:pt x="163" y="66"/>
                      <a:pt x="179" y="72"/>
                      <a:pt x="198" y="76"/>
                    </a:cubicBezTo>
                    <a:cubicBezTo>
                      <a:pt x="202" y="77"/>
                      <a:pt x="209" y="77"/>
                      <a:pt x="210" y="82"/>
                    </a:cubicBezTo>
                    <a:cubicBezTo>
                      <a:pt x="200" y="87"/>
                      <a:pt x="193" y="94"/>
                      <a:pt x="182" y="99"/>
                    </a:cubicBezTo>
                    <a:cubicBezTo>
                      <a:pt x="179" y="100"/>
                      <a:pt x="179" y="101"/>
                      <a:pt x="182" y="102"/>
                    </a:cubicBezTo>
                    <a:cubicBezTo>
                      <a:pt x="193" y="109"/>
                      <a:pt x="205" y="116"/>
                      <a:pt x="217" y="12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52"/>
              <p:cNvSpPr/>
              <p:nvPr/>
            </p:nvSpPr>
            <p:spPr>
              <a:xfrm>
                <a:off x="-358" y="1571"/>
                <a:ext cx="458" cy="172"/>
              </a:xfrm>
              <a:custGeom>
                <a:avLst/>
                <a:gdLst/>
                <a:ahLst/>
                <a:cxnLst/>
                <a:rect l="l" t="t" r="r" b="b"/>
                <a:pathLst>
                  <a:path w="258" h="96" extrusionOk="0">
                    <a:moveTo>
                      <a:pt x="55" y="94"/>
                    </a:moveTo>
                    <a:cubicBezTo>
                      <a:pt x="55" y="92"/>
                      <a:pt x="58" y="90"/>
                      <a:pt x="54" y="89"/>
                    </a:cubicBezTo>
                    <a:cubicBezTo>
                      <a:pt x="46" y="86"/>
                      <a:pt x="40" y="83"/>
                      <a:pt x="44" y="78"/>
                    </a:cubicBezTo>
                    <a:cubicBezTo>
                      <a:pt x="49" y="72"/>
                      <a:pt x="58" y="71"/>
                      <a:pt x="68" y="70"/>
                    </a:cubicBezTo>
                    <a:cubicBezTo>
                      <a:pt x="77" y="70"/>
                      <a:pt x="86" y="69"/>
                      <a:pt x="97" y="68"/>
                    </a:cubicBezTo>
                    <a:cubicBezTo>
                      <a:pt x="87" y="63"/>
                      <a:pt x="77" y="65"/>
                      <a:pt x="69" y="65"/>
                    </a:cubicBezTo>
                    <a:cubicBezTo>
                      <a:pt x="50" y="64"/>
                      <a:pt x="34" y="62"/>
                      <a:pt x="19" y="55"/>
                    </a:cubicBezTo>
                    <a:cubicBezTo>
                      <a:pt x="0" y="45"/>
                      <a:pt x="10" y="28"/>
                      <a:pt x="33" y="24"/>
                    </a:cubicBezTo>
                    <a:cubicBezTo>
                      <a:pt x="55" y="20"/>
                      <a:pt x="78" y="16"/>
                      <a:pt x="102" y="15"/>
                    </a:cubicBezTo>
                    <a:cubicBezTo>
                      <a:pt x="118" y="14"/>
                      <a:pt x="135" y="17"/>
                      <a:pt x="150" y="21"/>
                    </a:cubicBezTo>
                    <a:cubicBezTo>
                      <a:pt x="139" y="15"/>
                      <a:pt x="127" y="9"/>
                      <a:pt x="114" y="2"/>
                    </a:cubicBezTo>
                    <a:cubicBezTo>
                      <a:pt x="124" y="0"/>
                      <a:pt x="126" y="2"/>
                      <a:pt x="129" y="4"/>
                    </a:cubicBezTo>
                    <a:cubicBezTo>
                      <a:pt x="140" y="10"/>
                      <a:pt x="151" y="16"/>
                      <a:pt x="161" y="23"/>
                    </a:cubicBezTo>
                    <a:cubicBezTo>
                      <a:pt x="164" y="24"/>
                      <a:pt x="166" y="26"/>
                      <a:pt x="170" y="24"/>
                    </a:cubicBezTo>
                    <a:cubicBezTo>
                      <a:pt x="173" y="23"/>
                      <a:pt x="175" y="22"/>
                      <a:pt x="173" y="19"/>
                    </a:cubicBezTo>
                    <a:cubicBezTo>
                      <a:pt x="170" y="15"/>
                      <a:pt x="176" y="14"/>
                      <a:pt x="180" y="14"/>
                    </a:cubicBezTo>
                    <a:cubicBezTo>
                      <a:pt x="189" y="15"/>
                      <a:pt x="194" y="12"/>
                      <a:pt x="196" y="8"/>
                    </a:cubicBezTo>
                    <a:cubicBezTo>
                      <a:pt x="198" y="6"/>
                      <a:pt x="201" y="6"/>
                      <a:pt x="203" y="7"/>
                    </a:cubicBezTo>
                    <a:cubicBezTo>
                      <a:pt x="205" y="8"/>
                      <a:pt x="205" y="9"/>
                      <a:pt x="203" y="10"/>
                    </a:cubicBezTo>
                    <a:cubicBezTo>
                      <a:pt x="199" y="12"/>
                      <a:pt x="193" y="14"/>
                      <a:pt x="199" y="18"/>
                    </a:cubicBezTo>
                    <a:cubicBezTo>
                      <a:pt x="201" y="19"/>
                      <a:pt x="205" y="21"/>
                      <a:pt x="201" y="23"/>
                    </a:cubicBezTo>
                    <a:cubicBezTo>
                      <a:pt x="198" y="25"/>
                      <a:pt x="194" y="26"/>
                      <a:pt x="189" y="25"/>
                    </a:cubicBezTo>
                    <a:cubicBezTo>
                      <a:pt x="185" y="24"/>
                      <a:pt x="180" y="22"/>
                      <a:pt x="176" y="26"/>
                    </a:cubicBezTo>
                    <a:cubicBezTo>
                      <a:pt x="185" y="29"/>
                      <a:pt x="195" y="30"/>
                      <a:pt x="204" y="32"/>
                    </a:cubicBezTo>
                    <a:cubicBezTo>
                      <a:pt x="225" y="36"/>
                      <a:pt x="235" y="45"/>
                      <a:pt x="232" y="58"/>
                    </a:cubicBezTo>
                    <a:cubicBezTo>
                      <a:pt x="231" y="62"/>
                      <a:pt x="232" y="64"/>
                      <a:pt x="237" y="67"/>
                    </a:cubicBezTo>
                    <a:cubicBezTo>
                      <a:pt x="244" y="70"/>
                      <a:pt x="252" y="74"/>
                      <a:pt x="258" y="79"/>
                    </a:cubicBezTo>
                    <a:cubicBezTo>
                      <a:pt x="248" y="79"/>
                      <a:pt x="244" y="75"/>
                      <a:pt x="239" y="72"/>
                    </a:cubicBezTo>
                    <a:cubicBezTo>
                      <a:pt x="231" y="67"/>
                      <a:pt x="225" y="65"/>
                      <a:pt x="212" y="67"/>
                    </a:cubicBezTo>
                    <a:cubicBezTo>
                      <a:pt x="195" y="69"/>
                      <a:pt x="176" y="68"/>
                      <a:pt x="158" y="67"/>
                    </a:cubicBezTo>
                    <a:cubicBezTo>
                      <a:pt x="142" y="65"/>
                      <a:pt x="126" y="66"/>
                      <a:pt x="110" y="66"/>
                    </a:cubicBezTo>
                    <a:cubicBezTo>
                      <a:pt x="107" y="66"/>
                      <a:pt x="103" y="67"/>
                      <a:pt x="102" y="69"/>
                    </a:cubicBezTo>
                    <a:cubicBezTo>
                      <a:pt x="101" y="71"/>
                      <a:pt x="105" y="72"/>
                      <a:pt x="107" y="73"/>
                    </a:cubicBezTo>
                    <a:cubicBezTo>
                      <a:pt x="113" y="76"/>
                      <a:pt x="119" y="78"/>
                      <a:pt x="116" y="84"/>
                    </a:cubicBezTo>
                    <a:cubicBezTo>
                      <a:pt x="113" y="89"/>
                      <a:pt x="106" y="90"/>
                      <a:pt x="97" y="90"/>
                    </a:cubicBezTo>
                    <a:cubicBezTo>
                      <a:pt x="89" y="89"/>
                      <a:pt x="80" y="90"/>
                      <a:pt x="72" y="90"/>
                    </a:cubicBezTo>
                    <a:cubicBezTo>
                      <a:pt x="65" y="90"/>
                      <a:pt x="61" y="91"/>
                      <a:pt x="60" y="95"/>
                    </a:cubicBezTo>
                    <a:cubicBezTo>
                      <a:pt x="57" y="96"/>
                      <a:pt x="56" y="95"/>
                      <a:pt x="55" y="94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52"/>
              <p:cNvSpPr/>
              <p:nvPr/>
            </p:nvSpPr>
            <p:spPr>
              <a:xfrm>
                <a:off x="-754" y="1728"/>
                <a:ext cx="373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210" h="75" extrusionOk="0">
                    <a:moveTo>
                      <a:pt x="202" y="55"/>
                    </a:moveTo>
                    <a:cubicBezTo>
                      <a:pt x="193" y="58"/>
                      <a:pt x="185" y="61"/>
                      <a:pt x="177" y="64"/>
                    </a:cubicBezTo>
                    <a:cubicBezTo>
                      <a:pt x="146" y="75"/>
                      <a:pt x="114" y="72"/>
                      <a:pt x="82" y="64"/>
                    </a:cubicBezTo>
                    <a:cubicBezTo>
                      <a:pt x="67" y="61"/>
                      <a:pt x="51" y="58"/>
                      <a:pt x="36" y="55"/>
                    </a:cubicBezTo>
                    <a:cubicBezTo>
                      <a:pt x="33" y="55"/>
                      <a:pt x="30" y="54"/>
                      <a:pt x="27" y="53"/>
                    </a:cubicBezTo>
                    <a:cubicBezTo>
                      <a:pt x="5" y="48"/>
                      <a:pt x="0" y="43"/>
                      <a:pt x="6" y="29"/>
                    </a:cubicBezTo>
                    <a:cubicBezTo>
                      <a:pt x="13" y="15"/>
                      <a:pt x="37" y="4"/>
                      <a:pt x="64" y="3"/>
                    </a:cubicBezTo>
                    <a:cubicBezTo>
                      <a:pt x="78" y="2"/>
                      <a:pt x="92" y="4"/>
                      <a:pt x="106" y="5"/>
                    </a:cubicBezTo>
                    <a:cubicBezTo>
                      <a:pt x="114" y="6"/>
                      <a:pt x="122" y="6"/>
                      <a:pt x="130" y="5"/>
                    </a:cubicBezTo>
                    <a:cubicBezTo>
                      <a:pt x="153" y="0"/>
                      <a:pt x="171" y="4"/>
                      <a:pt x="187" y="14"/>
                    </a:cubicBezTo>
                    <a:cubicBezTo>
                      <a:pt x="200" y="21"/>
                      <a:pt x="206" y="31"/>
                      <a:pt x="209" y="41"/>
                    </a:cubicBezTo>
                    <a:cubicBezTo>
                      <a:pt x="210" y="46"/>
                      <a:pt x="205" y="50"/>
                      <a:pt x="202" y="5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52"/>
              <p:cNvSpPr/>
              <p:nvPr/>
            </p:nvSpPr>
            <p:spPr>
              <a:xfrm>
                <a:off x="193" y="1655"/>
                <a:ext cx="323" cy="193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8" extrusionOk="0">
                    <a:moveTo>
                      <a:pt x="178" y="2"/>
                    </a:moveTo>
                    <a:cubicBezTo>
                      <a:pt x="179" y="2"/>
                      <a:pt x="179" y="3"/>
                      <a:pt x="179" y="3"/>
                    </a:cubicBezTo>
                    <a:cubicBezTo>
                      <a:pt x="182" y="5"/>
                      <a:pt x="182" y="6"/>
                      <a:pt x="180" y="8"/>
                    </a:cubicBezTo>
                    <a:cubicBezTo>
                      <a:pt x="177" y="10"/>
                      <a:pt x="178" y="11"/>
                      <a:pt x="178" y="13"/>
                    </a:cubicBezTo>
                    <a:cubicBezTo>
                      <a:pt x="182" y="21"/>
                      <a:pt x="177" y="25"/>
                      <a:pt x="163" y="27"/>
                    </a:cubicBezTo>
                    <a:cubicBezTo>
                      <a:pt x="158" y="28"/>
                      <a:pt x="151" y="27"/>
                      <a:pt x="146" y="29"/>
                    </a:cubicBezTo>
                    <a:cubicBezTo>
                      <a:pt x="146" y="31"/>
                      <a:pt x="148" y="31"/>
                      <a:pt x="150" y="32"/>
                    </a:cubicBezTo>
                    <a:cubicBezTo>
                      <a:pt x="155" y="34"/>
                      <a:pt x="156" y="38"/>
                      <a:pt x="154" y="41"/>
                    </a:cubicBezTo>
                    <a:cubicBezTo>
                      <a:pt x="153" y="45"/>
                      <a:pt x="148" y="46"/>
                      <a:pt x="142" y="47"/>
                    </a:cubicBezTo>
                    <a:cubicBezTo>
                      <a:pt x="135" y="48"/>
                      <a:pt x="127" y="47"/>
                      <a:pt x="120" y="47"/>
                    </a:cubicBezTo>
                    <a:cubicBezTo>
                      <a:pt x="116" y="47"/>
                      <a:pt x="112" y="48"/>
                      <a:pt x="114" y="51"/>
                    </a:cubicBezTo>
                    <a:cubicBezTo>
                      <a:pt x="117" y="56"/>
                      <a:pt x="112" y="58"/>
                      <a:pt x="105" y="58"/>
                    </a:cubicBezTo>
                    <a:cubicBezTo>
                      <a:pt x="91" y="58"/>
                      <a:pt x="82" y="63"/>
                      <a:pt x="74" y="70"/>
                    </a:cubicBezTo>
                    <a:cubicBezTo>
                      <a:pt x="93" y="68"/>
                      <a:pt x="111" y="68"/>
                      <a:pt x="129" y="72"/>
                    </a:cubicBezTo>
                    <a:cubicBezTo>
                      <a:pt x="141" y="74"/>
                      <a:pt x="151" y="78"/>
                      <a:pt x="155" y="86"/>
                    </a:cubicBezTo>
                    <a:cubicBezTo>
                      <a:pt x="160" y="98"/>
                      <a:pt x="134" y="108"/>
                      <a:pt x="112" y="105"/>
                    </a:cubicBezTo>
                    <a:cubicBezTo>
                      <a:pt x="93" y="103"/>
                      <a:pt x="74" y="101"/>
                      <a:pt x="55" y="99"/>
                    </a:cubicBezTo>
                    <a:cubicBezTo>
                      <a:pt x="55" y="99"/>
                      <a:pt x="54" y="99"/>
                      <a:pt x="53" y="99"/>
                    </a:cubicBezTo>
                    <a:cubicBezTo>
                      <a:pt x="39" y="97"/>
                      <a:pt x="26" y="95"/>
                      <a:pt x="15" y="103"/>
                    </a:cubicBezTo>
                    <a:cubicBezTo>
                      <a:pt x="9" y="101"/>
                      <a:pt x="0" y="100"/>
                      <a:pt x="9" y="94"/>
                    </a:cubicBezTo>
                    <a:cubicBezTo>
                      <a:pt x="11" y="95"/>
                      <a:pt x="12" y="98"/>
                      <a:pt x="16" y="96"/>
                    </a:cubicBezTo>
                    <a:cubicBezTo>
                      <a:pt x="19" y="94"/>
                      <a:pt x="22" y="93"/>
                      <a:pt x="22" y="90"/>
                    </a:cubicBezTo>
                    <a:cubicBezTo>
                      <a:pt x="21" y="76"/>
                      <a:pt x="24" y="75"/>
                      <a:pt x="48" y="73"/>
                    </a:cubicBezTo>
                    <a:cubicBezTo>
                      <a:pt x="52" y="73"/>
                      <a:pt x="56" y="73"/>
                      <a:pt x="58" y="70"/>
                    </a:cubicBezTo>
                    <a:cubicBezTo>
                      <a:pt x="50" y="68"/>
                      <a:pt x="41" y="67"/>
                      <a:pt x="33" y="68"/>
                    </a:cubicBezTo>
                    <a:cubicBezTo>
                      <a:pt x="28" y="68"/>
                      <a:pt x="24" y="67"/>
                      <a:pt x="24" y="64"/>
                    </a:cubicBezTo>
                    <a:cubicBezTo>
                      <a:pt x="23" y="61"/>
                      <a:pt x="28" y="61"/>
                      <a:pt x="32" y="61"/>
                    </a:cubicBezTo>
                    <a:cubicBezTo>
                      <a:pt x="45" y="60"/>
                      <a:pt x="58" y="57"/>
                      <a:pt x="71" y="62"/>
                    </a:cubicBezTo>
                    <a:cubicBezTo>
                      <a:pt x="74" y="63"/>
                      <a:pt x="81" y="60"/>
                      <a:pt x="79" y="57"/>
                    </a:cubicBezTo>
                    <a:cubicBezTo>
                      <a:pt x="76" y="49"/>
                      <a:pt x="83" y="48"/>
                      <a:pt x="93" y="48"/>
                    </a:cubicBezTo>
                    <a:cubicBezTo>
                      <a:pt x="96" y="48"/>
                      <a:pt x="100" y="47"/>
                      <a:pt x="102" y="46"/>
                    </a:cubicBezTo>
                    <a:cubicBezTo>
                      <a:pt x="103" y="44"/>
                      <a:pt x="100" y="44"/>
                      <a:pt x="99" y="43"/>
                    </a:cubicBezTo>
                    <a:cubicBezTo>
                      <a:pt x="96" y="40"/>
                      <a:pt x="89" y="39"/>
                      <a:pt x="92" y="35"/>
                    </a:cubicBezTo>
                    <a:cubicBezTo>
                      <a:pt x="95" y="31"/>
                      <a:pt x="101" y="29"/>
                      <a:pt x="109" y="29"/>
                    </a:cubicBezTo>
                    <a:cubicBezTo>
                      <a:pt x="114" y="29"/>
                      <a:pt x="119" y="29"/>
                      <a:pt x="124" y="29"/>
                    </a:cubicBezTo>
                    <a:cubicBezTo>
                      <a:pt x="128" y="29"/>
                      <a:pt x="132" y="29"/>
                      <a:pt x="135" y="26"/>
                    </a:cubicBezTo>
                    <a:cubicBezTo>
                      <a:pt x="122" y="23"/>
                      <a:pt x="108" y="23"/>
                      <a:pt x="94" y="22"/>
                    </a:cubicBezTo>
                    <a:cubicBezTo>
                      <a:pt x="84" y="21"/>
                      <a:pt x="78" y="19"/>
                      <a:pt x="76" y="14"/>
                    </a:cubicBezTo>
                    <a:cubicBezTo>
                      <a:pt x="74" y="9"/>
                      <a:pt x="82" y="7"/>
                      <a:pt x="89" y="6"/>
                    </a:cubicBezTo>
                    <a:cubicBezTo>
                      <a:pt x="100" y="3"/>
                      <a:pt x="112" y="3"/>
                      <a:pt x="124" y="2"/>
                    </a:cubicBezTo>
                    <a:cubicBezTo>
                      <a:pt x="127" y="0"/>
                      <a:pt x="131" y="0"/>
                      <a:pt x="135" y="0"/>
                    </a:cubicBezTo>
                    <a:cubicBezTo>
                      <a:pt x="149" y="1"/>
                      <a:pt x="164" y="0"/>
                      <a:pt x="178" y="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52"/>
              <p:cNvSpPr/>
              <p:nvPr/>
            </p:nvSpPr>
            <p:spPr>
              <a:xfrm>
                <a:off x="81" y="1564"/>
                <a:ext cx="339" cy="9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2" extrusionOk="0">
                    <a:moveTo>
                      <a:pt x="74" y="1"/>
                    </a:moveTo>
                    <a:cubicBezTo>
                      <a:pt x="93" y="1"/>
                      <a:pt x="111" y="0"/>
                      <a:pt x="130" y="0"/>
                    </a:cubicBezTo>
                    <a:cubicBezTo>
                      <a:pt x="156" y="2"/>
                      <a:pt x="176" y="9"/>
                      <a:pt x="191" y="21"/>
                    </a:cubicBezTo>
                    <a:cubicBezTo>
                      <a:pt x="190" y="24"/>
                      <a:pt x="190" y="26"/>
                      <a:pt x="185" y="27"/>
                    </a:cubicBezTo>
                    <a:cubicBezTo>
                      <a:pt x="175" y="29"/>
                      <a:pt x="173" y="35"/>
                      <a:pt x="170" y="40"/>
                    </a:cubicBezTo>
                    <a:cubicBezTo>
                      <a:pt x="167" y="44"/>
                      <a:pt x="175" y="45"/>
                      <a:pt x="175" y="49"/>
                    </a:cubicBezTo>
                    <a:cubicBezTo>
                      <a:pt x="154" y="52"/>
                      <a:pt x="135" y="45"/>
                      <a:pt x="114" y="46"/>
                    </a:cubicBezTo>
                    <a:cubicBezTo>
                      <a:pt x="106" y="46"/>
                      <a:pt x="99" y="41"/>
                      <a:pt x="89" y="40"/>
                    </a:cubicBezTo>
                    <a:cubicBezTo>
                      <a:pt x="82" y="40"/>
                      <a:pt x="76" y="39"/>
                      <a:pt x="69" y="39"/>
                    </a:cubicBezTo>
                    <a:cubicBezTo>
                      <a:pt x="56" y="38"/>
                      <a:pt x="44" y="37"/>
                      <a:pt x="33" y="32"/>
                    </a:cubicBezTo>
                    <a:cubicBezTo>
                      <a:pt x="31" y="30"/>
                      <a:pt x="30" y="28"/>
                      <a:pt x="26" y="27"/>
                    </a:cubicBezTo>
                    <a:cubicBezTo>
                      <a:pt x="28" y="18"/>
                      <a:pt x="24" y="14"/>
                      <a:pt x="10" y="10"/>
                    </a:cubicBezTo>
                    <a:cubicBezTo>
                      <a:pt x="7" y="9"/>
                      <a:pt x="0" y="9"/>
                      <a:pt x="3" y="5"/>
                    </a:cubicBezTo>
                    <a:cubicBezTo>
                      <a:pt x="16" y="2"/>
                      <a:pt x="30" y="1"/>
                      <a:pt x="44" y="3"/>
                    </a:cubicBezTo>
                    <a:cubicBezTo>
                      <a:pt x="55" y="6"/>
                      <a:pt x="64" y="1"/>
                      <a:pt x="74" y="1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2"/>
              <p:cNvSpPr/>
              <p:nvPr/>
            </p:nvSpPr>
            <p:spPr>
              <a:xfrm>
                <a:off x="-683" y="1623"/>
                <a:ext cx="297" cy="91"/>
              </a:xfrm>
              <a:custGeom>
                <a:avLst/>
                <a:gdLst/>
                <a:ahLst/>
                <a:cxnLst/>
                <a:rect l="l" t="t" r="r" b="b"/>
                <a:pathLst>
                  <a:path w="167" h="51" extrusionOk="0">
                    <a:moveTo>
                      <a:pt x="8" y="12"/>
                    </a:moveTo>
                    <a:cubicBezTo>
                      <a:pt x="11" y="10"/>
                      <a:pt x="14" y="9"/>
                      <a:pt x="17" y="8"/>
                    </a:cubicBezTo>
                    <a:cubicBezTo>
                      <a:pt x="50" y="2"/>
                      <a:pt x="82" y="0"/>
                      <a:pt x="115" y="5"/>
                    </a:cubicBezTo>
                    <a:cubicBezTo>
                      <a:pt x="123" y="7"/>
                      <a:pt x="131" y="7"/>
                      <a:pt x="139" y="8"/>
                    </a:cubicBezTo>
                    <a:cubicBezTo>
                      <a:pt x="149" y="8"/>
                      <a:pt x="159" y="10"/>
                      <a:pt x="163" y="16"/>
                    </a:cubicBezTo>
                    <a:cubicBezTo>
                      <a:pt x="167" y="22"/>
                      <a:pt x="160" y="27"/>
                      <a:pt x="152" y="30"/>
                    </a:cubicBezTo>
                    <a:cubicBezTo>
                      <a:pt x="135" y="37"/>
                      <a:pt x="116" y="42"/>
                      <a:pt x="97" y="46"/>
                    </a:cubicBezTo>
                    <a:cubicBezTo>
                      <a:pt x="74" y="51"/>
                      <a:pt x="52" y="50"/>
                      <a:pt x="30" y="45"/>
                    </a:cubicBezTo>
                    <a:cubicBezTo>
                      <a:pt x="11" y="41"/>
                      <a:pt x="0" y="31"/>
                      <a:pt x="0" y="21"/>
                    </a:cubicBezTo>
                    <a:cubicBezTo>
                      <a:pt x="1" y="17"/>
                      <a:pt x="2" y="14"/>
                      <a:pt x="8" y="1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52"/>
              <p:cNvSpPr/>
              <p:nvPr/>
            </p:nvSpPr>
            <p:spPr>
              <a:xfrm>
                <a:off x="-98" y="1482"/>
                <a:ext cx="330" cy="104"/>
              </a:xfrm>
              <a:custGeom>
                <a:avLst/>
                <a:gdLst/>
                <a:ahLst/>
                <a:cxnLst/>
                <a:rect l="l" t="t" r="r" b="b"/>
                <a:pathLst>
                  <a:path w="186" h="58" extrusionOk="0">
                    <a:moveTo>
                      <a:pt x="175" y="47"/>
                    </a:moveTo>
                    <a:cubicBezTo>
                      <a:pt x="165" y="51"/>
                      <a:pt x="154" y="54"/>
                      <a:pt x="142" y="51"/>
                    </a:cubicBezTo>
                    <a:cubicBezTo>
                      <a:pt x="129" y="47"/>
                      <a:pt x="116" y="52"/>
                      <a:pt x="103" y="52"/>
                    </a:cubicBezTo>
                    <a:cubicBezTo>
                      <a:pt x="102" y="53"/>
                      <a:pt x="101" y="53"/>
                      <a:pt x="100" y="53"/>
                    </a:cubicBezTo>
                    <a:cubicBezTo>
                      <a:pt x="86" y="53"/>
                      <a:pt x="72" y="55"/>
                      <a:pt x="58" y="58"/>
                    </a:cubicBezTo>
                    <a:cubicBezTo>
                      <a:pt x="55" y="58"/>
                      <a:pt x="53" y="58"/>
                      <a:pt x="50" y="58"/>
                    </a:cubicBezTo>
                    <a:cubicBezTo>
                      <a:pt x="39" y="58"/>
                      <a:pt x="28" y="56"/>
                      <a:pt x="18" y="53"/>
                    </a:cubicBezTo>
                    <a:cubicBezTo>
                      <a:pt x="14" y="52"/>
                      <a:pt x="9" y="51"/>
                      <a:pt x="6" y="49"/>
                    </a:cubicBezTo>
                    <a:cubicBezTo>
                      <a:pt x="2" y="47"/>
                      <a:pt x="0" y="45"/>
                      <a:pt x="2" y="42"/>
                    </a:cubicBezTo>
                    <a:cubicBezTo>
                      <a:pt x="3" y="40"/>
                      <a:pt x="8" y="39"/>
                      <a:pt x="13" y="39"/>
                    </a:cubicBezTo>
                    <a:cubicBezTo>
                      <a:pt x="18" y="39"/>
                      <a:pt x="23" y="40"/>
                      <a:pt x="28" y="42"/>
                    </a:cubicBezTo>
                    <a:cubicBezTo>
                      <a:pt x="26" y="39"/>
                      <a:pt x="24" y="37"/>
                      <a:pt x="22" y="34"/>
                    </a:cubicBezTo>
                    <a:cubicBezTo>
                      <a:pt x="18" y="26"/>
                      <a:pt x="20" y="24"/>
                      <a:pt x="35" y="25"/>
                    </a:cubicBezTo>
                    <a:cubicBezTo>
                      <a:pt x="36" y="21"/>
                      <a:pt x="35" y="17"/>
                      <a:pt x="36" y="13"/>
                    </a:cubicBezTo>
                    <a:cubicBezTo>
                      <a:pt x="36" y="10"/>
                      <a:pt x="39" y="8"/>
                      <a:pt x="44" y="7"/>
                    </a:cubicBezTo>
                    <a:cubicBezTo>
                      <a:pt x="49" y="6"/>
                      <a:pt x="53" y="8"/>
                      <a:pt x="55" y="10"/>
                    </a:cubicBezTo>
                    <a:cubicBezTo>
                      <a:pt x="64" y="19"/>
                      <a:pt x="73" y="28"/>
                      <a:pt x="74" y="37"/>
                    </a:cubicBezTo>
                    <a:cubicBezTo>
                      <a:pt x="73" y="32"/>
                      <a:pt x="73" y="25"/>
                      <a:pt x="74" y="19"/>
                    </a:cubicBezTo>
                    <a:cubicBezTo>
                      <a:pt x="74" y="16"/>
                      <a:pt x="74" y="12"/>
                      <a:pt x="79" y="10"/>
                    </a:cubicBezTo>
                    <a:cubicBezTo>
                      <a:pt x="86" y="5"/>
                      <a:pt x="90" y="7"/>
                      <a:pt x="93" y="12"/>
                    </a:cubicBezTo>
                    <a:cubicBezTo>
                      <a:pt x="95" y="14"/>
                      <a:pt x="96" y="16"/>
                      <a:pt x="97" y="20"/>
                    </a:cubicBezTo>
                    <a:cubicBezTo>
                      <a:pt x="100" y="15"/>
                      <a:pt x="101" y="11"/>
                      <a:pt x="103" y="7"/>
                    </a:cubicBezTo>
                    <a:cubicBezTo>
                      <a:pt x="104" y="4"/>
                      <a:pt x="107" y="2"/>
                      <a:pt x="112" y="2"/>
                    </a:cubicBezTo>
                    <a:cubicBezTo>
                      <a:pt x="117" y="2"/>
                      <a:pt x="118" y="5"/>
                      <a:pt x="119" y="7"/>
                    </a:cubicBezTo>
                    <a:cubicBezTo>
                      <a:pt x="120" y="12"/>
                      <a:pt x="120" y="16"/>
                      <a:pt x="120" y="21"/>
                    </a:cubicBezTo>
                    <a:cubicBezTo>
                      <a:pt x="129" y="17"/>
                      <a:pt x="132" y="9"/>
                      <a:pt x="141" y="5"/>
                    </a:cubicBezTo>
                    <a:cubicBezTo>
                      <a:pt x="146" y="2"/>
                      <a:pt x="152" y="0"/>
                      <a:pt x="157" y="2"/>
                    </a:cubicBezTo>
                    <a:cubicBezTo>
                      <a:pt x="163" y="3"/>
                      <a:pt x="161" y="7"/>
                      <a:pt x="161" y="10"/>
                    </a:cubicBezTo>
                    <a:cubicBezTo>
                      <a:pt x="161" y="17"/>
                      <a:pt x="157" y="24"/>
                      <a:pt x="154" y="31"/>
                    </a:cubicBezTo>
                    <a:cubicBezTo>
                      <a:pt x="152" y="33"/>
                      <a:pt x="150" y="36"/>
                      <a:pt x="152" y="39"/>
                    </a:cubicBezTo>
                    <a:cubicBezTo>
                      <a:pt x="157" y="39"/>
                      <a:pt x="160" y="37"/>
                      <a:pt x="164" y="35"/>
                    </a:cubicBezTo>
                    <a:cubicBezTo>
                      <a:pt x="170" y="34"/>
                      <a:pt x="176" y="31"/>
                      <a:pt x="181" y="34"/>
                    </a:cubicBezTo>
                    <a:cubicBezTo>
                      <a:pt x="186" y="38"/>
                      <a:pt x="180" y="41"/>
                      <a:pt x="176" y="43"/>
                    </a:cubicBezTo>
                    <a:cubicBezTo>
                      <a:pt x="175" y="44"/>
                      <a:pt x="171" y="45"/>
                      <a:pt x="175" y="47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52"/>
              <p:cNvSpPr/>
              <p:nvPr/>
            </p:nvSpPr>
            <p:spPr>
              <a:xfrm>
                <a:off x="-42" y="1803"/>
                <a:ext cx="267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37" extrusionOk="0">
                    <a:moveTo>
                      <a:pt x="141" y="11"/>
                    </a:moveTo>
                    <a:cubicBezTo>
                      <a:pt x="135" y="15"/>
                      <a:pt x="146" y="16"/>
                      <a:pt x="145" y="19"/>
                    </a:cubicBezTo>
                    <a:cubicBezTo>
                      <a:pt x="150" y="26"/>
                      <a:pt x="142" y="30"/>
                      <a:pt x="136" y="35"/>
                    </a:cubicBezTo>
                    <a:cubicBezTo>
                      <a:pt x="128" y="35"/>
                      <a:pt x="121" y="35"/>
                      <a:pt x="114" y="36"/>
                    </a:cubicBezTo>
                    <a:cubicBezTo>
                      <a:pt x="110" y="36"/>
                      <a:pt x="106" y="36"/>
                      <a:pt x="102" y="36"/>
                    </a:cubicBezTo>
                    <a:cubicBezTo>
                      <a:pt x="85" y="36"/>
                      <a:pt x="68" y="37"/>
                      <a:pt x="52" y="34"/>
                    </a:cubicBezTo>
                    <a:cubicBezTo>
                      <a:pt x="43" y="32"/>
                      <a:pt x="35" y="34"/>
                      <a:pt x="26" y="34"/>
                    </a:cubicBezTo>
                    <a:cubicBezTo>
                      <a:pt x="22" y="35"/>
                      <a:pt x="18" y="33"/>
                      <a:pt x="13" y="32"/>
                    </a:cubicBezTo>
                    <a:cubicBezTo>
                      <a:pt x="10" y="27"/>
                      <a:pt x="0" y="23"/>
                      <a:pt x="7" y="16"/>
                    </a:cubicBezTo>
                    <a:cubicBezTo>
                      <a:pt x="12" y="10"/>
                      <a:pt x="20" y="7"/>
                      <a:pt x="30" y="7"/>
                    </a:cubicBezTo>
                    <a:cubicBezTo>
                      <a:pt x="36" y="7"/>
                      <a:pt x="42" y="6"/>
                      <a:pt x="48" y="6"/>
                    </a:cubicBezTo>
                    <a:cubicBezTo>
                      <a:pt x="68" y="6"/>
                      <a:pt x="87" y="4"/>
                      <a:pt x="107" y="1"/>
                    </a:cubicBezTo>
                    <a:cubicBezTo>
                      <a:pt x="122" y="0"/>
                      <a:pt x="133" y="4"/>
                      <a:pt x="141" y="1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2"/>
              <p:cNvSpPr/>
              <p:nvPr/>
            </p:nvSpPr>
            <p:spPr>
              <a:xfrm>
                <a:off x="97" y="1671"/>
                <a:ext cx="243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37" h="38" extrusionOk="0">
                    <a:moveTo>
                      <a:pt x="97" y="38"/>
                    </a:moveTo>
                    <a:cubicBezTo>
                      <a:pt x="73" y="36"/>
                      <a:pt x="48" y="37"/>
                      <a:pt x="24" y="31"/>
                    </a:cubicBezTo>
                    <a:cubicBezTo>
                      <a:pt x="18" y="29"/>
                      <a:pt x="12" y="27"/>
                      <a:pt x="9" y="23"/>
                    </a:cubicBezTo>
                    <a:cubicBezTo>
                      <a:pt x="0" y="16"/>
                      <a:pt x="5" y="7"/>
                      <a:pt x="20" y="6"/>
                    </a:cubicBezTo>
                    <a:cubicBezTo>
                      <a:pt x="54" y="2"/>
                      <a:pt x="89" y="0"/>
                      <a:pt x="120" y="12"/>
                    </a:cubicBezTo>
                    <a:cubicBezTo>
                      <a:pt x="132" y="16"/>
                      <a:pt x="137" y="23"/>
                      <a:pt x="134" y="29"/>
                    </a:cubicBezTo>
                    <a:cubicBezTo>
                      <a:pt x="129" y="36"/>
                      <a:pt x="119" y="38"/>
                      <a:pt x="107" y="38"/>
                    </a:cubicBezTo>
                    <a:cubicBezTo>
                      <a:pt x="104" y="38"/>
                      <a:pt x="101" y="38"/>
                      <a:pt x="97" y="38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52"/>
              <p:cNvSpPr/>
              <p:nvPr/>
            </p:nvSpPr>
            <p:spPr>
              <a:xfrm>
                <a:off x="-120" y="1702"/>
                <a:ext cx="215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8" extrusionOk="0">
                    <a:moveTo>
                      <a:pt x="38" y="1"/>
                    </a:moveTo>
                    <a:cubicBezTo>
                      <a:pt x="63" y="1"/>
                      <a:pt x="83" y="5"/>
                      <a:pt x="103" y="7"/>
                    </a:cubicBezTo>
                    <a:cubicBezTo>
                      <a:pt x="113" y="8"/>
                      <a:pt x="119" y="13"/>
                      <a:pt x="120" y="19"/>
                    </a:cubicBezTo>
                    <a:cubicBezTo>
                      <a:pt x="121" y="27"/>
                      <a:pt x="110" y="31"/>
                      <a:pt x="101" y="33"/>
                    </a:cubicBezTo>
                    <a:cubicBezTo>
                      <a:pt x="72" y="38"/>
                      <a:pt x="43" y="36"/>
                      <a:pt x="15" y="31"/>
                    </a:cubicBezTo>
                    <a:cubicBezTo>
                      <a:pt x="5" y="29"/>
                      <a:pt x="0" y="25"/>
                      <a:pt x="0" y="19"/>
                    </a:cubicBezTo>
                    <a:cubicBezTo>
                      <a:pt x="0" y="13"/>
                      <a:pt x="5" y="9"/>
                      <a:pt x="13" y="5"/>
                    </a:cubicBezTo>
                    <a:cubicBezTo>
                      <a:pt x="22" y="2"/>
                      <a:pt x="31" y="0"/>
                      <a:pt x="38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52"/>
              <p:cNvSpPr/>
              <p:nvPr/>
            </p:nvSpPr>
            <p:spPr>
              <a:xfrm>
                <a:off x="-915" y="1766"/>
                <a:ext cx="168" cy="71"/>
              </a:xfrm>
              <a:custGeom>
                <a:avLst/>
                <a:gdLst/>
                <a:ahLst/>
                <a:cxnLst/>
                <a:rect l="l" t="t" r="r" b="b"/>
                <a:pathLst>
                  <a:path w="95" h="40" extrusionOk="0">
                    <a:moveTo>
                      <a:pt x="42" y="39"/>
                    </a:moveTo>
                    <a:cubicBezTo>
                      <a:pt x="31" y="39"/>
                      <a:pt x="20" y="39"/>
                      <a:pt x="12" y="34"/>
                    </a:cubicBezTo>
                    <a:cubicBezTo>
                      <a:pt x="0" y="28"/>
                      <a:pt x="0" y="20"/>
                      <a:pt x="10" y="12"/>
                    </a:cubicBezTo>
                    <a:cubicBezTo>
                      <a:pt x="27" y="0"/>
                      <a:pt x="66" y="2"/>
                      <a:pt x="83" y="14"/>
                    </a:cubicBezTo>
                    <a:cubicBezTo>
                      <a:pt x="95" y="23"/>
                      <a:pt x="89" y="34"/>
                      <a:pt x="70" y="36"/>
                    </a:cubicBezTo>
                    <a:cubicBezTo>
                      <a:pt x="60" y="38"/>
                      <a:pt x="51" y="40"/>
                      <a:pt x="42" y="39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52"/>
              <p:cNvSpPr/>
              <p:nvPr/>
            </p:nvSpPr>
            <p:spPr>
              <a:xfrm>
                <a:off x="-187" y="1486"/>
                <a:ext cx="229" cy="91"/>
              </a:xfrm>
              <a:custGeom>
                <a:avLst/>
                <a:gdLst/>
                <a:ahLst/>
                <a:cxnLst/>
                <a:rect l="l" t="t" r="r" b="b"/>
                <a:pathLst>
                  <a:path w="129" h="51" extrusionOk="0">
                    <a:moveTo>
                      <a:pt x="129" y="8"/>
                    </a:moveTo>
                    <a:cubicBezTo>
                      <a:pt x="124" y="19"/>
                      <a:pt x="126" y="29"/>
                      <a:pt x="126" y="40"/>
                    </a:cubicBezTo>
                    <a:cubicBezTo>
                      <a:pt x="120" y="31"/>
                      <a:pt x="116" y="22"/>
                      <a:pt x="108" y="14"/>
                    </a:cubicBezTo>
                    <a:cubicBezTo>
                      <a:pt x="105" y="11"/>
                      <a:pt x="103" y="5"/>
                      <a:pt x="94" y="6"/>
                    </a:cubicBezTo>
                    <a:cubicBezTo>
                      <a:pt x="85" y="8"/>
                      <a:pt x="88" y="13"/>
                      <a:pt x="88" y="17"/>
                    </a:cubicBezTo>
                    <a:cubicBezTo>
                      <a:pt x="88" y="20"/>
                      <a:pt x="89" y="24"/>
                      <a:pt x="89" y="27"/>
                    </a:cubicBezTo>
                    <a:cubicBezTo>
                      <a:pt x="83" y="27"/>
                      <a:pt x="79" y="22"/>
                      <a:pt x="74" y="24"/>
                    </a:cubicBezTo>
                    <a:cubicBezTo>
                      <a:pt x="70" y="27"/>
                      <a:pt x="75" y="31"/>
                      <a:pt x="76" y="33"/>
                    </a:cubicBezTo>
                    <a:cubicBezTo>
                      <a:pt x="78" y="37"/>
                      <a:pt x="81" y="40"/>
                      <a:pt x="84" y="44"/>
                    </a:cubicBezTo>
                    <a:cubicBezTo>
                      <a:pt x="78" y="42"/>
                      <a:pt x="73" y="41"/>
                      <a:pt x="67" y="39"/>
                    </a:cubicBezTo>
                    <a:cubicBezTo>
                      <a:pt x="63" y="38"/>
                      <a:pt x="58" y="37"/>
                      <a:pt x="54" y="40"/>
                    </a:cubicBezTo>
                    <a:cubicBezTo>
                      <a:pt x="51" y="43"/>
                      <a:pt x="56" y="45"/>
                      <a:pt x="59" y="47"/>
                    </a:cubicBezTo>
                    <a:cubicBezTo>
                      <a:pt x="62" y="48"/>
                      <a:pt x="65" y="50"/>
                      <a:pt x="68" y="51"/>
                    </a:cubicBezTo>
                    <a:cubicBezTo>
                      <a:pt x="45" y="49"/>
                      <a:pt x="22" y="45"/>
                      <a:pt x="0" y="41"/>
                    </a:cubicBezTo>
                    <a:cubicBezTo>
                      <a:pt x="7" y="40"/>
                      <a:pt x="9" y="37"/>
                      <a:pt x="12" y="34"/>
                    </a:cubicBezTo>
                    <a:cubicBezTo>
                      <a:pt x="21" y="26"/>
                      <a:pt x="33" y="22"/>
                      <a:pt x="46" y="17"/>
                    </a:cubicBezTo>
                    <a:cubicBezTo>
                      <a:pt x="65" y="11"/>
                      <a:pt x="84" y="6"/>
                      <a:pt x="103" y="0"/>
                    </a:cubicBezTo>
                    <a:cubicBezTo>
                      <a:pt x="106" y="2"/>
                      <a:pt x="108" y="5"/>
                      <a:pt x="110" y="8"/>
                    </a:cubicBezTo>
                    <a:cubicBezTo>
                      <a:pt x="110" y="10"/>
                      <a:pt x="110" y="12"/>
                      <a:pt x="113" y="12"/>
                    </a:cubicBezTo>
                    <a:cubicBezTo>
                      <a:pt x="115" y="12"/>
                      <a:pt x="118" y="11"/>
                      <a:pt x="119" y="10"/>
                    </a:cubicBezTo>
                    <a:cubicBezTo>
                      <a:pt x="119" y="1"/>
                      <a:pt x="125" y="5"/>
                      <a:pt x="129" y="8"/>
                    </a:cubicBezTo>
                    <a:close/>
                  </a:path>
                </a:pathLst>
              </a:custGeom>
              <a:solidFill>
                <a:srgbClr val="D8CF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52"/>
              <p:cNvSpPr/>
              <p:nvPr/>
            </p:nvSpPr>
            <p:spPr>
              <a:xfrm>
                <a:off x="-372" y="1735"/>
                <a:ext cx="17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63" y="2"/>
                    </a:moveTo>
                    <a:cubicBezTo>
                      <a:pt x="64" y="2"/>
                      <a:pt x="66" y="2"/>
                      <a:pt x="68" y="3"/>
                    </a:cubicBezTo>
                    <a:cubicBezTo>
                      <a:pt x="72" y="3"/>
                      <a:pt x="77" y="3"/>
                      <a:pt x="81" y="4"/>
                    </a:cubicBezTo>
                    <a:cubicBezTo>
                      <a:pt x="89" y="5"/>
                      <a:pt x="97" y="6"/>
                      <a:pt x="98" y="12"/>
                    </a:cubicBezTo>
                    <a:cubicBezTo>
                      <a:pt x="100" y="17"/>
                      <a:pt x="96" y="22"/>
                      <a:pt x="88" y="26"/>
                    </a:cubicBezTo>
                    <a:cubicBezTo>
                      <a:pt x="79" y="30"/>
                      <a:pt x="68" y="31"/>
                      <a:pt x="57" y="30"/>
                    </a:cubicBezTo>
                    <a:cubicBezTo>
                      <a:pt x="44" y="30"/>
                      <a:pt x="31" y="29"/>
                      <a:pt x="18" y="27"/>
                    </a:cubicBezTo>
                    <a:cubicBezTo>
                      <a:pt x="10" y="25"/>
                      <a:pt x="2" y="23"/>
                      <a:pt x="1" y="18"/>
                    </a:cubicBezTo>
                    <a:cubicBezTo>
                      <a:pt x="0" y="12"/>
                      <a:pt x="6" y="9"/>
                      <a:pt x="13" y="6"/>
                    </a:cubicBezTo>
                    <a:cubicBezTo>
                      <a:pt x="28" y="0"/>
                      <a:pt x="46" y="1"/>
                      <a:pt x="63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52"/>
              <p:cNvSpPr/>
              <p:nvPr/>
            </p:nvSpPr>
            <p:spPr>
              <a:xfrm>
                <a:off x="368" y="1602"/>
                <a:ext cx="157" cy="60"/>
              </a:xfrm>
              <a:custGeom>
                <a:avLst/>
                <a:gdLst/>
                <a:ahLst/>
                <a:cxnLst/>
                <a:rect l="l" t="t" r="r" b="b"/>
                <a:pathLst>
                  <a:path w="88" h="34" extrusionOk="0">
                    <a:moveTo>
                      <a:pt x="13" y="28"/>
                    </a:moveTo>
                    <a:cubicBezTo>
                      <a:pt x="0" y="22"/>
                      <a:pt x="5" y="8"/>
                      <a:pt x="21" y="5"/>
                    </a:cubicBezTo>
                    <a:cubicBezTo>
                      <a:pt x="26" y="4"/>
                      <a:pt x="26" y="2"/>
                      <a:pt x="29" y="0"/>
                    </a:cubicBezTo>
                    <a:cubicBezTo>
                      <a:pt x="29" y="4"/>
                      <a:pt x="35" y="4"/>
                      <a:pt x="39" y="4"/>
                    </a:cubicBezTo>
                    <a:cubicBezTo>
                      <a:pt x="59" y="6"/>
                      <a:pt x="72" y="14"/>
                      <a:pt x="83" y="23"/>
                    </a:cubicBezTo>
                    <a:cubicBezTo>
                      <a:pt x="88" y="27"/>
                      <a:pt x="88" y="30"/>
                      <a:pt x="79" y="32"/>
                    </a:cubicBezTo>
                    <a:cubicBezTo>
                      <a:pt x="61" y="34"/>
                      <a:pt x="43" y="32"/>
                      <a:pt x="25" y="32"/>
                    </a:cubicBezTo>
                    <a:cubicBezTo>
                      <a:pt x="22" y="29"/>
                      <a:pt x="16" y="30"/>
                      <a:pt x="13" y="28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52"/>
              <p:cNvSpPr/>
              <p:nvPr/>
            </p:nvSpPr>
            <p:spPr>
              <a:xfrm>
                <a:off x="-555" y="1591"/>
                <a:ext cx="185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04" h="21" extrusionOk="0">
                    <a:moveTo>
                      <a:pt x="49" y="0"/>
                    </a:moveTo>
                    <a:cubicBezTo>
                      <a:pt x="61" y="1"/>
                      <a:pt x="74" y="0"/>
                      <a:pt x="86" y="2"/>
                    </a:cubicBezTo>
                    <a:cubicBezTo>
                      <a:pt x="92" y="3"/>
                      <a:pt x="96" y="5"/>
                      <a:pt x="101" y="7"/>
                    </a:cubicBezTo>
                    <a:cubicBezTo>
                      <a:pt x="104" y="9"/>
                      <a:pt x="104" y="12"/>
                      <a:pt x="103" y="15"/>
                    </a:cubicBezTo>
                    <a:cubicBezTo>
                      <a:pt x="101" y="19"/>
                      <a:pt x="95" y="20"/>
                      <a:pt x="89" y="20"/>
                    </a:cubicBezTo>
                    <a:cubicBezTo>
                      <a:pt x="77" y="21"/>
                      <a:pt x="66" y="19"/>
                      <a:pt x="54" y="18"/>
                    </a:cubicBezTo>
                    <a:cubicBezTo>
                      <a:pt x="41" y="18"/>
                      <a:pt x="27" y="17"/>
                      <a:pt x="14" y="16"/>
                    </a:cubicBezTo>
                    <a:cubicBezTo>
                      <a:pt x="7" y="16"/>
                      <a:pt x="2" y="14"/>
                      <a:pt x="1" y="10"/>
                    </a:cubicBezTo>
                    <a:cubicBezTo>
                      <a:pt x="0" y="6"/>
                      <a:pt x="4" y="3"/>
                      <a:pt x="11" y="2"/>
                    </a:cubicBezTo>
                    <a:cubicBezTo>
                      <a:pt x="24" y="0"/>
                      <a:pt x="37" y="1"/>
                      <a:pt x="49" y="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52"/>
              <p:cNvSpPr/>
              <p:nvPr/>
            </p:nvSpPr>
            <p:spPr>
              <a:xfrm>
                <a:off x="68" y="1750"/>
                <a:ext cx="14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81" h="26" extrusionOk="0">
                    <a:moveTo>
                      <a:pt x="41" y="26"/>
                    </a:moveTo>
                    <a:cubicBezTo>
                      <a:pt x="28" y="25"/>
                      <a:pt x="15" y="25"/>
                      <a:pt x="6" y="19"/>
                    </a:cubicBezTo>
                    <a:cubicBezTo>
                      <a:pt x="1" y="15"/>
                      <a:pt x="0" y="13"/>
                      <a:pt x="7" y="9"/>
                    </a:cubicBezTo>
                    <a:cubicBezTo>
                      <a:pt x="18" y="4"/>
                      <a:pt x="31" y="3"/>
                      <a:pt x="44" y="2"/>
                    </a:cubicBezTo>
                    <a:cubicBezTo>
                      <a:pt x="51" y="2"/>
                      <a:pt x="58" y="0"/>
                      <a:pt x="66" y="2"/>
                    </a:cubicBezTo>
                    <a:cubicBezTo>
                      <a:pt x="76" y="4"/>
                      <a:pt x="80" y="8"/>
                      <a:pt x="81" y="14"/>
                    </a:cubicBezTo>
                    <a:cubicBezTo>
                      <a:pt x="81" y="19"/>
                      <a:pt x="75" y="22"/>
                      <a:pt x="66" y="23"/>
                    </a:cubicBezTo>
                    <a:cubicBezTo>
                      <a:pt x="58" y="24"/>
                      <a:pt x="49" y="25"/>
                      <a:pt x="41" y="26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52"/>
              <p:cNvSpPr/>
              <p:nvPr/>
            </p:nvSpPr>
            <p:spPr>
              <a:xfrm>
                <a:off x="54" y="1621"/>
                <a:ext cx="15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87" h="23" extrusionOk="0">
                    <a:moveTo>
                      <a:pt x="48" y="0"/>
                    </a:moveTo>
                    <a:cubicBezTo>
                      <a:pt x="60" y="2"/>
                      <a:pt x="73" y="3"/>
                      <a:pt x="84" y="7"/>
                    </a:cubicBezTo>
                    <a:cubicBezTo>
                      <a:pt x="85" y="10"/>
                      <a:pt x="86" y="12"/>
                      <a:pt x="86" y="14"/>
                    </a:cubicBezTo>
                    <a:cubicBezTo>
                      <a:pt x="87" y="19"/>
                      <a:pt x="83" y="23"/>
                      <a:pt x="73" y="23"/>
                    </a:cubicBezTo>
                    <a:cubicBezTo>
                      <a:pt x="50" y="23"/>
                      <a:pt x="28" y="20"/>
                      <a:pt x="8" y="13"/>
                    </a:cubicBezTo>
                    <a:cubicBezTo>
                      <a:pt x="2" y="12"/>
                      <a:pt x="0" y="8"/>
                      <a:pt x="1" y="4"/>
                    </a:cubicBezTo>
                    <a:cubicBezTo>
                      <a:pt x="2" y="1"/>
                      <a:pt x="8" y="0"/>
                      <a:pt x="14" y="0"/>
                    </a:cubicBezTo>
                    <a:cubicBezTo>
                      <a:pt x="25" y="0"/>
                      <a:pt x="37" y="0"/>
                      <a:pt x="48" y="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52"/>
              <p:cNvSpPr/>
              <p:nvPr/>
            </p:nvSpPr>
            <p:spPr>
              <a:xfrm>
                <a:off x="3" y="1571"/>
                <a:ext cx="138" cy="41"/>
              </a:xfrm>
              <a:custGeom>
                <a:avLst/>
                <a:gdLst/>
                <a:ahLst/>
                <a:cxnLst/>
                <a:rect l="l" t="t" r="r" b="b"/>
                <a:pathLst>
                  <a:path w="78" h="23" extrusionOk="0">
                    <a:moveTo>
                      <a:pt x="1" y="8"/>
                    </a:moveTo>
                    <a:cubicBezTo>
                      <a:pt x="14" y="0"/>
                      <a:pt x="30" y="2"/>
                      <a:pt x="46" y="2"/>
                    </a:cubicBezTo>
                    <a:cubicBezTo>
                      <a:pt x="56" y="4"/>
                      <a:pt x="64" y="6"/>
                      <a:pt x="70" y="11"/>
                    </a:cubicBezTo>
                    <a:cubicBezTo>
                      <a:pt x="76" y="15"/>
                      <a:pt x="78" y="19"/>
                      <a:pt x="70" y="23"/>
                    </a:cubicBezTo>
                    <a:cubicBezTo>
                      <a:pt x="49" y="23"/>
                      <a:pt x="29" y="21"/>
                      <a:pt x="9" y="16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lose/>
                  </a:path>
                </a:pathLst>
              </a:custGeom>
              <a:solidFill>
                <a:srgbClr val="69534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52"/>
              <p:cNvSpPr/>
              <p:nvPr/>
            </p:nvSpPr>
            <p:spPr>
              <a:xfrm>
                <a:off x="-22" y="1775"/>
                <a:ext cx="92" cy="30"/>
              </a:xfrm>
              <a:custGeom>
                <a:avLst/>
                <a:gdLst/>
                <a:ahLst/>
                <a:cxnLst/>
                <a:rect l="l" t="t" r="r" b="b"/>
                <a:pathLst>
                  <a:path w="52" h="17" extrusionOk="0">
                    <a:moveTo>
                      <a:pt x="34" y="16"/>
                    </a:moveTo>
                    <a:cubicBezTo>
                      <a:pt x="25" y="15"/>
                      <a:pt x="17" y="15"/>
                      <a:pt x="9" y="13"/>
                    </a:cubicBezTo>
                    <a:cubicBezTo>
                      <a:pt x="0" y="12"/>
                      <a:pt x="0" y="8"/>
                      <a:pt x="6" y="5"/>
                    </a:cubicBezTo>
                    <a:cubicBezTo>
                      <a:pt x="15" y="1"/>
                      <a:pt x="28" y="0"/>
                      <a:pt x="39" y="0"/>
                    </a:cubicBezTo>
                    <a:cubicBezTo>
                      <a:pt x="47" y="0"/>
                      <a:pt x="52" y="3"/>
                      <a:pt x="50" y="9"/>
                    </a:cubicBezTo>
                    <a:cubicBezTo>
                      <a:pt x="49" y="14"/>
                      <a:pt x="44" y="17"/>
                      <a:pt x="34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52"/>
              <p:cNvSpPr/>
              <p:nvPr/>
            </p:nvSpPr>
            <p:spPr>
              <a:xfrm>
                <a:off x="-651" y="1539"/>
                <a:ext cx="73" cy="59"/>
              </a:xfrm>
              <a:custGeom>
                <a:avLst/>
                <a:gdLst/>
                <a:ahLst/>
                <a:cxnLst/>
                <a:rect l="l" t="t" r="r" b="b"/>
                <a:pathLst>
                  <a:path w="41" h="33" extrusionOk="0">
                    <a:moveTo>
                      <a:pt x="9" y="28"/>
                    </a:moveTo>
                    <a:cubicBezTo>
                      <a:pt x="5" y="25"/>
                      <a:pt x="0" y="22"/>
                      <a:pt x="2" y="18"/>
                    </a:cubicBezTo>
                    <a:cubicBezTo>
                      <a:pt x="3" y="15"/>
                      <a:pt x="6" y="13"/>
                      <a:pt x="10" y="13"/>
                    </a:cubicBezTo>
                    <a:cubicBezTo>
                      <a:pt x="16" y="14"/>
                      <a:pt x="13" y="16"/>
                      <a:pt x="12" y="18"/>
                    </a:cubicBezTo>
                    <a:cubicBezTo>
                      <a:pt x="10" y="22"/>
                      <a:pt x="12" y="24"/>
                      <a:pt x="18" y="26"/>
                    </a:cubicBezTo>
                    <a:cubicBezTo>
                      <a:pt x="23" y="27"/>
                      <a:pt x="26" y="26"/>
                      <a:pt x="28" y="24"/>
                    </a:cubicBezTo>
                    <a:cubicBezTo>
                      <a:pt x="33" y="21"/>
                      <a:pt x="29" y="18"/>
                      <a:pt x="25" y="16"/>
                    </a:cubicBezTo>
                    <a:cubicBezTo>
                      <a:pt x="19" y="12"/>
                      <a:pt x="13" y="9"/>
                      <a:pt x="7" y="5"/>
                    </a:cubicBezTo>
                    <a:cubicBezTo>
                      <a:pt x="5" y="4"/>
                      <a:pt x="4" y="3"/>
                      <a:pt x="6" y="2"/>
                    </a:cubicBezTo>
                    <a:cubicBezTo>
                      <a:pt x="8" y="1"/>
                      <a:pt x="10" y="0"/>
                      <a:pt x="11" y="1"/>
                    </a:cubicBezTo>
                    <a:cubicBezTo>
                      <a:pt x="21" y="9"/>
                      <a:pt x="41" y="13"/>
                      <a:pt x="37" y="25"/>
                    </a:cubicBezTo>
                    <a:cubicBezTo>
                      <a:pt x="29" y="31"/>
                      <a:pt x="20" y="33"/>
                      <a:pt x="9" y="28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2"/>
              <p:cNvSpPr/>
              <p:nvPr/>
            </p:nvSpPr>
            <p:spPr>
              <a:xfrm>
                <a:off x="-185" y="1743"/>
                <a:ext cx="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9" h="16" extrusionOk="0">
                    <a:moveTo>
                      <a:pt x="16" y="16"/>
                    </a:moveTo>
                    <a:cubicBezTo>
                      <a:pt x="10" y="16"/>
                      <a:pt x="1" y="15"/>
                      <a:pt x="0" y="11"/>
                    </a:cubicBezTo>
                    <a:cubicBezTo>
                      <a:pt x="0" y="7"/>
                      <a:pt x="5" y="2"/>
                      <a:pt x="16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9" y="0"/>
                      <a:pt x="34" y="2"/>
                      <a:pt x="36" y="6"/>
                    </a:cubicBezTo>
                    <a:cubicBezTo>
                      <a:pt x="39" y="10"/>
                      <a:pt x="35" y="13"/>
                      <a:pt x="28" y="15"/>
                    </a:cubicBezTo>
                    <a:cubicBezTo>
                      <a:pt x="25" y="16"/>
                      <a:pt x="21" y="16"/>
                      <a:pt x="16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2"/>
              <p:cNvSpPr/>
              <p:nvPr/>
            </p:nvSpPr>
            <p:spPr>
              <a:xfrm>
                <a:off x="-393" y="1710"/>
                <a:ext cx="7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44" h="12" extrusionOk="0">
                    <a:moveTo>
                      <a:pt x="23" y="12"/>
                    </a:moveTo>
                    <a:cubicBezTo>
                      <a:pt x="18" y="12"/>
                      <a:pt x="15" y="12"/>
                      <a:pt x="13" y="12"/>
                    </a:cubicBezTo>
                    <a:cubicBezTo>
                      <a:pt x="7" y="12"/>
                      <a:pt x="1" y="12"/>
                      <a:pt x="1" y="7"/>
                    </a:cubicBezTo>
                    <a:cubicBezTo>
                      <a:pt x="0" y="2"/>
                      <a:pt x="6" y="1"/>
                      <a:pt x="13" y="0"/>
                    </a:cubicBezTo>
                    <a:cubicBezTo>
                      <a:pt x="19" y="0"/>
                      <a:pt x="26" y="0"/>
                      <a:pt x="33" y="0"/>
                    </a:cubicBezTo>
                    <a:cubicBezTo>
                      <a:pt x="38" y="1"/>
                      <a:pt x="43" y="1"/>
                      <a:pt x="44" y="5"/>
                    </a:cubicBezTo>
                    <a:cubicBezTo>
                      <a:pt x="44" y="9"/>
                      <a:pt x="39" y="10"/>
                      <a:pt x="34" y="11"/>
                    </a:cubicBezTo>
                    <a:cubicBezTo>
                      <a:pt x="30" y="12"/>
                      <a:pt x="25" y="12"/>
                      <a:pt x="23" y="12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52"/>
              <p:cNvSpPr/>
              <p:nvPr/>
            </p:nvSpPr>
            <p:spPr>
              <a:xfrm>
                <a:off x="-803" y="1705"/>
                <a:ext cx="6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18" y="0"/>
                    </a:moveTo>
                    <a:cubicBezTo>
                      <a:pt x="21" y="1"/>
                      <a:pt x="25" y="0"/>
                      <a:pt x="28" y="1"/>
                    </a:cubicBezTo>
                    <a:cubicBezTo>
                      <a:pt x="37" y="2"/>
                      <a:pt x="39" y="8"/>
                      <a:pt x="33" y="11"/>
                    </a:cubicBezTo>
                    <a:cubicBezTo>
                      <a:pt x="25" y="15"/>
                      <a:pt x="15" y="15"/>
                      <a:pt x="6" y="14"/>
                    </a:cubicBezTo>
                    <a:cubicBezTo>
                      <a:pt x="0" y="13"/>
                      <a:pt x="0" y="9"/>
                      <a:pt x="0" y="7"/>
                    </a:cubicBezTo>
                    <a:cubicBezTo>
                      <a:pt x="0" y="4"/>
                      <a:pt x="5" y="2"/>
                      <a:pt x="10" y="1"/>
                    </a:cubicBezTo>
                    <a:cubicBezTo>
                      <a:pt x="13" y="0"/>
                      <a:pt x="16" y="1"/>
                      <a:pt x="18" y="0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52"/>
              <p:cNvSpPr/>
              <p:nvPr/>
            </p:nvSpPr>
            <p:spPr>
              <a:xfrm>
                <a:off x="-365" y="1580"/>
                <a:ext cx="6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4" h="12" extrusionOk="0">
                    <a:moveTo>
                      <a:pt x="17" y="1"/>
                    </a:moveTo>
                    <a:cubicBezTo>
                      <a:pt x="24" y="1"/>
                      <a:pt x="34" y="0"/>
                      <a:pt x="34" y="6"/>
                    </a:cubicBezTo>
                    <a:cubicBezTo>
                      <a:pt x="34" y="12"/>
                      <a:pt x="24" y="12"/>
                      <a:pt x="16" y="12"/>
                    </a:cubicBezTo>
                    <a:cubicBezTo>
                      <a:pt x="3" y="12"/>
                      <a:pt x="0" y="10"/>
                      <a:pt x="1" y="5"/>
                    </a:cubicBezTo>
                    <a:cubicBezTo>
                      <a:pt x="3" y="1"/>
                      <a:pt x="4" y="1"/>
                      <a:pt x="17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52"/>
              <p:cNvSpPr/>
              <p:nvPr/>
            </p:nvSpPr>
            <p:spPr>
              <a:xfrm>
                <a:off x="-107" y="1816"/>
                <a:ext cx="6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4" extrusionOk="0">
                    <a:moveTo>
                      <a:pt x="7" y="14"/>
                    </a:moveTo>
                    <a:cubicBezTo>
                      <a:pt x="7" y="14"/>
                      <a:pt x="6" y="14"/>
                      <a:pt x="5" y="14"/>
                    </a:cubicBezTo>
                    <a:cubicBezTo>
                      <a:pt x="2" y="11"/>
                      <a:pt x="0" y="7"/>
                      <a:pt x="5" y="4"/>
                    </a:cubicBezTo>
                    <a:cubicBezTo>
                      <a:pt x="11" y="2"/>
                      <a:pt x="18" y="0"/>
                      <a:pt x="25" y="3"/>
                    </a:cubicBezTo>
                    <a:cubicBezTo>
                      <a:pt x="29" y="4"/>
                      <a:pt x="34" y="6"/>
                      <a:pt x="33" y="9"/>
                    </a:cubicBezTo>
                    <a:cubicBezTo>
                      <a:pt x="32" y="12"/>
                      <a:pt x="27" y="14"/>
                      <a:pt x="22" y="14"/>
                    </a:cubicBezTo>
                    <a:cubicBezTo>
                      <a:pt x="17" y="14"/>
                      <a:pt x="12" y="14"/>
                      <a:pt x="7" y="14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52"/>
              <p:cNvSpPr/>
              <p:nvPr/>
            </p:nvSpPr>
            <p:spPr>
              <a:xfrm>
                <a:off x="-100" y="1769"/>
                <a:ext cx="58" cy="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1" extrusionOk="0">
                    <a:moveTo>
                      <a:pt x="17" y="1"/>
                    </a:moveTo>
                    <a:cubicBezTo>
                      <a:pt x="23" y="1"/>
                      <a:pt x="33" y="0"/>
                      <a:pt x="33" y="5"/>
                    </a:cubicBezTo>
                    <a:cubicBezTo>
                      <a:pt x="33" y="9"/>
                      <a:pt x="24" y="11"/>
                      <a:pt x="16" y="11"/>
                    </a:cubicBezTo>
                    <a:cubicBezTo>
                      <a:pt x="9" y="11"/>
                      <a:pt x="0" y="10"/>
                      <a:pt x="0" y="6"/>
                    </a:cubicBezTo>
                    <a:cubicBezTo>
                      <a:pt x="0" y="0"/>
                      <a:pt x="9" y="1"/>
                      <a:pt x="17" y="1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52"/>
              <p:cNvSpPr/>
              <p:nvPr/>
            </p:nvSpPr>
            <p:spPr>
              <a:xfrm>
                <a:off x="241" y="1650"/>
                <a:ext cx="5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15" y="1"/>
                    </a:moveTo>
                    <a:cubicBezTo>
                      <a:pt x="16" y="1"/>
                      <a:pt x="19" y="1"/>
                      <a:pt x="21" y="2"/>
                    </a:cubicBezTo>
                    <a:cubicBezTo>
                      <a:pt x="25" y="3"/>
                      <a:pt x="32" y="1"/>
                      <a:pt x="32" y="6"/>
                    </a:cubicBezTo>
                    <a:cubicBezTo>
                      <a:pt x="31" y="10"/>
                      <a:pt x="24" y="10"/>
                      <a:pt x="19" y="10"/>
                    </a:cubicBezTo>
                    <a:cubicBezTo>
                      <a:pt x="17" y="11"/>
                      <a:pt x="15" y="10"/>
                      <a:pt x="12" y="10"/>
                    </a:cubicBezTo>
                    <a:cubicBezTo>
                      <a:pt x="5" y="9"/>
                      <a:pt x="0" y="6"/>
                      <a:pt x="1" y="3"/>
                    </a:cubicBezTo>
                    <a:cubicBezTo>
                      <a:pt x="1" y="0"/>
                      <a:pt x="8" y="1"/>
                      <a:pt x="15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52"/>
              <p:cNvSpPr/>
              <p:nvPr/>
            </p:nvSpPr>
            <p:spPr>
              <a:xfrm>
                <a:off x="5155" y="1491"/>
                <a:ext cx="387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" extrusionOk="0">
                    <a:moveTo>
                      <a:pt x="73" y="9"/>
                    </a:moveTo>
                    <a:cubicBezTo>
                      <a:pt x="76" y="8"/>
                      <a:pt x="79" y="8"/>
                      <a:pt x="80" y="6"/>
                    </a:cubicBezTo>
                    <a:cubicBezTo>
                      <a:pt x="100" y="0"/>
                      <a:pt x="121" y="0"/>
                      <a:pt x="143" y="3"/>
                    </a:cubicBezTo>
                    <a:cubicBezTo>
                      <a:pt x="169" y="4"/>
                      <a:pt x="190" y="11"/>
                      <a:pt x="205" y="23"/>
                    </a:cubicBezTo>
                    <a:cubicBezTo>
                      <a:pt x="210" y="27"/>
                      <a:pt x="218" y="30"/>
                      <a:pt x="215" y="36"/>
                    </a:cubicBezTo>
                    <a:cubicBezTo>
                      <a:pt x="215" y="38"/>
                      <a:pt x="213" y="39"/>
                      <a:pt x="208" y="40"/>
                    </a:cubicBezTo>
                    <a:cubicBezTo>
                      <a:pt x="193" y="43"/>
                      <a:pt x="177" y="45"/>
                      <a:pt x="171" y="56"/>
                    </a:cubicBezTo>
                    <a:cubicBezTo>
                      <a:pt x="170" y="58"/>
                      <a:pt x="167" y="58"/>
                      <a:pt x="164" y="58"/>
                    </a:cubicBezTo>
                    <a:cubicBezTo>
                      <a:pt x="147" y="60"/>
                      <a:pt x="131" y="62"/>
                      <a:pt x="114" y="64"/>
                    </a:cubicBezTo>
                    <a:cubicBezTo>
                      <a:pt x="113" y="56"/>
                      <a:pt x="101" y="50"/>
                      <a:pt x="84" y="47"/>
                    </a:cubicBezTo>
                    <a:cubicBezTo>
                      <a:pt x="63" y="43"/>
                      <a:pt x="42" y="42"/>
                      <a:pt x="20" y="43"/>
                    </a:cubicBezTo>
                    <a:cubicBezTo>
                      <a:pt x="15" y="43"/>
                      <a:pt x="9" y="42"/>
                      <a:pt x="4" y="41"/>
                    </a:cubicBezTo>
                    <a:cubicBezTo>
                      <a:pt x="0" y="40"/>
                      <a:pt x="0" y="39"/>
                      <a:pt x="1" y="37"/>
                    </a:cubicBezTo>
                    <a:cubicBezTo>
                      <a:pt x="27" y="29"/>
                      <a:pt x="49" y="18"/>
                      <a:pt x="73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2"/>
              <p:cNvSpPr/>
              <p:nvPr/>
            </p:nvSpPr>
            <p:spPr>
              <a:xfrm>
                <a:off x="5409" y="1428"/>
                <a:ext cx="316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75" extrusionOk="0">
                    <a:moveTo>
                      <a:pt x="72" y="71"/>
                    </a:moveTo>
                    <a:cubicBezTo>
                      <a:pt x="60" y="53"/>
                      <a:pt x="35" y="44"/>
                      <a:pt x="5" y="39"/>
                    </a:cubicBezTo>
                    <a:cubicBezTo>
                      <a:pt x="4" y="38"/>
                      <a:pt x="2" y="38"/>
                      <a:pt x="0" y="38"/>
                    </a:cubicBezTo>
                    <a:cubicBezTo>
                      <a:pt x="1" y="28"/>
                      <a:pt x="6" y="26"/>
                      <a:pt x="20" y="31"/>
                    </a:cubicBezTo>
                    <a:cubicBezTo>
                      <a:pt x="20" y="24"/>
                      <a:pt x="14" y="17"/>
                      <a:pt x="18" y="9"/>
                    </a:cubicBezTo>
                    <a:cubicBezTo>
                      <a:pt x="19" y="7"/>
                      <a:pt x="19" y="4"/>
                      <a:pt x="24" y="4"/>
                    </a:cubicBezTo>
                    <a:cubicBezTo>
                      <a:pt x="29" y="4"/>
                      <a:pt x="30" y="7"/>
                      <a:pt x="32" y="9"/>
                    </a:cubicBezTo>
                    <a:cubicBezTo>
                      <a:pt x="38" y="17"/>
                      <a:pt x="40" y="27"/>
                      <a:pt x="43" y="36"/>
                    </a:cubicBezTo>
                    <a:cubicBezTo>
                      <a:pt x="46" y="29"/>
                      <a:pt x="44" y="23"/>
                      <a:pt x="47" y="17"/>
                    </a:cubicBezTo>
                    <a:cubicBezTo>
                      <a:pt x="48" y="14"/>
                      <a:pt x="49" y="11"/>
                      <a:pt x="55" y="11"/>
                    </a:cubicBezTo>
                    <a:cubicBezTo>
                      <a:pt x="60" y="11"/>
                      <a:pt x="62" y="14"/>
                      <a:pt x="63" y="17"/>
                    </a:cubicBezTo>
                    <a:cubicBezTo>
                      <a:pt x="66" y="24"/>
                      <a:pt x="64" y="31"/>
                      <a:pt x="65" y="39"/>
                    </a:cubicBezTo>
                    <a:cubicBezTo>
                      <a:pt x="71" y="34"/>
                      <a:pt x="71" y="28"/>
                      <a:pt x="74" y="22"/>
                    </a:cubicBezTo>
                    <a:cubicBezTo>
                      <a:pt x="77" y="16"/>
                      <a:pt x="80" y="10"/>
                      <a:pt x="86" y="5"/>
                    </a:cubicBezTo>
                    <a:cubicBezTo>
                      <a:pt x="88" y="3"/>
                      <a:pt x="91" y="0"/>
                      <a:pt x="97" y="1"/>
                    </a:cubicBezTo>
                    <a:cubicBezTo>
                      <a:pt x="102" y="1"/>
                      <a:pt x="105" y="4"/>
                      <a:pt x="107" y="7"/>
                    </a:cubicBezTo>
                    <a:cubicBezTo>
                      <a:pt x="109" y="12"/>
                      <a:pt x="107" y="18"/>
                      <a:pt x="104" y="23"/>
                    </a:cubicBezTo>
                    <a:cubicBezTo>
                      <a:pt x="100" y="31"/>
                      <a:pt x="94" y="40"/>
                      <a:pt x="87" y="49"/>
                    </a:cubicBezTo>
                    <a:cubicBezTo>
                      <a:pt x="94" y="43"/>
                      <a:pt x="101" y="38"/>
                      <a:pt x="109" y="34"/>
                    </a:cubicBezTo>
                    <a:cubicBezTo>
                      <a:pt x="113" y="31"/>
                      <a:pt x="118" y="28"/>
                      <a:pt x="124" y="31"/>
                    </a:cubicBezTo>
                    <a:cubicBezTo>
                      <a:pt x="128" y="33"/>
                      <a:pt x="128" y="37"/>
                      <a:pt x="125" y="40"/>
                    </a:cubicBezTo>
                    <a:cubicBezTo>
                      <a:pt x="119" y="46"/>
                      <a:pt x="114" y="53"/>
                      <a:pt x="107" y="59"/>
                    </a:cubicBezTo>
                    <a:cubicBezTo>
                      <a:pt x="116" y="55"/>
                      <a:pt x="125" y="51"/>
                      <a:pt x="134" y="48"/>
                    </a:cubicBezTo>
                    <a:cubicBezTo>
                      <a:pt x="141" y="46"/>
                      <a:pt x="149" y="44"/>
                      <a:pt x="154" y="48"/>
                    </a:cubicBezTo>
                    <a:cubicBezTo>
                      <a:pt x="160" y="52"/>
                      <a:pt x="153" y="55"/>
                      <a:pt x="149" y="58"/>
                    </a:cubicBezTo>
                    <a:cubicBezTo>
                      <a:pt x="146" y="60"/>
                      <a:pt x="143" y="62"/>
                      <a:pt x="138" y="65"/>
                    </a:cubicBezTo>
                    <a:cubicBezTo>
                      <a:pt x="153" y="65"/>
                      <a:pt x="165" y="61"/>
                      <a:pt x="178" y="64"/>
                    </a:cubicBezTo>
                    <a:cubicBezTo>
                      <a:pt x="177" y="68"/>
                      <a:pt x="174" y="71"/>
                      <a:pt x="165" y="71"/>
                    </a:cubicBezTo>
                    <a:cubicBezTo>
                      <a:pt x="161" y="71"/>
                      <a:pt x="156" y="72"/>
                      <a:pt x="151" y="73"/>
                    </a:cubicBezTo>
                    <a:cubicBezTo>
                      <a:pt x="125" y="75"/>
                      <a:pt x="98" y="72"/>
                      <a:pt x="72" y="71"/>
                    </a:cubicBezTo>
                    <a:close/>
                  </a:path>
                </a:pathLst>
              </a:custGeom>
              <a:solidFill>
                <a:srgbClr val="8399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52"/>
              <p:cNvSpPr/>
              <p:nvPr/>
            </p:nvSpPr>
            <p:spPr>
              <a:xfrm>
                <a:off x="4745" y="1621"/>
                <a:ext cx="652" cy="231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29" extrusionOk="0">
                    <a:moveTo>
                      <a:pt x="158" y="5"/>
                    </a:moveTo>
                    <a:cubicBezTo>
                      <a:pt x="161" y="4"/>
                      <a:pt x="163" y="0"/>
                      <a:pt x="168" y="3"/>
                    </a:cubicBezTo>
                    <a:cubicBezTo>
                      <a:pt x="167" y="7"/>
                      <a:pt x="168" y="9"/>
                      <a:pt x="176" y="10"/>
                    </a:cubicBezTo>
                    <a:cubicBezTo>
                      <a:pt x="178" y="10"/>
                      <a:pt x="180" y="11"/>
                      <a:pt x="182" y="11"/>
                    </a:cubicBezTo>
                    <a:cubicBezTo>
                      <a:pt x="189" y="14"/>
                      <a:pt x="197" y="17"/>
                      <a:pt x="195" y="23"/>
                    </a:cubicBezTo>
                    <a:cubicBezTo>
                      <a:pt x="194" y="29"/>
                      <a:pt x="187" y="32"/>
                      <a:pt x="178" y="34"/>
                    </a:cubicBezTo>
                    <a:cubicBezTo>
                      <a:pt x="162" y="37"/>
                      <a:pt x="147" y="38"/>
                      <a:pt x="131" y="33"/>
                    </a:cubicBezTo>
                    <a:cubicBezTo>
                      <a:pt x="119" y="30"/>
                      <a:pt x="117" y="37"/>
                      <a:pt x="111" y="40"/>
                    </a:cubicBezTo>
                    <a:cubicBezTo>
                      <a:pt x="148" y="39"/>
                      <a:pt x="185" y="37"/>
                      <a:pt x="223" y="37"/>
                    </a:cubicBezTo>
                    <a:cubicBezTo>
                      <a:pt x="209" y="28"/>
                      <a:pt x="196" y="19"/>
                      <a:pt x="182" y="11"/>
                    </a:cubicBezTo>
                    <a:cubicBezTo>
                      <a:pt x="178" y="9"/>
                      <a:pt x="172" y="7"/>
                      <a:pt x="172" y="3"/>
                    </a:cubicBezTo>
                    <a:cubicBezTo>
                      <a:pt x="175" y="1"/>
                      <a:pt x="177" y="2"/>
                      <a:pt x="179" y="3"/>
                    </a:cubicBezTo>
                    <a:cubicBezTo>
                      <a:pt x="183" y="6"/>
                      <a:pt x="187" y="8"/>
                      <a:pt x="191" y="10"/>
                    </a:cubicBezTo>
                    <a:cubicBezTo>
                      <a:pt x="195" y="13"/>
                      <a:pt x="199" y="16"/>
                      <a:pt x="204" y="17"/>
                    </a:cubicBezTo>
                    <a:cubicBezTo>
                      <a:pt x="209" y="18"/>
                      <a:pt x="211" y="13"/>
                      <a:pt x="215" y="11"/>
                    </a:cubicBezTo>
                    <a:cubicBezTo>
                      <a:pt x="223" y="7"/>
                      <a:pt x="232" y="8"/>
                      <a:pt x="240" y="8"/>
                    </a:cubicBezTo>
                    <a:cubicBezTo>
                      <a:pt x="261" y="5"/>
                      <a:pt x="283" y="3"/>
                      <a:pt x="305" y="3"/>
                    </a:cubicBezTo>
                    <a:cubicBezTo>
                      <a:pt x="307" y="3"/>
                      <a:pt x="309" y="2"/>
                      <a:pt x="311" y="2"/>
                    </a:cubicBezTo>
                    <a:cubicBezTo>
                      <a:pt x="324" y="2"/>
                      <a:pt x="337" y="1"/>
                      <a:pt x="349" y="0"/>
                    </a:cubicBezTo>
                    <a:cubicBezTo>
                      <a:pt x="363" y="0"/>
                      <a:pt x="367" y="5"/>
                      <a:pt x="363" y="13"/>
                    </a:cubicBezTo>
                    <a:cubicBezTo>
                      <a:pt x="358" y="21"/>
                      <a:pt x="347" y="25"/>
                      <a:pt x="337" y="27"/>
                    </a:cubicBezTo>
                    <a:cubicBezTo>
                      <a:pt x="309" y="34"/>
                      <a:pt x="279" y="39"/>
                      <a:pt x="248" y="35"/>
                    </a:cubicBezTo>
                    <a:cubicBezTo>
                      <a:pt x="242" y="34"/>
                      <a:pt x="238" y="32"/>
                      <a:pt x="231" y="33"/>
                    </a:cubicBezTo>
                    <a:cubicBezTo>
                      <a:pt x="239" y="41"/>
                      <a:pt x="253" y="40"/>
                      <a:pt x="265" y="41"/>
                    </a:cubicBezTo>
                    <a:cubicBezTo>
                      <a:pt x="294" y="41"/>
                      <a:pt x="324" y="52"/>
                      <a:pt x="331" y="66"/>
                    </a:cubicBezTo>
                    <a:cubicBezTo>
                      <a:pt x="334" y="72"/>
                      <a:pt x="334" y="77"/>
                      <a:pt x="331" y="83"/>
                    </a:cubicBezTo>
                    <a:cubicBezTo>
                      <a:pt x="332" y="86"/>
                      <a:pt x="327" y="87"/>
                      <a:pt x="323" y="89"/>
                    </a:cubicBezTo>
                    <a:cubicBezTo>
                      <a:pt x="294" y="99"/>
                      <a:pt x="267" y="110"/>
                      <a:pt x="237" y="120"/>
                    </a:cubicBezTo>
                    <a:cubicBezTo>
                      <a:pt x="228" y="123"/>
                      <a:pt x="217" y="125"/>
                      <a:pt x="206" y="127"/>
                    </a:cubicBezTo>
                    <a:cubicBezTo>
                      <a:pt x="202" y="128"/>
                      <a:pt x="198" y="129"/>
                      <a:pt x="194" y="127"/>
                    </a:cubicBezTo>
                    <a:cubicBezTo>
                      <a:pt x="162" y="125"/>
                      <a:pt x="130" y="123"/>
                      <a:pt x="101" y="115"/>
                    </a:cubicBezTo>
                    <a:cubicBezTo>
                      <a:pt x="79" y="108"/>
                      <a:pt x="54" y="104"/>
                      <a:pt x="37" y="92"/>
                    </a:cubicBezTo>
                    <a:cubicBezTo>
                      <a:pt x="27" y="85"/>
                      <a:pt x="27" y="85"/>
                      <a:pt x="16" y="92"/>
                    </a:cubicBezTo>
                    <a:cubicBezTo>
                      <a:pt x="13" y="94"/>
                      <a:pt x="10" y="96"/>
                      <a:pt x="5" y="96"/>
                    </a:cubicBezTo>
                    <a:cubicBezTo>
                      <a:pt x="0" y="93"/>
                      <a:pt x="1" y="90"/>
                      <a:pt x="3" y="86"/>
                    </a:cubicBezTo>
                    <a:cubicBezTo>
                      <a:pt x="3" y="86"/>
                      <a:pt x="3" y="86"/>
                      <a:pt x="4" y="85"/>
                    </a:cubicBezTo>
                    <a:cubicBezTo>
                      <a:pt x="8" y="84"/>
                      <a:pt x="9" y="90"/>
                      <a:pt x="14" y="87"/>
                    </a:cubicBezTo>
                    <a:cubicBezTo>
                      <a:pt x="19" y="83"/>
                      <a:pt x="25" y="80"/>
                      <a:pt x="26" y="75"/>
                    </a:cubicBezTo>
                    <a:cubicBezTo>
                      <a:pt x="27" y="66"/>
                      <a:pt x="34" y="59"/>
                      <a:pt x="46" y="54"/>
                    </a:cubicBezTo>
                    <a:cubicBezTo>
                      <a:pt x="54" y="50"/>
                      <a:pt x="65" y="49"/>
                      <a:pt x="74" y="46"/>
                    </a:cubicBezTo>
                    <a:cubicBezTo>
                      <a:pt x="95" y="40"/>
                      <a:pt x="114" y="33"/>
                      <a:pt x="120" y="18"/>
                    </a:cubicBezTo>
                    <a:cubicBezTo>
                      <a:pt x="122" y="12"/>
                      <a:pt x="131" y="9"/>
                      <a:pt x="141" y="7"/>
                    </a:cubicBezTo>
                    <a:cubicBezTo>
                      <a:pt x="147" y="7"/>
                      <a:pt x="152" y="6"/>
                      <a:pt x="158" y="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52"/>
              <p:cNvSpPr/>
              <p:nvPr/>
            </p:nvSpPr>
            <p:spPr>
              <a:xfrm>
                <a:off x="4798" y="1737"/>
                <a:ext cx="966" cy="30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72" extrusionOk="0">
                    <a:moveTo>
                      <a:pt x="164" y="62"/>
                    </a:moveTo>
                    <a:cubicBezTo>
                      <a:pt x="187" y="60"/>
                      <a:pt x="207" y="54"/>
                      <a:pt x="226" y="47"/>
                    </a:cubicBezTo>
                    <a:cubicBezTo>
                      <a:pt x="248" y="39"/>
                      <a:pt x="271" y="30"/>
                      <a:pt x="293" y="22"/>
                    </a:cubicBezTo>
                    <a:cubicBezTo>
                      <a:pt x="296" y="21"/>
                      <a:pt x="299" y="20"/>
                      <a:pt x="301" y="18"/>
                    </a:cubicBezTo>
                    <a:cubicBezTo>
                      <a:pt x="314" y="17"/>
                      <a:pt x="324" y="11"/>
                      <a:pt x="338" y="9"/>
                    </a:cubicBezTo>
                    <a:cubicBezTo>
                      <a:pt x="350" y="7"/>
                      <a:pt x="362" y="5"/>
                      <a:pt x="376" y="4"/>
                    </a:cubicBezTo>
                    <a:cubicBezTo>
                      <a:pt x="374" y="6"/>
                      <a:pt x="373" y="7"/>
                      <a:pt x="372" y="9"/>
                    </a:cubicBezTo>
                    <a:cubicBezTo>
                      <a:pt x="369" y="12"/>
                      <a:pt x="363" y="12"/>
                      <a:pt x="358" y="12"/>
                    </a:cubicBezTo>
                    <a:cubicBezTo>
                      <a:pt x="345" y="13"/>
                      <a:pt x="333" y="16"/>
                      <a:pt x="323" y="21"/>
                    </a:cubicBezTo>
                    <a:cubicBezTo>
                      <a:pt x="311" y="27"/>
                      <a:pt x="298" y="32"/>
                      <a:pt x="286" y="38"/>
                    </a:cubicBezTo>
                    <a:cubicBezTo>
                      <a:pt x="280" y="41"/>
                      <a:pt x="274" y="43"/>
                      <a:pt x="265" y="45"/>
                    </a:cubicBezTo>
                    <a:cubicBezTo>
                      <a:pt x="259" y="45"/>
                      <a:pt x="255" y="48"/>
                      <a:pt x="255" y="52"/>
                    </a:cubicBezTo>
                    <a:cubicBezTo>
                      <a:pt x="254" y="56"/>
                      <a:pt x="260" y="57"/>
                      <a:pt x="265" y="58"/>
                    </a:cubicBezTo>
                    <a:cubicBezTo>
                      <a:pt x="270" y="58"/>
                      <a:pt x="274" y="59"/>
                      <a:pt x="277" y="62"/>
                    </a:cubicBezTo>
                    <a:cubicBezTo>
                      <a:pt x="276" y="67"/>
                      <a:pt x="270" y="71"/>
                      <a:pt x="259" y="71"/>
                    </a:cubicBezTo>
                    <a:cubicBezTo>
                      <a:pt x="251" y="71"/>
                      <a:pt x="242" y="72"/>
                      <a:pt x="235" y="74"/>
                    </a:cubicBezTo>
                    <a:cubicBezTo>
                      <a:pt x="221" y="77"/>
                      <a:pt x="218" y="82"/>
                      <a:pt x="223" y="89"/>
                    </a:cubicBezTo>
                    <a:cubicBezTo>
                      <a:pt x="226" y="92"/>
                      <a:pt x="225" y="95"/>
                      <a:pt x="221" y="97"/>
                    </a:cubicBezTo>
                    <a:cubicBezTo>
                      <a:pt x="214" y="102"/>
                      <a:pt x="206" y="106"/>
                      <a:pt x="198" y="110"/>
                    </a:cubicBezTo>
                    <a:cubicBezTo>
                      <a:pt x="193" y="115"/>
                      <a:pt x="185" y="117"/>
                      <a:pt x="175" y="117"/>
                    </a:cubicBezTo>
                    <a:cubicBezTo>
                      <a:pt x="167" y="117"/>
                      <a:pt x="160" y="119"/>
                      <a:pt x="152" y="121"/>
                    </a:cubicBezTo>
                    <a:cubicBezTo>
                      <a:pt x="146" y="122"/>
                      <a:pt x="146" y="125"/>
                      <a:pt x="152" y="127"/>
                    </a:cubicBezTo>
                    <a:cubicBezTo>
                      <a:pt x="158" y="129"/>
                      <a:pt x="162" y="132"/>
                      <a:pt x="170" y="129"/>
                    </a:cubicBezTo>
                    <a:cubicBezTo>
                      <a:pt x="177" y="127"/>
                      <a:pt x="187" y="130"/>
                      <a:pt x="195" y="129"/>
                    </a:cubicBezTo>
                    <a:cubicBezTo>
                      <a:pt x="200" y="128"/>
                      <a:pt x="204" y="128"/>
                      <a:pt x="209" y="126"/>
                    </a:cubicBezTo>
                    <a:cubicBezTo>
                      <a:pt x="213" y="125"/>
                      <a:pt x="216" y="123"/>
                      <a:pt x="215" y="120"/>
                    </a:cubicBezTo>
                    <a:cubicBezTo>
                      <a:pt x="215" y="117"/>
                      <a:pt x="211" y="116"/>
                      <a:pt x="207" y="115"/>
                    </a:cubicBezTo>
                    <a:cubicBezTo>
                      <a:pt x="202" y="115"/>
                      <a:pt x="193" y="115"/>
                      <a:pt x="199" y="110"/>
                    </a:cubicBezTo>
                    <a:cubicBezTo>
                      <a:pt x="204" y="106"/>
                      <a:pt x="211" y="107"/>
                      <a:pt x="217" y="107"/>
                    </a:cubicBezTo>
                    <a:cubicBezTo>
                      <a:pt x="221" y="107"/>
                      <a:pt x="226" y="107"/>
                      <a:pt x="228" y="105"/>
                    </a:cubicBezTo>
                    <a:cubicBezTo>
                      <a:pt x="230" y="102"/>
                      <a:pt x="224" y="102"/>
                      <a:pt x="222" y="101"/>
                    </a:cubicBezTo>
                    <a:cubicBezTo>
                      <a:pt x="218" y="99"/>
                      <a:pt x="223" y="94"/>
                      <a:pt x="230" y="94"/>
                    </a:cubicBezTo>
                    <a:cubicBezTo>
                      <a:pt x="237" y="93"/>
                      <a:pt x="244" y="94"/>
                      <a:pt x="251" y="94"/>
                    </a:cubicBezTo>
                    <a:cubicBezTo>
                      <a:pt x="274" y="96"/>
                      <a:pt x="297" y="96"/>
                      <a:pt x="319" y="92"/>
                    </a:cubicBezTo>
                    <a:cubicBezTo>
                      <a:pt x="328" y="91"/>
                      <a:pt x="336" y="89"/>
                      <a:pt x="338" y="83"/>
                    </a:cubicBezTo>
                    <a:cubicBezTo>
                      <a:pt x="339" y="77"/>
                      <a:pt x="332" y="74"/>
                      <a:pt x="324" y="71"/>
                    </a:cubicBezTo>
                    <a:cubicBezTo>
                      <a:pt x="316" y="68"/>
                      <a:pt x="308" y="68"/>
                      <a:pt x="299" y="68"/>
                    </a:cubicBezTo>
                    <a:cubicBezTo>
                      <a:pt x="295" y="67"/>
                      <a:pt x="292" y="67"/>
                      <a:pt x="288" y="67"/>
                    </a:cubicBezTo>
                    <a:cubicBezTo>
                      <a:pt x="286" y="66"/>
                      <a:pt x="282" y="66"/>
                      <a:pt x="282" y="64"/>
                    </a:cubicBezTo>
                    <a:cubicBezTo>
                      <a:pt x="282" y="62"/>
                      <a:pt x="286" y="62"/>
                      <a:pt x="289" y="62"/>
                    </a:cubicBezTo>
                    <a:cubicBezTo>
                      <a:pt x="293" y="61"/>
                      <a:pt x="297" y="62"/>
                      <a:pt x="301" y="62"/>
                    </a:cubicBezTo>
                    <a:cubicBezTo>
                      <a:pt x="312" y="63"/>
                      <a:pt x="324" y="63"/>
                      <a:pt x="336" y="62"/>
                    </a:cubicBezTo>
                    <a:cubicBezTo>
                      <a:pt x="359" y="61"/>
                      <a:pt x="382" y="59"/>
                      <a:pt x="405" y="57"/>
                    </a:cubicBezTo>
                    <a:cubicBezTo>
                      <a:pt x="441" y="54"/>
                      <a:pt x="447" y="48"/>
                      <a:pt x="434" y="28"/>
                    </a:cubicBezTo>
                    <a:cubicBezTo>
                      <a:pt x="428" y="19"/>
                      <a:pt x="417" y="13"/>
                      <a:pt x="400" y="10"/>
                    </a:cubicBezTo>
                    <a:cubicBezTo>
                      <a:pt x="395" y="8"/>
                      <a:pt x="385" y="12"/>
                      <a:pt x="382" y="6"/>
                    </a:cubicBezTo>
                    <a:cubicBezTo>
                      <a:pt x="383" y="6"/>
                      <a:pt x="383" y="5"/>
                      <a:pt x="384" y="5"/>
                    </a:cubicBezTo>
                    <a:cubicBezTo>
                      <a:pt x="400" y="0"/>
                      <a:pt x="435" y="9"/>
                      <a:pt x="439" y="19"/>
                    </a:cubicBezTo>
                    <a:cubicBezTo>
                      <a:pt x="442" y="26"/>
                      <a:pt x="447" y="33"/>
                      <a:pt x="452" y="40"/>
                    </a:cubicBezTo>
                    <a:cubicBezTo>
                      <a:pt x="455" y="44"/>
                      <a:pt x="464" y="46"/>
                      <a:pt x="466" y="51"/>
                    </a:cubicBezTo>
                    <a:cubicBezTo>
                      <a:pt x="473" y="52"/>
                      <a:pt x="478" y="54"/>
                      <a:pt x="484" y="56"/>
                    </a:cubicBezTo>
                    <a:cubicBezTo>
                      <a:pt x="492" y="59"/>
                      <a:pt x="501" y="62"/>
                      <a:pt x="511" y="61"/>
                    </a:cubicBezTo>
                    <a:cubicBezTo>
                      <a:pt x="507" y="66"/>
                      <a:pt x="499" y="64"/>
                      <a:pt x="494" y="63"/>
                    </a:cubicBezTo>
                    <a:cubicBezTo>
                      <a:pt x="486" y="61"/>
                      <a:pt x="479" y="64"/>
                      <a:pt x="474" y="66"/>
                    </a:cubicBezTo>
                    <a:cubicBezTo>
                      <a:pt x="467" y="69"/>
                      <a:pt x="470" y="73"/>
                      <a:pt x="476" y="77"/>
                    </a:cubicBezTo>
                    <a:cubicBezTo>
                      <a:pt x="487" y="83"/>
                      <a:pt x="501" y="87"/>
                      <a:pt x="516" y="90"/>
                    </a:cubicBezTo>
                    <a:cubicBezTo>
                      <a:pt x="526" y="92"/>
                      <a:pt x="533" y="96"/>
                      <a:pt x="535" y="102"/>
                    </a:cubicBezTo>
                    <a:cubicBezTo>
                      <a:pt x="537" y="107"/>
                      <a:pt x="544" y="112"/>
                      <a:pt x="543" y="120"/>
                    </a:cubicBezTo>
                    <a:cubicBezTo>
                      <a:pt x="538" y="115"/>
                      <a:pt x="536" y="112"/>
                      <a:pt x="532" y="108"/>
                    </a:cubicBezTo>
                    <a:cubicBezTo>
                      <a:pt x="520" y="97"/>
                      <a:pt x="502" y="92"/>
                      <a:pt x="480" y="90"/>
                    </a:cubicBezTo>
                    <a:cubicBezTo>
                      <a:pt x="455" y="87"/>
                      <a:pt x="433" y="91"/>
                      <a:pt x="410" y="95"/>
                    </a:cubicBezTo>
                    <a:cubicBezTo>
                      <a:pt x="398" y="97"/>
                      <a:pt x="386" y="99"/>
                      <a:pt x="375" y="102"/>
                    </a:cubicBezTo>
                    <a:cubicBezTo>
                      <a:pt x="360" y="106"/>
                      <a:pt x="349" y="113"/>
                      <a:pt x="349" y="123"/>
                    </a:cubicBezTo>
                    <a:cubicBezTo>
                      <a:pt x="348" y="131"/>
                      <a:pt x="355" y="135"/>
                      <a:pt x="370" y="138"/>
                    </a:cubicBezTo>
                    <a:cubicBezTo>
                      <a:pt x="390" y="142"/>
                      <a:pt x="408" y="140"/>
                      <a:pt x="426" y="136"/>
                    </a:cubicBezTo>
                    <a:cubicBezTo>
                      <a:pt x="446" y="131"/>
                      <a:pt x="465" y="130"/>
                      <a:pt x="486" y="133"/>
                    </a:cubicBezTo>
                    <a:cubicBezTo>
                      <a:pt x="495" y="134"/>
                      <a:pt x="505" y="132"/>
                      <a:pt x="516" y="134"/>
                    </a:cubicBezTo>
                    <a:cubicBezTo>
                      <a:pt x="494" y="147"/>
                      <a:pt x="473" y="159"/>
                      <a:pt x="451" y="172"/>
                    </a:cubicBezTo>
                    <a:cubicBezTo>
                      <a:pt x="403" y="172"/>
                      <a:pt x="354" y="172"/>
                      <a:pt x="305" y="172"/>
                    </a:cubicBezTo>
                    <a:cubicBezTo>
                      <a:pt x="308" y="167"/>
                      <a:pt x="314" y="169"/>
                      <a:pt x="319" y="169"/>
                    </a:cubicBezTo>
                    <a:cubicBezTo>
                      <a:pt x="325" y="168"/>
                      <a:pt x="332" y="169"/>
                      <a:pt x="335" y="165"/>
                    </a:cubicBezTo>
                    <a:cubicBezTo>
                      <a:pt x="337" y="161"/>
                      <a:pt x="332" y="159"/>
                      <a:pt x="328" y="157"/>
                    </a:cubicBezTo>
                    <a:cubicBezTo>
                      <a:pt x="314" y="149"/>
                      <a:pt x="298" y="142"/>
                      <a:pt x="282" y="137"/>
                    </a:cubicBezTo>
                    <a:cubicBezTo>
                      <a:pt x="271" y="133"/>
                      <a:pt x="260" y="131"/>
                      <a:pt x="247" y="133"/>
                    </a:cubicBezTo>
                    <a:cubicBezTo>
                      <a:pt x="229" y="136"/>
                      <a:pt x="210" y="137"/>
                      <a:pt x="191" y="138"/>
                    </a:cubicBezTo>
                    <a:cubicBezTo>
                      <a:pt x="160" y="140"/>
                      <a:pt x="132" y="146"/>
                      <a:pt x="103" y="152"/>
                    </a:cubicBezTo>
                    <a:cubicBezTo>
                      <a:pt x="100" y="152"/>
                      <a:pt x="97" y="153"/>
                      <a:pt x="94" y="154"/>
                    </a:cubicBezTo>
                    <a:cubicBezTo>
                      <a:pt x="82" y="159"/>
                      <a:pt x="82" y="163"/>
                      <a:pt x="92" y="168"/>
                    </a:cubicBezTo>
                    <a:cubicBezTo>
                      <a:pt x="94" y="169"/>
                      <a:pt x="97" y="170"/>
                      <a:pt x="97" y="172"/>
                    </a:cubicBezTo>
                    <a:cubicBezTo>
                      <a:pt x="89" y="172"/>
                      <a:pt x="81" y="172"/>
                      <a:pt x="73" y="172"/>
                    </a:cubicBezTo>
                    <a:cubicBezTo>
                      <a:pt x="69" y="168"/>
                      <a:pt x="63" y="167"/>
                      <a:pt x="57" y="168"/>
                    </a:cubicBezTo>
                    <a:cubicBezTo>
                      <a:pt x="50" y="168"/>
                      <a:pt x="44" y="168"/>
                      <a:pt x="38" y="166"/>
                    </a:cubicBezTo>
                    <a:cubicBezTo>
                      <a:pt x="35" y="162"/>
                      <a:pt x="27" y="162"/>
                      <a:pt x="26" y="158"/>
                    </a:cubicBezTo>
                    <a:cubicBezTo>
                      <a:pt x="27" y="155"/>
                      <a:pt x="31" y="154"/>
                      <a:pt x="36" y="154"/>
                    </a:cubicBezTo>
                    <a:cubicBezTo>
                      <a:pt x="38" y="154"/>
                      <a:pt x="41" y="154"/>
                      <a:pt x="43" y="154"/>
                    </a:cubicBezTo>
                    <a:cubicBezTo>
                      <a:pt x="50" y="155"/>
                      <a:pt x="57" y="156"/>
                      <a:pt x="57" y="149"/>
                    </a:cubicBezTo>
                    <a:cubicBezTo>
                      <a:pt x="67" y="146"/>
                      <a:pt x="78" y="144"/>
                      <a:pt x="89" y="142"/>
                    </a:cubicBezTo>
                    <a:cubicBezTo>
                      <a:pt x="95" y="140"/>
                      <a:pt x="101" y="138"/>
                      <a:pt x="107" y="136"/>
                    </a:cubicBezTo>
                    <a:cubicBezTo>
                      <a:pt x="119" y="131"/>
                      <a:pt x="119" y="131"/>
                      <a:pt x="129" y="136"/>
                    </a:cubicBezTo>
                    <a:cubicBezTo>
                      <a:pt x="122" y="133"/>
                      <a:pt x="116" y="130"/>
                      <a:pt x="114" y="124"/>
                    </a:cubicBezTo>
                    <a:cubicBezTo>
                      <a:pt x="113" y="121"/>
                      <a:pt x="108" y="119"/>
                      <a:pt x="102" y="118"/>
                    </a:cubicBezTo>
                    <a:cubicBezTo>
                      <a:pt x="95" y="117"/>
                      <a:pt x="90" y="114"/>
                      <a:pt x="85" y="111"/>
                    </a:cubicBezTo>
                    <a:cubicBezTo>
                      <a:pt x="81" y="108"/>
                      <a:pt x="81" y="106"/>
                      <a:pt x="89" y="105"/>
                    </a:cubicBezTo>
                    <a:cubicBezTo>
                      <a:pt x="118" y="104"/>
                      <a:pt x="146" y="103"/>
                      <a:pt x="175" y="102"/>
                    </a:cubicBezTo>
                    <a:cubicBezTo>
                      <a:pt x="178" y="102"/>
                      <a:pt x="182" y="101"/>
                      <a:pt x="185" y="101"/>
                    </a:cubicBezTo>
                    <a:cubicBezTo>
                      <a:pt x="199" y="98"/>
                      <a:pt x="202" y="89"/>
                      <a:pt x="191" y="84"/>
                    </a:cubicBezTo>
                    <a:cubicBezTo>
                      <a:pt x="186" y="81"/>
                      <a:pt x="179" y="79"/>
                      <a:pt x="172" y="79"/>
                    </a:cubicBezTo>
                    <a:cubicBezTo>
                      <a:pt x="151" y="80"/>
                      <a:pt x="131" y="78"/>
                      <a:pt x="110" y="78"/>
                    </a:cubicBezTo>
                    <a:cubicBezTo>
                      <a:pt x="89" y="78"/>
                      <a:pt x="76" y="82"/>
                      <a:pt x="68" y="93"/>
                    </a:cubicBezTo>
                    <a:cubicBezTo>
                      <a:pt x="65" y="98"/>
                      <a:pt x="61" y="98"/>
                      <a:pt x="55" y="94"/>
                    </a:cubicBezTo>
                    <a:cubicBezTo>
                      <a:pt x="50" y="91"/>
                      <a:pt x="44" y="88"/>
                      <a:pt x="38" y="85"/>
                    </a:cubicBezTo>
                    <a:cubicBezTo>
                      <a:pt x="29" y="78"/>
                      <a:pt x="18" y="72"/>
                      <a:pt x="7" y="66"/>
                    </a:cubicBezTo>
                    <a:cubicBezTo>
                      <a:pt x="4" y="64"/>
                      <a:pt x="0" y="62"/>
                      <a:pt x="1" y="60"/>
                    </a:cubicBezTo>
                    <a:cubicBezTo>
                      <a:pt x="3" y="57"/>
                      <a:pt x="8" y="58"/>
                      <a:pt x="12" y="58"/>
                    </a:cubicBezTo>
                    <a:cubicBezTo>
                      <a:pt x="15" y="57"/>
                      <a:pt x="18" y="58"/>
                      <a:pt x="21" y="57"/>
                    </a:cubicBezTo>
                    <a:cubicBezTo>
                      <a:pt x="30" y="55"/>
                      <a:pt x="31" y="52"/>
                      <a:pt x="25" y="48"/>
                    </a:cubicBezTo>
                    <a:cubicBezTo>
                      <a:pt x="22" y="46"/>
                      <a:pt x="19" y="45"/>
                      <a:pt x="20" y="43"/>
                    </a:cubicBezTo>
                    <a:cubicBezTo>
                      <a:pt x="31" y="43"/>
                      <a:pt x="41" y="46"/>
                      <a:pt x="50" y="49"/>
                    </a:cubicBezTo>
                    <a:cubicBezTo>
                      <a:pt x="71" y="55"/>
                      <a:pt x="93" y="60"/>
                      <a:pt x="116" y="62"/>
                    </a:cubicBezTo>
                    <a:cubicBezTo>
                      <a:pt x="132" y="64"/>
                      <a:pt x="148" y="65"/>
                      <a:pt x="164" y="62"/>
                    </a:cubicBezTo>
                    <a:close/>
                  </a:path>
                </a:pathLst>
              </a:custGeom>
              <a:solidFill>
                <a:srgbClr val="77533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52"/>
              <p:cNvSpPr/>
              <p:nvPr/>
            </p:nvSpPr>
            <p:spPr>
              <a:xfrm>
                <a:off x="5242" y="1752"/>
                <a:ext cx="3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56" extrusionOk="0">
                    <a:moveTo>
                      <a:pt x="151" y="1"/>
                    </a:moveTo>
                    <a:cubicBezTo>
                      <a:pt x="174" y="3"/>
                      <a:pt x="183" y="13"/>
                      <a:pt x="189" y="24"/>
                    </a:cubicBezTo>
                    <a:cubicBezTo>
                      <a:pt x="190" y="25"/>
                      <a:pt x="191" y="27"/>
                      <a:pt x="192" y="28"/>
                    </a:cubicBezTo>
                    <a:cubicBezTo>
                      <a:pt x="197" y="41"/>
                      <a:pt x="190" y="47"/>
                      <a:pt x="169" y="50"/>
                    </a:cubicBezTo>
                    <a:cubicBezTo>
                      <a:pt x="141" y="52"/>
                      <a:pt x="114" y="56"/>
                      <a:pt x="87" y="56"/>
                    </a:cubicBezTo>
                    <a:cubicBezTo>
                      <a:pt x="75" y="56"/>
                      <a:pt x="63" y="56"/>
                      <a:pt x="51" y="56"/>
                    </a:cubicBezTo>
                    <a:cubicBezTo>
                      <a:pt x="47" y="55"/>
                      <a:pt x="43" y="55"/>
                      <a:pt x="39" y="55"/>
                    </a:cubicBezTo>
                    <a:cubicBezTo>
                      <a:pt x="35" y="54"/>
                      <a:pt x="30" y="56"/>
                      <a:pt x="27" y="54"/>
                    </a:cubicBezTo>
                    <a:cubicBezTo>
                      <a:pt x="22" y="53"/>
                      <a:pt x="18" y="52"/>
                      <a:pt x="13" y="51"/>
                    </a:cubicBezTo>
                    <a:cubicBezTo>
                      <a:pt x="7" y="50"/>
                      <a:pt x="1" y="49"/>
                      <a:pt x="1" y="45"/>
                    </a:cubicBezTo>
                    <a:cubicBezTo>
                      <a:pt x="0" y="40"/>
                      <a:pt x="5" y="36"/>
                      <a:pt x="11" y="35"/>
                    </a:cubicBezTo>
                    <a:cubicBezTo>
                      <a:pt x="30" y="33"/>
                      <a:pt x="42" y="25"/>
                      <a:pt x="56" y="18"/>
                    </a:cubicBezTo>
                    <a:cubicBezTo>
                      <a:pt x="76" y="9"/>
                      <a:pt x="97" y="2"/>
                      <a:pt x="122" y="1"/>
                    </a:cubicBezTo>
                    <a:cubicBezTo>
                      <a:pt x="124" y="1"/>
                      <a:pt x="126" y="1"/>
                      <a:pt x="127" y="1"/>
                    </a:cubicBezTo>
                    <a:cubicBezTo>
                      <a:pt x="135" y="0"/>
                      <a:pt x="143" y="0"/>
                      <a:pt x="151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2"/>
              <p:cNvSpPr/>
              <p:nvPr/>
            </p:nvSpPr>
            <p:spPr>
              <a:xfrm>
                <a:off x="5407" y="1666"/>
                <a:ext cx="23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8" extrusionOk="0">
                    <a:moveTo>
                      <a:pt x="61" y="38"/>
                    </a:moveTo>
                    <a:cubicBezTo>
                      <a:pt x="46" y="37"/>
                      <a:pt x="30" y="38"/>
                      <a:pt x="16" y="33"/>
                    </a:cubicBezTo>
                    <a:cubicBezTo>
                      <a:pt x="1" y="27"/>
                      <a:pt x="0" y="20"/>
                      <a:pt x="15" y="14"/>
                    </a:cubicBezTo>
                    <a:cubicBezTo>
                      <a:pt x="35" y="6"/>
                      <a:pt x="58" y="3"/>
                      <a:pt x="82" y="2"/>
                    </a:cubicBezTo>
                    <a:cubicBezTo>
                      <a:pt x="95" y="1"/>
                      <a:pt x="108" y="0"/>
                      <a:pt x="120" y="5"/>
                    </a:cubicBezTo>
                    <a:cubicBezTo>
                      <a:pt x="129" y="9"/>
                      <a:pt x="134" y="14"/>
                      <a:pt x="133" y="21"/>
                    </a:cubicBezTo>
                    <a:cubicBezTo>
                      <a:pt x="131" y="27"/>
                      <a:pt x="124" y="30"/>
                      <a:pt x="115" y="33"/>
                    </a:cubicBezTo>
                    <a:cubicBezTo>
                      <a:pt x="97" y="37"/>
                      <a:pt x="79" y="37"/>
                      <a:pt x="61" y="38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52"/>
              <p:cNvSpPr/>
              <p:nvPr/>
            </p:nvSpPr>
            <p:spPr>
              <a:xfrm>
                <a:off x="5603" y="1769"/>
                <a:ext cx="104" cy="56"/>
              </a:xfrm>
              <a:custGeom>
                <a:avLst/>
                <a:gdLst/>
                <a:ahLst/>
                <a:cxnLst/>
                <a:rect l="l" t="t" r="r" b="b"/>
                <a:pathLst>
                  <a:path w="59" h="31" extrusionOk="0">
                    <a:moveTo>
                      <a:pt x="1" y="22"/>
                    </a:moveTo>
                    <a:cubicBezTo>
                      <a:pt x="0" y="14"/>
                      <a:pt x="3" y="8"/>
                      <a:pt x="15" y="4"/>
                    </a:cubicBezTo>
                    <a:cubicBezTo>
                      <a:pt x="26" y="0"/>
                      <a:pt x="37" y="2"/>
                      <a:pt x="48" y="6"/>
                    </a:cubicBezTo>
                    <a:cubicBezTo>
                      <a:pt x="55" y="9"/>
                      <a:pt x="59" y="13"/>
                      <a:pt x="58" y="17"/>
                    </a:cubicBezTo>
                    <a:cubicBezTo>
                      <a:pt x="57" y="22"/>
                      <a:pt x="52" y="26"/>
                      <a:pt x="42" y="27"/>
                    </a:cubicBezTo>
                    <a:cubicBezTo>
                      <a:pt x="38" y="27"/>
                      <a:pt x="35" y="28"/>
                      <a:pt x="32" y="28"/>
                    </a:cubicBezTo>
                    <a:cubicBezTo>
                      <a:pt x="15" y="31"/>
                      <a:pt x="7" y="29"/>
                      <a:pt x="1" y="22"/>
                    </a:cubicBezTo>
                    <a:close/>
                  </a:path>
                </a:pathLst>
              </a:custGeom>
              <a:solidFill>
                <a:srgbClr val="D4BEB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52"/>
              <p:cNvSpPr/>
              <p:nvPr/>
            </p:nvSpPr>
            <p:spPr>
              <a:xfrm>
                <a:off x="5601" y="1809"/>
                <a:ext cx="6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2" y="0"/>
                    </a:moveTo>
                    <a:cubicBezTo>
                      <a:pt x="10" y="6"/>
                      <a:pt x="21" y="7"/>
                      <a:pt x="33" y="6"/>
                    </a:cubicBezTo>
                    <a:cubicBezTo>
                      <a:pt x="33" y="7"/>
                      <a:pt x="34" y="7"/>
                      <a:pt x="35" y="7"/>
                    </a:cubicBezTo>
                    <a:cubicBezTo>
                      <a:pt x="36" y="7"/>
                      <a:pt x="36" y="8"/>
                      <a:pt x="35" y="8"/>
                    </a:cubicBezTo>
                    <a:cubicBezTo>
                      <a:pt x="31" y="9"/>
                      <a:pt x="28" y="8"/>
                      <a:pt x="24" y="8"/>
                    </a:cubicBezTo>
                    <a:cubicBezTo>
                      <a:pt x="21" y="8"/>
                      <a:pt x="15" y="7"/>
                      <a:pt x="14" y="11"/>
                    </a:cubicBezTo>
                    <a:cubicBezTo>
                      <a:pt x="9" y="7"/>
                      <a:pt x="1" y="5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2"/>
              <p:cNvSpPr/>
              <p:nvPr/>
            </p:nvSpPr>
            <p:spPr>
              <a:xfrm>
                <a:off x="5468" y="1748"/>
                <a:ext cx="42" cy="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" extrusionOk="0">
                    <a:moveTo>
                      <a:pt x="24" y="3"/>
                    </a:moveTo>
                    <a:cubicBezTo>
                      <a:pt x="16" y="3"/>
                      <a:pt x="8" y="3"/>
                      <a:pt x="0" y="3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10" y="4"/>
                      <a:pt x="19" y="0"/>
                      <a:pt x="24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52"/>
              <p:cNvSpPr/>
              <p:nvPr/>
            </p:nvSpPr>
            <p:spPr>
              <a:xfrm>
                <a:off x="5647" y="1596"/>
                <a:ext cx="41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3" extrusionOk="0">
                    <a:moveTo>
                      <a:pt x="2" y="6"/>
                    </a:moveTo>
                    <a:cubicBezTo>
                      <a:pt x="2" y="4"/>
                      <a:pt x="1" y="3"/>
                      <a:pt x="0" y="0"/>
                    </a:cubicBezTo>
                    <a:cubicBezTo>
                      <a:pt x="6" y="4"/>
                      <a:pt x="12" y="5"/>
                      <a:pt x="18" y="6"/>
                    </a:cubicBezTo>
                    <a:cubicBezTo>
                      <a:pt x="21" y="7"/>
                      <a:pt x="23" y="8"/>
                      <a:pt x="23" y="10"/>
                    </a:cubicBezTo>
                    <a:cubicBezTo>
                      <a:pt x="23" y="11"/>
                      <a:pt x="21" y="12"/>
                      <a:pt x="20" y="13"/>
                    </a:cubicBezTo>
                    <a:cubicBezTo>
                      <a:pt x="18" y="12"/>
                      <a:pt x="16" y="11"/>
                      <a:pt x="14" y="10"/>
                    </a:cubicBezTo>
                    <a:cubicBezTo>
                      <a:pt x="10" y="9"/>
                      <a:pt x="8" y="6"/>
                      <a:pt x="2" y="6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52"/>
              <p:cNvSpPr/>
              <p:nvPr/>
            </p:nvSpPr>
            <p:spPr>
              <a:xfrm>
                <a:off x="-997" y="1550"/>
                <a:ext cx="8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7" h="15" extrusionOk="0">
                    <a:moveTo>
                      <a:pt x="26" y="15"/>
                    </a:moveTo>
                    <a:cubicBezTo>
                      <a:pt x="19" y="15"/>
                      <a:pt x="14" y="14"/>
                      <a:pt x="9" y="14"/>
                    </a:cubicBezTo>
                    <a:cubicBezTo>
                      <a:pt x="4" y="13"/>
                      <a:pt x="2" y="10"/>
                      <a:pt x="1" y="8"/>
                    </a:cubicBezTo>
                    <a:cubicBezTo>
                      <a:pt x="0" y="5"/>
                      <a:pt x="3" y="3"/>
                      <a:pt x="7" y="2"/>
                    </a:cubicBezTo>
                    <a:cubicBezTo>
                      <a:pt x="18" y="0"/>
                      <a:pt x="30" y="0"/>
                      <a:pt x="41" y="2"/>
                    </a:cubicBezTo>
                    <a:cubicBezTo>
                      <a:pt x="46" y="2"/>
                      <a:pt x="46" y="5"/>
                      <a:pt x="47" y="7"/>
                    </a:cubicBezTo>
                    <a:cubicBezTo>
                      <a:pt x="47" y="10"/>
                      <a:pt x="44" y="12"/>
                      <a:pt x="40" y="13"/>
                    </a:cubicBezTo>
                    <a:cubicBezTo>
                      <a:pt x="35" y="14"/>
                      <a:pt x="30" y="15"/>
                      <a:pt x="26" y="15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2"/>
              <p:cNvSpPr/>
              <p:nvPr/>
            </p:nvSpPr>
            <p:spPr>
              <a:xfrm>
                <a:off x="3151" y="1759"/>
                <a:ext cx="1399" cy="28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60" extrusionOk="0">
                    <a:moveTo>
                      <a:pt x="301" y="160"/>
                    </a:moveTo>
                    <a:cubicBezTo>
                      <a:pt x="301" y="160"/>
                      <a:pt x="301" y="160"/>
                      <a:pt x="301" y="159"/>
                    </a:cubicBezTo>
                    <a:cubicBezTo>
                      <a:pt x="300" y="156"/>
                      <a:pt x="303" y="151"/>
                      <a:pt x="294" y="151"/>
                    </a:cubicBezTo>
                    <a:cubicBezTo>
                      <a:pt x="285" y="151"/>
                      <a:pt x="278" y="154"/>
                      <a:pt x="279" y="160"/>
                    </a:cubicBezTo>
                    <a:cubicBezTo>
                      <a:pt x="211" y="160"/>
                      <a:pt x="142" y="160"/>
                      <a:pt x="73" y="160"/>
                    </a:cubicBezTo>
                    <a:cubicBezTo>
                      <a:pt x="76" y="158"/>
                      <a:pt x="82" y="159"/>
                      <a:pt x="85" y="157"/>
                    </a:cubicBezTo>
                    <a:cubicBezTo>
                      <a:pt x="94" y="152"/>
                      <a:pt x="91" y="144"/>
                      <a:pt x="78" y="142"/>
                    </a:cubicBezTo>
                    <a:cubicBezTo>
                      <a:pt x="59" y="139"/>
                      <a:pt x="39" y="136"/>
                      <a:pt x="19" y="139"/>
                    </a:cubicBezTo>
                    <a:cubicBezTo>
                      <a:pt x="13" y="140"/>
                      <a:pt x="8" y="139"/>
                      <a:pt x="4" y="137"/>
                    </a:cubicBezTo>
                    <a:cubicBezTo>
                      <a:pt x="0" y="135"/>
                      <a:pt x="0" y="134"/>
                      <a:pt x="3" y="131"/>
                    </a:cubicBezTo>
                    <a:cubicBezTo>
                      <a:pt x="10" y="124"/>
                      <a:pt x="19" y="119"/>
                      <a:pt x="28" y="113"/>
                    </a:cubicBezTo>
                    <a:cubicBezTo>
                      <a:pt x="32" y="111"/>
                      <a:pt x="36" y="109"/>
                      <a:pt x="43" y="111"/>
                    </a:cubicBezTo>
                    <a:cubicBezTo>
                      <a:pt x="52" y="112"/>
                      <a:pt x="61" y="111"/>
                      <a:pt x="70" y="111"/>
                    </a:cubicBezTo>
                    <a:cubicBezTo>
                      <a:pt x="75" y="111"/>
                      <a:pt x="81" y="109"/>
                      <a:pt x="80" y="105"/>
                    </a:cubicBezTo>
                    <a:cubicBezTo>
                      <a:pt x="80" y="102"/>
                      <a:pt x="75" y="101"/>
                      <a:pt x="69" y="100"/>
                    </a:cubicBezTo>
                    <a:cubicBezTo>
                      <a:pt x="60" y="99"/>
                      <a:pt x="55" y="104"/>
                      <a:pt x="47" y="103"/>
                    </a:cubicBezTo>
                    <a:cubicBezTo>
                      <a:pt x="45" y="98"/>
                      <a:pt x="52" y="96"/>
                      <a:pt x="58" y="95"/>
                    </a:cubicBezTo>
                    <a:cubicBezTo>
                      <a:pt x="63" y="93"/>
                      <a:pt x="69" y="92"/>
                      <a:pt x="74" y="91"/>
                    </a:cubicBezTo>
                    <a:cubicBezTo>
                      <a:pt x="87" y="88"/>
                      <a:pt x="94" y="82"/>
                      <a:pt x="97" y="74"/>
                    </a:cubicBezTo>
                    <a:cubicBezTo>
                      <a:pt x="98" y="71"/>
                      <a:pt x="100" y="69"/>
                      <a:pt x="104" y="67"/>
                    </a:cubicBezTo>
                    <a:cubicBezTo>
                      <a:pt x="110" y="65"/>
                      <a:pt x="115" y="66"/>
                      <a:pt x="120" y="68"/>
                    </a:cubicBezTo>
                    <a:cubicBezTo>
                      <a:pt x="153" y="79"/>
                      <a:pt x="185" y="78"/>
                      <a:pt x="216" y="65"/>
                    </a:cubicBezTo>
                    <a:cubicBezTo>
                      <a:pt x="219" y="64"/>
                      <a:pt x="220" y="62"/>
                      <a:pt x="224" y="62"/>
                    </a:cubicBezTo>
                    <a:cubicBezTo>
                      <a:pt x="226" y="63"/>
                      <a:pt x="227" y="63"/>
                      <a:pt x="229" y="64"/>
                    </a:cubicBezTo>
                    <a:cubicBezTo>
                      <a:pt x="234" y="66"/>
                      <a:pt x="244" y="68"/>
                      <a:pt x="236" y="74"/>
                    </a:cubicBezTo>
                    <a:cubicBezTo>
                      <a:pt x="216" y="78"/>
                      <a:pt x="199" y="86"/>
                      <a:pt x="177" y="88"/>
                    </a:cubicBezTo>
                    <a:cubicBezTo>
                      <a:pt x="174" y="89"/>
                      <a:pt x="171" y="89"/>
                      <a:pt x="170" y="91"/>
                    </a:cubicBezTo>
                    <a:cubicBezTo>
                      <a:pt x="169" y="94"/>
                      <a:pt x="172" y="95"/>
                      <a:pt x="175" y="96"/>
                    </a:cubicBezTo>
                    <a:cubicBezTo>
                      <a:pt x="185" y="102"/>
                      <a:pt x="197" y="104"/>
                      <a:pt x="209" y="105"/>
                    </a:cubicBezTo>
                    <a:cubicBezTo>
                      <a:pt x="231" y="108"/>
                      <a:pt x="253" y="109"/>
                      <a:pt x="274" y="111"/>
                    </a:cubicBezTo>
                    <a:cubicBezTo>
                      <a:pt x="287" y="113"/>
                      <a:pt x="299" y="114"/>
                      <a:pt x="312" y="114"/>
                    </a:cubicBezTo>
                    <a:cubicBezTo>
                      <a:pt x="326" y="113"/>
                      <a:pt x="330" y="110"/>
                      <a:pt x="327" y="102"/>
                    </a:cubicBezTo>
                    <a:cubicBezTo>
                      <a:pt x="324" y="93"/>
                      <a:pt x="319" y="85"/>
                      <a:pt x="309" y="78"/>
                    </a:cubicBezTo>
                    <a:cubicBezTo>
                      <a:pt x="296" y="67"/>
                      <a:pt x="279" y="65"/>
                      <a:pt x="258" y="69"/>
                    </a:cubicBezTo>
                    <a:cubicBezTo>
                      <a:pt x="255" y="69"/>
                      <a:pt x="252" y="70"/>
                      <a:pt x="249" y="71"/>
                    </a:cubicBezTo>
                    <a:cubicBezTo>
                      <a:pt x="239" y="71"/>
                      <a:pt x="236" y="66"/>
                      <a:pt x="231" y="63"/>
                    </a:cubicBezTo>
                    <a:cubicBezTo>
                      <a:pt x="229" y="62"/>
                      <a:pt x="229" y="61"/>
                      <a:pt x="229" y="60"/>
                    </a:cubicBezTo>
                    <a:cubicBezTo>
                      <a:pt x="228" y="58"/>
                      <a:pt x="229" y="57"/>
                      <a:pt x="230" y="55"/>
                    </a:cubicBezTo>
                    <a:cubicBezTo>
                      <a:pt x="236" y="51"/>
                      <a:pt x="238" y="46"/>
                      <a:pt x="237" y="41"/>
                    </a:cubicBezTo>
                    <a:cubicBezTo>
                      <a:pt x="237" y="39"/>
                      <a:pt x="236" y="37"/>
                      <a:pt x="241" y="38"/>
                    </a:cubicBezTo>
                    <a:cubicBezTo>
                      <a:pt x="245" y="41"/>
                      <a:pt x="248" y="45"/>
                      <a:pt x="255" y="47"/>
                    </a:cubicBezTo>
                    <a:cubicBezTo>
                      <a:pt x="259" y="48"/>
                      <a:pt x="263" y="49"/>
                      <a:pt x="267" y="50"/>
                    </a:cubicBezTo>
                    <a:cubicBezTo>
                      <a:pt x="283" y="53"/>
                      <a:pt x="292" y="52"/>
                      <a:pt x="303" y="44"/>
                    </a:cubicBezTo>
                    <a:cubicBezTo>
                      <a:pt x="304" y="43"/>
                      <a:pt x="305" y="41"/>
                      <a:pt x="308" y="41"/>
                    </a:cubicBezTo>
                    <a:cubicBezTo>
                      <a:pt x="312" y="41"/>
                      <a:pt x="314" y="39"/>
                      <a:pt x="315" y="37"/>
                    </a:cubicBezTo>
                    <a:cubicBezTo>
                      <a:pt x="330" y="22"/>
                      <a:pt x="356" y="20"/>
                      <a:pt x="381" y="21"/>
                    </a:cubicBezTo>
                    <a:cubicBezTo>
                      <a:pt x="385" y="21"/>
                      <a:pt x="390" y="24"/>
                      <a:pt x="394" y="25"/>
                    </a:cubicBezTo>
                    <a:cubicBezTo>
                      <a:pt x="395" y="30"/>
                      <a:pt x="390" y="28"/>
                      <a:pt x="387" y="27"/>
                    </a:cubicBezTo>
                    <a:cubicBezTo>
                      <a:pt x="373" y="24"/>
                      <a:pt x="359" y="24"/>
                      <a:pt x="346" y="28"/>
                    </a:cubicBezTo>
                    <a:cubicBezTo>
                      <a:pt x="326" y="33"/>
                      <a:pt x="317" y="42"/>
                      <a:pt x="310" y="53"/>
                    </a:cubicBezTo>
                    <a:cubicBezTo>
                      <a:pt x="307" y="59"/>
                      <a:pt x="313" y="63"/>
                      <a:pt x="322" y="65"/>
                    </a:cubicBezTo>
                    <a:cubicBezTo>
                      <a:pt x="343" y="71"/>
                      <a:pt x="364" y="70"/>
                      <a:pt x="385" y="66"/>
                    </a:cubicBezTo>
                    <a:cubicBezTo>
                      <a:pt x="396" y="64"/>
                      <a:pt x="407" y="62"/>
                      <a:pt x="418" y="59"/>
                    </a:cubicBezTo>
                    <a:cubicBezTo>
                      <a:pt x="422" y="58"/>
                      <a:pt x="428" y="57"/>
                      <a:pt x="428" y="53"/>
                    </a:cubicBezTo>
                    <a:cubicBezTo>
                      <a:pt x="429" y="49"/>
                      <a:pt x="424" y="48"/>
                      <a:pt x="419" y="46"/>
                    </a:cubicBezTo>
                    <a:cubicBezTo>
                      <a:pt x="413" y="43"/>
                      <a:pt x="406" y="41"/>
                      <a:pt x="402" y="38"/>
                    </a:cubicBezTo>
                    <a:cubicBezTo>
                      <a:pt x="399" y="35"/>
                      <a:pt x="400" y="34"/>
                      <a:pt x="406" y="33"/>
                    </a:cubicBezTo>
                    <a:cubicBezTo>
                      <a:pt x="407" y="34"/>
                      <a:pt x="408" y="34"/>
                      <a:pt x="409" y="35"/>
                    </a:cubicBezTo>
                    <a:cubicBezTo>
                      <a:pt x="422" y="40"/>
                      <a:pt x="436" y="45"/>
                      <a:pt x="453" y="46"/>
                    </a:cubicBezTo>
                    <a:cubicBezTo>
                      <a:pt x="459" y="47"/>
                      <a:pt x="466" y="48"/>
                      <a:pt x="473" y="48"/>
                    </a:cubicBezTo>
                    <a:cubicBezTo>
                      <a:pt x="476" y="48"/>
                      <a:pt x="480" y="48"/>
                      <a:pt x="481" y="51"/>
                    </a:cubicBezTo>
                    <a:cubicBezTo>
                      <a:pt x="483" y="53"/>
                      <a:pt x="480" y="54"/>
                      <a:pt x="478" y="56"/>
                    </a:cubicBezTo>
                    <a:cubicBezTo>
                      <a:pt x="469" y="61"/>
                      <a:pt x="461" y="67"/>
                      <a:pt x="445" y="66"/>
                    </a:cubicBezTo>
                    <a:cubicBezTo>
                      <a:pt x="434" y="65"/>
                      <a:pt x="432" y="68"/>
                      <a:pt x="438" y="73"/>
                    </a:cubicBezTo>
                    <a:cubicBezTo>
                      <a:pt x="440" y="75"/>
                      <a:pt x="441" y="76"/>
                      <a:pt x="439" y="77"/>
                    </a:cubicBezTo>
                    <a:cubicBezTo>
                      <a:pt x="437" y="79"/>
                      <a:pt x="434" y="79"/>
                      <a:pt x="431" y="78"/>
                    </a:cubicBezTo>
                    <a:cubicBezTo>
                      <a:pt x="420" y="75"/>
                      <a:pt x="408" y="75"/>
                      <a:pt x="397" y="77"/>
                    </a:cubicBezTo>
                    <a:cubicBezTo>
                      <a:pt x="392" y="77"/>
                      <a:pt x="387" y="79"/>
                      <a:pt x="387" y="82"/>
                    </a:cubicBezTo>
                    <a:cubicBezTo>
                      <a:pt x="387" y="86"/>
                      <a:pt x="393" y="87"/>
                      <a:pt x="398" y="88"/>
                    </a:cubicBezTo>
                    <a:cubicBezTo>
                      <a:pt x="417" y="91"/>
                      <a:pt x="417" y="91"/>
                      <a:pt x="403" y="100"/>
                    </a:cubicBezTo>
                    <a:cubicBezTo>
                      <a:pt x="389" y="104"/>
                      <a:pt x="373" y="106"/>
                      <a:pt x="360" y="111"/>
                    </a:cubicBezTo>
                    <a:cubicBezTo>
                      <a:pt x="344" y="116"/>
                      <a:pt x="331" y="123"/>
                      <a:pt x="322" y="132"/>
                    </a:cubicBezTo>
                    <a:cubicBezTo>
                      <a:pt x="312" y="142"/>
                      <a:pt x="317" y="149"/>
                      <a:pt x="336" y="151"/>
                    </a:cubicBezTo>
                    <a:cubicBezTo>
                      <a:pt x="396" y="157"/>
                      <a:pt x="456" y="158"/>
                      <a:pt x="516" y="152"/>
                    </a:cubicBezTo>
                    <a:cubicBezTo>
                      <a:pt x="518" y="151"/>
                      <a:pt x="520" y="151"/>
                      <a:pt x="523" y="151"/>
                    </a:cubicBezTo>
                    <a:cubicBezTo>
                      <a:pt x="532" y="149"/>
                      <a:pt x="539" y="146"/>
                      <a:pt x="542" y="140"/>
                    </a:cubicBezTo>
                    <a:cubicBezTo>
                      <a:pt x="544" y="134"/>
                      <a:pt x="539" y="129"/>
                      <a:pt x="531" y="126"/>
                    </a:cubicBezTo>
                    <a:cubicBezTo>
                      <a:pt x="509" y="118"/>
                      <a:pt x="486" y="112"/>
                      <a:pt x="463" y="106"/>
                    </a:cubicBezTo>
                    <a:cubicBezTo>
                      <a:pt x="447" y="102"/>
                      <a:pt x="430" y="100"/>
                      <a:pt x="413" y="100"/>
                    </a:cubicBezTo>
                    <a:cubicBezTo>
                      <a:pt x="409" y="99"/>
                      <a:pt x="407" y="98"/>
                      <a:pt x="410" y="96"/>
                    </a:cubicBezTo>
                    <a:cubicBezTo>
                      <a:pt x="411" y="95"/>
                      <a:pt x="412" y="94"/>
                      <a:pt x="414" y="93"/>
                    </a:cubicBezTo>
                    <a:cubicBezTo>
                      <a:pt x="425" y="88"/>
                      <a:pt x="437" y="84"/>
                      <a:pt x="443" y="76"/>
                    </a:cubicBezTo>
                    <a:cubicBezTo>
                      <a:pt x="446" y="73"/>
                      <a:pt x="454" y="74"/>
                      <a:pt x="460" y="73"/>
                    </a:cubicBezTo>
                    <a:cubicBezTo>
                      <a:pt x="471" y="73"/>
                      <a:pt x="473" y="72"/>
                      <a:pt x="469" y="66"/>
                    </a:cubicBezTo>
                    <a:cubicBezTo>
                      <a:pt x="468" y="63"/>
                      <a:pt x="469" y="61"/>
                      <a:pt x="472" y="59"/>
                    </a:cubicBezTo>
                    <a:cubicBezTo>
                      <a:pt x="478" y="56"/>
                      <a:pt x="483" y="52"/>
                      <a:pt x="491" y="49"/>
                    </a:cubicBezTo>
                    <a:cubicBezTo>
                      <a:pt x="492" y="49"/>
                      <a:pt x="493" y="49"/>
                      <a:pt x="494" y="48"/>
                    </a:cubicBezTo>
                    <a:cubicBezTo>
                      <a:pt x="524" y="47"/>
                      <a:pt x="555" y="46"/>
                      <a:pt x="583" y="38"/>
                    </a:cubicBezTo>
                    <a:cubicBezTo>
                      <a:pt x="587" y="36"/>
                      <a:pt x="592" y="35"/>
                      <a:pt x="597" y="33"/>
                    </a:cubicBezTo>
                    <a:cubicBezTo>
                      <a:pt x="603" y="32"/>
                      <a:pt x="608" y="30"/>
                      <a:pt x="615" y="29"/>
                    </a:cubicBezTo>
                    <a:cubicBezTo>
                      <a:pt x="619" y="26"/>
                      <a:pt x="624" y="23"/>
                      <a:pt x="629" y="21"/>
                    </a:cubicBezTo>
                    <a:cubicBezTo>
                      <a:pt x="633" y="18"/>
                      <a:pt x="639" y="11"/>
                      <a:pt x="643" y="21"/>
                    </a:cubicBezTo>
                    <a:cubicBezTo>
                      <a:pt x="644" y="23"/>
                      <a:pt x="649" y="24"/>
                      <a:pt x="653" y="24"/>
                    </a:cubicBezTo>
                    <a:cubicBezTo>
                      <a:pt x="662" y="25"/>
                      <a:pt x="671" y="25"/>
                      <a:pt x="680" y="24"/>
                    </a:cubicBezTo>
                    <a:cubicBezTo>
                      <a:pt x="687" y="23"/>
                      <a:pt x="691" y="20"/>
                      <a:pt x="689" y="16"/>
                    </a:cubicBezTo>
                    <a:cubicBezTo>
                      <a:pt x="687" y="12"/>
                      <a:pt x="680" y="12"/>
                      <a:pt x="674" y="13"/>
                    </a:cubicBezTo>
                    <a:cubicBezTo>
                      <a:pt x="666" y="15"/>
                      <a:pt x="660" y="11"/>
                      <a:pt x="653" y="11"/>
                    </a:cubicBezTo>
                    <a:cubicBezTo>
                      <a:pt x="661" y="7"/>
                      <a:pt x="671" y="5"/>
                      <a:pt x="682" y="4"/>
                    </a:cubicBezTo>
                    <a:cubicBezTo>
                      <a:pt x="687" y="4"/>
                      <a:pt x="692" y="6"/>
                      <a:pt x="696" y="3"/>
                    </a:cubicBezTo>
                    <a:cubicBezTo>
                      <a:pt x="704" y="2"/>
                      <a:pt x="711" y="2"/>
                      <a:pt x="718" y="1"/>
                    </a:cubicBezTo>
                    <a:cubicBezTo>
                      <a:pt x="734" y="0"/>
                      <a:pt x="750" y="0"/>
                      <a:pt x="766" y="1"/>
                    </a:cubicBezTo>
                    <a:cubicBezTo>
                      <a:pt x="767" y="1"/>
                      <a:pt x="768" y="1"/>
                      <a:pt x="768" y="1"/>
                    </a:cubicBezTo>
                    <a:cubicBezTo>
                      <a:pt x="770" y="6"/>
                      <a:pt x="763" y="7"/>
                      <a:pt x="758" y="9"/>
                    </a:cubicBezTo>
                    <a:cubicBezTo>
                      <a:pt x="757" y="9"/>
                      <a:pt x="756" y="9"/>
                      <a:pt x="755" y="9"/>
                    </a:cubicBezTo>
                    <a:cubicBezTo>
                      <a:pt x="748" y="10"/>
                      <a:pt x="744" y="13"/>
                      <a:pt x="740" y="15"/>
                    </a:cubicBezTo>
                    <a:cubicBezTo>
                      <a:pt x="723" y="24"/>
                      <a:pt x="719" y="36"/>
                      <a:pt x="720" y="48"/>
                    </a:cubicBezTo>
                    <a:cubicBezTo>
                      <a:pt x="712" y="52"/>
                      <a:pt x="724" y="53"/>
                      <a:pt x="725" y="56"/>
                    </a:cubicBezTo>
                    <a:cubicBezTo>
                      <a:pt x="735" y="67"/>
                      <a:pt x="749" y="76"/>
                      <a:pt x="770" y="80"/>
                    </a:cubicBezTo>
                    <a:cubicBezTo>
                      <a:pt x="773" y="80"/>
                      <a:pt x="775" y="81"/>
                      <a:pt x="777" y="82"/>
                    </a:cubicBezTo>
                    <a:cubicBezTo>
                      <a:pt x="788" y="85"/>
                      <a:pt x="788" y="86"/>
                      <a:pt x="778" y="91"/>
                    </a:cubicBezTo>
                    <a:cubicBezTo>
                      <a:pt x="777" y="91"/>
                      <a:pt x="775" y="91"/>
                      <a:pt x="774" y="91"/>
                    </a:cubicBezTo>
                    <a:cubicBezTo>
                      <a:pt x="765" y="91"/>
                      <a:pt x="755" y="90"/>
                      <a:pt x="745" y="92"/>
                    </a:cubicBezTo>
                    <a:cubicBezTo>
                      <a:pt x="733" y="92"/>
                      <a:pt x="721" y="94"/>
                      <a:pt x="710" y="97"/>
                    </a:cubicBezTo>
                    <a:cubicBezTo>
                      <a:pt x="689" y="102"/>
                      <a:pt x="687" y="112"/>
                      <a:pt x="704" y="120"/>
                    </a:cubicBezTo>
                    <a:cubicBezTo>
                      <a:pt x="708" y="122"/>
                      <a:pt x="713" y="123"/>
                      <a:pt x="715" y="127"/>
                    </a:cubicBezTo>
                    <a:cubicBezTo>
                      <a:pt x="709" y="133"/>
                      <a:pt x="706" y="134"/>
                      <a:pt x="693" y="133"/>
                    </a:cubicBezTo>
                    <a:cubicBezTo>
                      <a:pt x="679" y="131"/>
                      <a:pt x="666" y="130"/>
                      <a:pt x="652" y="134"/>
                    </a:cubicBezTo>
                    <a:cubicBezTo>
                      <a:pt x="645" y="136"/>
                      <a:pt x="637" y="138"/>
                      <a:pt x="638" y="143"/>
                    </a:cubicBezTo>
                    <a:cubicBezTo>
                      <a:pt x="639" y="149"/>
                      <a:pt x="647" y="150"/>
                      <a:pt x="655" y="151"/>
                    </a:cubicBezTo>
                    <a:cubicBezTo>
                      <a:pt x="659" y="152"/>
                      <a:pt x="666" y="151"/>
                      <a:pt x="667" y="154"/>
                    </a:cubicBezTo>
                    <a:cubicBezTo>
                      <a:pt x="669" y="157"/>
                      <a:pt x="662" y="158"/>
                      <a:pt x="658" y="160"/>
                    </a:cubicBezTo>
                    <a:cubicBezTo>
                      <a:pt x="643" y="160"/>
                      <a:pt x="628" y="160"/>
                      <a:pt x="613" y="160"/>
                    </a:cubicBezTo>
                    <a:cubicBezTo>
                      <a:pt x="611" y="157"/>
                      <a:pt x="615" y="155"/>
                      <a:pt x="618" y="153"/>
                    </a:cubicBezTo>
                    <a:cubicBezTo>
                      <a:pt x="621" y="151"/>
                      <a:pt x="622" y="149"/>
                      <a:pt x="620" y="146"/>
                    </a:cubicBezTo>
                    <a:cubicBezTo>
                      <a:pt x="618" y="144"/>
                      <a:pt x="614" y="144"/>
                      <a:pt x="610" y="144"/>
                    </a:cubicBezTo>
                    <a:cubicBezTo>
                      <a:pt x="597" y="144"/>
                      <a:pt x="586" y="146"/>
                      <a:pt x="574" y="148"/>
                    </a:cubicBezTo>
                    <a:cubicBezTo>
                      <a:pt x="571" y="149"/>
                      <a:pt x="570" y="150"/>
                      <a:pt x="570" y="151"/>
                    </a:cubicBezTo>
                    <a:cubicBezTo>
                      <a:pt x="570" y="153"/>
                      <a:pt x="572" y="154"/>
                      <a:pt x="574" y="154"/>
                    </a:cubicBezTo>
                    <a:cubicBezTo>
                      <a:pt x="579" y="155"/>
                      <a:pt x="585" y="156"/>
                      <a:pt x="590" y="157"/>
                    </a:cubicBezTo>
                    <a:cubicBezTo>
                      <a:pt x="593" y="157"/>
                      <a:pt x="598" y="157"/>
                      <a:pt x="598" y="160"/>
                    </a:cubicBezTo>
                    <a:cubicBezTo>
                      <a:pt x="499" y="160"/>
                      <a:pt x="400" y="160"/>
                      <a:pt x="301" y="160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2"/>
              <p:cNvSpPr/>
              <p:nvPr/>
            </p:nvSpPr>
            <p:spPr>
              <a:xfrm>
                <a:off x="1127" y="1868"/>
                <a:ext cx="1408" cy="176"/>
              </a:xfrm>
              <a:custGeom>
                <a:avLst/>
                <a:gdLst/>
                <a:ahLst/>
                <a:cxnLst/>
                <a:rect l="l" t="t" r="r" b="b"/>
                <a:pathLst>
                  <a:path w="793" h="99" extrusionOk="0">
                    <a:moveTo>
                      <a:pt x="3" y="99"/>
                    </a:moveTo>
                    <a:cubicBezTo>
                      <a:pt x="2" y="96"/>
                      <a:pt x="4" y="92"/>
                      <a:pt x="0" y="89"/>
                    </a:cubicBezTo>
                    <a:cubicBezTo>
                      <a:pt x="0" y="87"/>
                      <a:pt x="1" y="84"/>
                      <a:pt x="5" y="82"/>
                    </a:cubicBezTo>
                    <a:cubicBezTo>
                      <a:pt x="8" y="91"/>
                      <a:pt x="18" y="93"/>
                      <a:pt x="32" y="92"/>
                    </a:cubicBezTo>
                    <a:cubicBezTo>
                      <a:pt x="40" y="91"/>
                      <a:pt x="49" y="91"/>
                      <a:pt x="58" y="93"/>
                    </a:cubicBezTo>
                    <a:cubicBezTo>
                      <a:pt x="64" y="93"/>
                      <a:pt x="69" y="93"/>
                      <a:pt x="74" y="90"/>
                    </a:cubicBezTo>
                    <a:cubicBezTo>
                      <a:pt x="79" y="88"/>
                      <a:pt x="83" y="88"/>
                      <a:pt x="87" y="91"/>
                    </a:cubicBezTo>
                    <a:cubicBezTo>
                      <a:pt x="83" y="88"/>
                      <a:pt x="78" y="86"/>
                      <a:pt x="77" y="83"/>
                    </a:cubicBezTo>
                    <a:cubicBezTo>
                      <a:pt x="76" y="80"/>
                      <a:pt x="72" y="79"/>
                      <a:pt x="69" y="78"/>
                    </a:cubicBezTo>
                    <a:cubicBezTo>
                      <a:pt x="65" y="78"/>
                      <a:pt x="61" y="76"/>
                      <a:pt x="59" y="75"/>
                    </a:cubicBezTo>
                    <a:cubicBezTo>
                      <a:pt x="56" y="73"/>
                      <a:pt x="53" y="71"/>
                      <a:pt x="55" y="69"/>
                    </a:cubicBezTo>
                    <a:cubicBezTo>
                      <a:pt x="56" y="67"/>
                      <a:pt x="60" y="66"/>
                      <a:pt x="64" y="67"/>
                    </a:cubicBezTo>
                    <a:cubicBezTo>
                      <a:pt x="72" y="67"/>
                      <a:pt x="75" y="66"/>
                      <a:pt x="72" y="61"/>
                    </a:cubicBezTo>
                    <a:cubicBezTo>
                      <a:pt x="70" y="56"/>
                      <a:pt x="77" y="56"/>
                      <a:pt x="83" y="55"/>
                    </a:cubicBezTo>
                    <a:cubicBezTo>
                      <a:pt x="97" y="54"/>
                      <a:pt x="97" y="55"/>
                      <a:pt x="97" y="46"/>
                    </a:cubicBezTo>
                    <a:cubicBezTo>
                      <a:pt x="97" y="42"/>
                      <a:pt x="101" y="42"/>
                      <a:pt x="106" y="43"/>
                    </a:cubicBezTo>
                    <a:cubicBezTo>
                      <a:pt x="111" y="43"/>
                      <a:pt x="115" y="45"/>
                      <a:pt x="120" y="47"/>
                    </a:cubicBezTo>
                    <a:cubicBezTo>
                      <a:pt x="134" y="51"/>
                      <a:pt x="148" y="51"/>
                      <a:pt x="163" y="48"/>
                    </a:cubicBezTo>
                    <a:cubicBezTo>
                      <a:pt x="169" y="47"/>
                      <a:pt x="175" y="44"/>
                      <a:pt x="174" y="39"/>
                    </a:cubicBezTo>
                    <a:cubicBezTo>
                      <a:pt x="172" y="35"/>
                      <a:pt x="167" y="32"/>
                      <a:pt x="159" y="31"/>
                    </a:cubicBezTo>
                    <a:cubicBezTo>
                      <a:pt x="152" y="31"/>
                      <a:pt x="145" y="31"/>
                      <a:pt x="137" y="31"/>
                    </a:cubicBezTo>
                    <a:cubicBezTo>
                      <a:pt x="133" y="31"/>
                      <a:pt x="127" y="32"/>
                      <a:pt x="125" y="29"/>
                    </a:cubicBezTo>
                    <a:cubicBezTo>
                      <a:pt x="123" y="26"/>
                      <a:pt x="128" y="24"/>
                      <a:pt x="131" y="23"/>
                    </a:cubicBezTo>
                    <a:cubicBezTo>
                      <a:pt x="138" y="19"/>
                      <a:pt x="144" y="15"/>
                      <a:pt x="151" y="11"/>
                    </a:cubicBezTo>
                    <a:cubicBezTo>
                      <a:pt x="153" y="10"/>
                      <a:pt x="155" y="10"/>
                      <a:pt x="157" y="11"/>
                    </a:cubicBezTo>
                    <a:cubicBezTo>
                      <a:pt x="161" y="19"/>
                      <a:pt x="172" y="21"/>
                      <a:pt x="186" y="21"/>
                    </a:cubicBezTo>
                    <a:cubicBezTo>
                      <a:pt x="200" y="20"/>
                      <a:pt x="214" y="21"/>
                      <a:pt x="227" y="19"/>
                    </a:cubicBezTo>
                    <a:cubicBezTo>
                      <a:pt x="233" y="19"/>
                      <a:pt x="239" y="18"/>
                      <a:pt x="240" y="14"/>
                    </a:cubicBezTo>
                    <a:cubicBezTo>
                      <a:pt x="240" y="10"/>
                      <a:pt x="234" y="8"/>
                      <a:pt x="228" y="7"/>
                    </a:cubicBezTo>
                    <a:cubicBezTo>
                      <a:pt x="216" y="5"/>
                      <a:pt x="203" y="6"/>
                      <a:pt x="190" y="7"/>
                    </a:cubicBezTo>
                    <a:cubicBezTo>
                      <a:pt x="183" y="7"/>
                      <a:pt x="177" y="8"/>
                      <a:pt x="170" y="6"/>
                    </a:cubicBezTo>
                    <a:cubicBezTo>
                      <a:pt x="172" y="2"/>
                      <a:pt x="177" y="2"/>
                      <a:pt x="183" y="3"/>
                    </a:cubicBezTo>
                    <a:cubicBezTo>
                      <a:pt x="189" y="2"/>
                      <a:pt x="196" y="4"/>
                      <a:pt x="202" y="2"/>
                    </a:cubicBezTo>
                    <a:cubicBezTo>
                      <a:pt x="204" y="0"/>
                      <a:pt x="206" y="0"/>
                      <a:pt x="209" y="1"/>
                    </a:cubicBezTo>
                    <a:cubicBezTo>
                      <a:pt x="215" y="2"/>
                      <a:pt x="221" y="4"/>
                      <a:pt x="228" y="3"/>
                    </a:cubicBezTo>
                    <a:cubicBezTo>
                      <a:pt x="238" y="1"/>
                      <a:pt x="247" y="4"/>
                      <a:pt x="256" y="6"/>
                    </a:cubicBezTo>
                    <a:cubicBezTo>
                      <a:pt x="269" y="11"/>
                      <a:pt x="283" y="14"/>
                      <a:pt x="298" y="15"/>
                    </a:cubicBezTo>
                    <a:cubicBezTo>
                      <a:pt x="300" y="15"/>
                      <a:pt x="303" y="16"/>
                      <a:pt x="305" y="17"/>
                    </a:cubicBezTo>
                    <a:cubicBezTo>
                      <a:pt x="323" y="20"/>
                      <a:pt x="342" y="19"/>
                      <a:pt x="360" y="18"/>
                    </a:cubicBezTo>
                    <a:cubicBezTo>
                      <a:pt x="387" y="17"/>
                      <a:pt x="413" y="15"/>
                      <a:pt x="440" y="15"/>
                    </a:cubicBezTo>
                    <a:cubicBezTo>
                      <a:pt x="446" y="16"/>
                      <a:pt x="453" y="15"/>
                      <a:pt x="459" y="14"/>
                    </a:cubicBezTo>
                    <a:cubicBezTo>
                      <a:pt x="466" y="11"/>
                      <a:pt x="474" y="11"/>
                      <a:pt x="482" y="14"/>
                    </a:cubicBezTo>
                    <a:cubicBezTo>
                      <a:pt x="488" y="14"/>
                      <a:pt x="495" y="15"/>
                      <a:pt x="502" y="15"/>
                    </a:cubicBezTo>
                    <a:cubicBezTo>
                      <a:pt x="503" y="17"/>
                      <a:pt x="497" y="17"/>
                      <a:pt x="497" y="20"/>
                    </a:cubicBezTo>
                    <a:cubicBezTo>
                      <a:pt x="498" y="20"/>
                      <a:pt x="500" y="21"/>
                      <a:pt x="500" y="20"/>
                    </a:cubicBezTo>
                    <a:cubicBezTo>
                      <a:pt x="509" y="14"/>
                      <a:pt x="521" y="14"/>
                      <a:pt x="533" y="14"/>
                    </a:cubicBezTo>
                    <a:cubicBezTo>
                      <a:pt x="551" y="14"/>
                      <a:pt x="568" y="14"/>
                      <a:pt x="585" y="14"/>
                    </a:cubicBezTo>
                    <a:cubicBezTo>
                      <a:pt x="589" y="14"/>
                      <a:pt x="594" y="15"/>
                      <a:pt x="597" y="13"/>
                    </a:cubicBezTo>
                    <a:cubicBezTo>
                      <a:pt x="599" y="12"/>
                      <a:pt x="600" y="12"/>
                      <a:pt x="602" y="13"/>
                    </a:cubicBezTo>
                    <a:cubicBezTo>
                      <a:pt x="621" y="17"/>
                      <a:pt x="642" y="16"/>
                      <a:pt x="662" y="17"/>
                    </a:cubicBezTo>
                    <a:cubicBezTo>
                      <a:pt x="671" y="17"/>
                      <a:pt x="678" y="18"/>
                      <a:pt x="684" y="22"/>
                    </a:cubicBezTo>
                    <a:cubicBezTo>
                      <a:pt x="692" y="27"/>
                      <a:pt x="701" y="32"/>
                      <a:pt x="710" y="36"/>
                    </a:cubicBezTo>
                    <a:cubicBezTo>
                      <a:pt x="718" y="41"/>
                      <a:pt x="727" y="45"/>
                      <a:pt x="736" y="49"/>
                    </a:cubicBezTo>
                    <a:cubicBezTo>
                      <a:pt x="739" y="53"/>
                      <a:pt x="738" y="56"/>
                      <a:pt x="729" y="54"/>
                    </a:cubicBezTo>
                    <a:cubicBezTo>
                      <a:pt x="716" y="52"/>
                      <a:pt x="704" y="54"/>
                      <a:pt x="692" y="56"/>
                    </a:cubicBezTo>
                    <a:cubicBezTo>
                      <a:pt x="687" y="57"/>
                      <a:pt x="683" y="59"/>
                      <a:pt x="683" y="62"/>
                    </a:cubicBezTo>
                    <a:cubicBezTo>
                      <a:pt x="683" y="65"/>
                      <a:pt x="686" y="68"/>
                      <a:pt x="691" y="68"/>
                    </a:cubicBezTo>
                    <a:cubicBezTo>
                      <a:pt x="705" y="70"/>
                      <a:pt x="719" y="72"/>
                      <a:pt x="734" y="69"/>
                    </a:cubicBezTo>
                    <a:cubicBezTo>
                      <a:pt x="739" y="68"/>
                      <a:pt x="742" y="66"/>
                      <a:pt x="744" y="64"/>
                    </a:cubicBezTo>
                    <a:cubicBezTo>
                      <a:pt x="747" y="60"/>
                      <a:pt x="751" y="59"/>
                      <a:pt x="756" y="62"/>
                    </a:cubicBezTo>
                    <a:cubicBezTo>
                      <a:pt x="761" y="65"/>
                      <a:pt x="770" y="67"/>
                      <a:pt x="767" y="72"/>
                    </a:cubicBezTo>
                    <a:cubicBezTo>
                      <a:pt x="763" y="77"/>
                      <a:pt x="756" y="81"/>
                      <a:pt x="745" y="82"/>
                    </a:cubicBezTo>
                    <a:cubicBezTo>
                      <a:pt x="740" y="83"/>
                      <a:pt x="734" y="82"/>
                      <a:pt x="728" y="83"/>
                    </a:cubicBezTo>
                    <a:cubicBezTo>
                      <a:pt x="722" y="84"/>
                      <a:pt x="717" y="86"/>
                      <a:pt x="717" y="90"/>
                    </a:cubicBezTo>
                    <a:cubicBezTo>
                      <a:pt x="717" y="94"/>
                      <a:pt x="723" y="95"/>
                      <a:pt x="729" y="96"/>
                    </a:cubicBezTo>
                    <a:cubicBezTo>
                      <a:pt x="750" y="96"/>
                      <a:pt x="770" y="96"/>
                      <a:pt x="789" y="91"/>
                    </a:cubicBezTo>
                    <a:cubicBezTo>
                      <a:pt x="793" y="94"/>
                      <a:pt x="791" y="95"/>
                      <a:pt x="786" y="96"/>
                    </a:cubicBezTo>
                    <a:cubicBezTo>
                      <a:pt x="782" y="97"/>
                      <a:pt x="779" y="97"/>
                      <a:pt x="777" y="99"/>
                    </a:cubicBezTo>
                    <a:cubicBezTo>
                      <a:pt x="723" y="99"/>
                      <a:pt x="668" y="99"/>
                      <a:pt x="614" y="99"/>
                    </a:cubicBezTo>
                    <a:cubicBezTo>
                      <a:pt x="614" y="96"/>
                      <a:pt x="619" y="95"/>
                      <a:pt x="622" y="94"/>
                    </a:cubicBezTo>
                    <a:cubicBezTo>
                      <a:pt x="636" y="90"/>
                      <a:pt x="645" y="84"/>
                      <a:pt x="653" y="77"/>
                    </a:cubicBezTo>
                    <a:cubicBezTo>
                      <a:pt x="659" y="72"/>
                      <a:pt x="655" y="67"/>
                      <a:pt x="644" y="66"/>
                    </a:cubicBezTo>
                    <a:cubicBezTo>
                      <a:pt x="635" y="65"/>
                      <a:pt x="625" y="66"/>
                      <a:pt x="616" y="69"/>
                    </a:cubicBezTo>
                    <a:cubicBezTo>
                      <a:pt x="603" y="73"/>
                      <a:pt x="590" y="77"/>
                      <a:pt x="576" y="81"/>
                    </a:cubicBezTo>
                    <a:cubicBezTo>
                      <a:pt x="571" y="83"/>
                      <a:pt x="565" y="84"/>
                      <a:pt x="566" y="89"/>
                    </a:cubicBezTo>
                    <a:cubicBezTo>
                      <a:pt x="567" y="92"/>
                      <a:pt x="573" y="94"/>
                      <a:pt x="579" y="95"/>
                    </a:cubicBezTo>
                    <a:cubicBezTo>
                      <a:pt x="582" y="96"/>
                      <a:pt x="589" y="95"/>
                      <a:pt x="590" y="99"/>
                    </a:cubicBezTo>
                    <a:cubicBezTo>
                      <a:pt x="567" y="99"/>
                      <a:pt x="543" y="99"/>
                      <a:pt x="520" y="99"/>
                    </a:cubicBezTo>
                    <a:cubicBezTo>
                      <a:pt x="520" y="96"/>
                      <a:pt x="524" y="96"/>
                      <a:pt x="527" y="95"/>
                    </a:cubicBezTo>
                    <a:cubicBezTo>
                      <a:pt x="540" y="90"/>
                      <a:pt x="543" y="84"/>
                      <a:pt x="535" y="75"/>
                    </a:cubicBezTo>
                    <a:cubicBezTo>
                      <a:pt x="524" y="63"/>
                      <a:pt x="492" y="53"/>
                      <a:pt x="464" y="55"/>
                    </a:cubicBezTo>
                    <a:cubicBezTo>
                      <a:pt x="443" y="57"/>
                      <a:pt x="422" y="60"/>
                      <a:pt x="403" y="66"/>
                    </a:cubicBezTo>
                    <a:cubicBezTo>
                      <a:pt x="394" y="69"/>
                      <a:pt x="386" y="73"/>
                      <a:pt x="380" y="78"/>
                    </a:cubicBezTo>
                    <a:cubicBezTo>
                      <a:pt x="372" y="85"/>
                      <a:pt x="374" y="90"/>
                      <a:pt x="386" y="94"/>
                    </a:cubicBezTo>
                    <a:cubicBezTo>
                      <a:pt x="391" y="95"/>
                      <a:pt x="399" y="95"/>
                      <a:pt x="401" y="99"/>
                    </a:cubicBezTo>
                    <a:cubicBezTo>
                      <a:pt x="389" y="99"/>
                      <a:pt x="377" y="99"/>
                      <a:pt x="365" y="99"/>
                    </a:cubicBezTo>
                    <a:cubicBezTo>
                      <a:pt x="320" y="99"/>
                      <a:pt x="275" y="99"/>
                      <a:pt x="231" y="99"/>
                    </a:cubicBezTo>
                    <a:cubicBezTo>
                      <a:pt x="155" y="99"/>
                      <a:pt x="79" y="99"/>
                      <a:pt x="3" y="99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2"/>
              <p:cNvSpPr/>
              <p:nvPr/>
            </p:nvSpPr>
            <p:spPr>
              <a:xfrm>
                <a:off x="4420" y="1764"/>
                <a:ext cx="412" cy="159"/>
              </a:xfrm>
              <a:custGeom>
                <a:avLst/>
                <a:gdLst/>
                <a:ahLst/>
                <a:cxnLst/>
                <a:rect l="l" t="t" r="r" b="b"/>
                <a:pathLst>
                  <a:path w="232" h="89" extrusionOk="0">
                    <a:moveTo>
                      <a:pt x="63" y="87"/>
                    </a:moveTo>
                    <a:cubicBezTo>
                      <a:pt x="65" y="86"/>
                      <a:pt x="67" y="84"/>
                      <a:pt x="70" y="82"/>
                    </a:cubicBezTo>
                    <a:cubicBezTo>
                      <a:pt x="42" y="77"/>
                      <a:pt x="18" y="70"/>
                      <a:pt x="8" y="53"/>
                    </a:cubicBezTo>
                    <a:cubicBezTo>
                      <a:pt x="5" y="50"/>
                      <a:pt x="2" y="49"/>
                      <a:pt x="3" y="46"/>
                    </a:cubicBezTo>
                    <a:cubicBezTo>
                      <a:pt x="0" y="32"/>
                      <a:pt x="5" y="20"/>
                      <a:pt x="25" y="11"/>
                    </a:cubicBezTo>
                    <a:cubicBezTo>
                      <a:pt x="30" y="9"/>
                      <a:pt x="33" y="6"/>
                      <a:pt x="39" y="5"/>
                    </a:cubicBezTo>
                    <a:cubicBezTo>
                      <a:pt x="40" y="5"/>
                      <a:pt x="41" y="5"/>
                      <a:pt x="41" y="5"/>
                    </a:cubicBezTo>
                    <a:cubicBezTo>
                      <a:pt x="58" y="0"/>
                      <a:pt x="75" y="1"/>
                      <a:pt x="92" y="4"/>
                    </a:cubicBezTo>
                    <a:cubicBezTo>
                      <a:pt x="111" y="6"/>
                      <a:pt x="126" y="13"/>
                      <a:pt x="143" y="17"/>
                    </a:cubicBezTo>
                    <a:cubicBezTo>
                      <a:pt x="149" y="19"/>
                      <a:pt x="155" y="22"/>
                      <a:pt x="162" y="23"/>
                    </a:cubicBezTo>
                    <a:cubicBezTo>
                      <a:pt x="167" y="23"/>
                      <a:pt x="168" y="26"/>
                      <a:pt x="171" y="27"/>
                    </a:cubicBezTo>
                    <a:cubicBezTo>
                      <a:pt x="181" y="36"/>
                      <a:pt x="198" y="40"/>
                      <a:pt x="208" y="49"/>
                    </a:cubicBezTo>
                    <a:cubicBezTo>
                      <a:pt x="211" y="51"/>
                      <a:pt x="214" y="52"/>
                      <a:pt x="217" y="55"/>
                    </a:cubicBezTo>
                    <a:cubicBezTo>
                      <a:pt x="232" y="68"/>
                      <a:pt x="221" y="83"/>
                      <a:pt x="193" y="85"/>
                    </a:cubicBezTo>
                    <a:cubicBezTo>
                      <a:pt x="175" y="86"/>
                      <a:pt x="156" y="86"/>
                      <a:pt x="138" y="84"/>
                    </a:cubicBezTo>
                    <a:cubicBezTo>
                      <a:pt x="120" y="83"/>
                      <a:pt x="102" y="85"/>
                      <a:pt x="84" y="84"/>
                    </a:cubicBezTo>
                    <a:cubicBezTo>
                      <a:pt x="78" y="83"/>
                      <a:pt x="75" y="87"/>
                      <a:pt x="70" y="88"/>
                    </a:cubicBezTo>
                    <a:cubicBezTo>
                      <a:pt x="67" y="89"/>
                      <a:pt x="64" y="89"/>
                      <a:pt x="63" y="8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2"/>
              <p:cNvSpPr/>
              <p:nvPr/>
            </p:nvSpPr>
            <p:spPr>
              <a:xfrm>
                <a:off x="2630" y="1696"/>
                <a:ext cx="533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62" extrusionOk="0">
                    <a:moveTo>
                      <a:pt x="242" y="5"/>
                    </a:moveTo>
                    <a:cubicBezTo>
                      <a:pt x="254" y="7"/>
                      <a:pt x="268" y="7"/>
                      <a:pt x="280" y="10"/>
                    </a:cubicBezTo>
                    <a:cubicBezTo>
                      <a:pt x="290" y="11"/>
                      <a:pt x="297" y="15"/>
                      <a:pt x="298" y="20"/>
                    </a:cubicBezTo>
                    <a:cubicBezTo>
                      <a:pt x="300" y="26"/>
                      <a:pt x="293" y="30"/>
                      <a:pt x="285" y="32"/>
                    </a:cubicBezTo>
                    <a:cubicBezTo>
                      <a:pt x="237" y="43"/>
                      <a:pt x="192" y="57"/>
                      <a:pt x="140" y="60"/>
                    </a:cubicBezTo>
                    <a:cubicBezTo>
                      <a:pt x="105" y="62"/>
                      <a:pt x="74" y="56"/>
                      <a:pt x="43" y="47"/>
                    </a:cubicBezTo>
                    <a:cubicBezTo>
                      <a:pt x="33" y="44"/>
                      <a:pt x="22" y="41"/>
                      <a:pt x="13" y="37"/>
                    </a:cubicBezTo>
                    <a:cubicBezTo>
                      <a:pt x="5" y="33"/>
                      <a:pt x="0" y="29"/>
                      <a:pt x="2" y="23"/>
                    </a:cubicBezTo>
                    <a:cubicBezTo>
                      <a:pt x="4" y="17"/>
                      <a:pt x="11" y="13"/>
                      <a:pt x="21" y="11"/>
                    </a:cubicBezTo>
                    <a:cubicBezTo>
                      <a:pt x="37" y="8"/>
                      <a:pt x="54" y="9"/>
                      <a:pt x="70" y="7"/>
                    </a:cubicBezTo>
                    <a:cubicBezTo>
                      <a:pt x="83" y="6"/>
                      <a:pt x="97" y="6"/>
                      <a:pt x="110" y="6"/>
                    </a:cubicBezTo>
                    <a:cubicBezTo>
                      <a:pt x="149" y="0"/>
                      <a:pt x="189" y="0"/>
                      <a:pt x="230" y="2"/>
                    </a:cubicBezTo>
                    <a:cubicBezTo>
                      <a:pt x="234" y="3"/>
                      <a:pt x="238" y="3"/>
                      <a:pt x="242" y="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52"/>
              <p:cNvSpPr/>
              <p:nvPr/>
            </p:nvSpPr>
            <p:spPr>
              <a:xfrm>
                <a:off x="1173" y="1727"/>
                <a:ext cx="490" cy="142"/>
              </a:xfrm>
              <a:custGeom>
                <a:avLst/>
                <a:gdLst/>
                <a:ahLst/>
                <a:cxnLst/>
                <a:rect l="l" t="t" r="r" b="b"/>
                <a:pathLst>
                  <a:path w="276" h="80" extrusionOk="0">
                    <a:moveTo>
                      <a:pt x="202" y="57"/>
                    </a:moveTo>
                    <a:cubicBezTo>
                      <a:pt x="183" y="54"/>
                      <a:pt x="177" y="63"/>
                      <a:pt x="168" y="70"/>
                    </a:cubicBezTo>
                    <a:cubicBezTo>
                      <a:pt x="166" y="71"/>
                      <a:pt x="166" y="74"/>
                      <a:pt x="161" y="75"/>
                    </a:cubicBezTo>
                    <a:cubicBezTo>
                      <a:pt x="157" y="78"/>
                      <a:pt x="152" y="80"/>
                      <a:pt x="145" y="79"/>
                    </a:cubicBezTo>
                    <a:cubicBezTo>
                      <a:pt x="141" y="79"/>
                      <a:pt x="137" y="70"/>
                      <a:pt x="138" y="67"/>
                    </a:cubicBezTo>
                    <a:cubicBezTo>
                      <a:pt x="142" y="61"/>
                      <a:pt x="148" y="60"/>
                      <a:pt x="157" y="60"/>
                    </a:cubicBezTo>
                    <a:cubicBezTo>
                      <a:pt x="146" y="60"/>
                      <a:pt x="127" y="62"/>
                      <a:pt x="107" y="62"/>
                    </a:cubicBezTo>
                    <a:cubicBezTo>
                      <a:pt x="88" y="63"/>
                      <a:pt x="68" y="65"/>
                      <a:pt x="49" y="64"/>
                    </a:cubicBezTo>
                    <a:cubicBezTo>
                      <a:pt x="43" y="63"/>
                      <a:pt x="38" y="63"/>
                      <a:pt x="32" y="63"/>
                    </a:cubicBezTo>
                    <a:cubicBezTo>
                      <a:pt x="20" y="61"/>
                      <a:pt x="8" y="58"/>
                      <a:pt x="4" y="50"/>
                    </a:cubicBezTo>
                    <a:cubicBezTo>
                      <a:pt x="0" y="43"/>
                      <a:pt x="5" y="36"/>
                      <a:pt x="14" y="31"/>
                    </a:cubicBezTo>
                    <a:cubicBezTo>
                      <a:pt x="24" y="25"/>
                      <a:pt x="36" y="20"/>
                      <a:pt x="50" y="17"/>
                    </a:cubicBezTo>
                    <a:cubicBezTo>
                      <a:pt x="66" y="14"/>
                      <a:pt x="83" y="11"/>
                      <a:pt x="99" y="7"/>
                    </a:cubicBezTo>
                    <a:cubicBezTo>
                      <a:pt x="125" y="0"/>
                      <a:pt x="154" y="2"/>
                      <a:pt x="182" y="3"/>
                    </a:cubicBezTo>
                    <a:cubicBezTo>
                      <a:pt x="202" y="3"/>
                      <a:pt x="222" y="7"/>
                      <a:pt x="240" y="11"/>
                    </a:cubicBezTo>
                    <a:cubicBezTo>
                      <a:pt x="246" y="13"/>
                      <a:pt x="251" y="13"/>
                      <a:pt x="255" y="10"/>
                    </a:cubicBezTo>
                    <a:cubicBezTo>
                      <a:pt x="250" y="9"/>
                      <a:pt x="249" y="8"/>
                      <a:pt x="249" y="6"/>
                    </a:cubicBezTo>
                    <a:cubicBezTo>
                      <a:pt x="257" y="4"/>
                      <a:pt x="264" y="4"/>
                      <a:pt x="272" y="7"/>
                    </a:cubicBezTo>
                    <a:cubicBezTo>
                      <a:pt x="270" y="8"/>
                      <a:pt x="269" y="8"/>
                      <a:pt x="267" y="9"/>
                    </a:cubicBezTo>
                    <a:cubicBezTo>
                      <a:pt x="255" y="17"/>
                      <a:pt x="255" y="17"/>
                      <a:pt x="267" y="26"/>
                    </a:cubicBezTo>
                    <a:cubicBezTo>
                      <a:pt x="276" y="32"/>
                      <a:pt x="276" y="41"/>
                      <a:pt x="267" y="48"/>
                    </a:cubicBezTo>
                    <a:cubicBezTo>
                      <a:pt x="264" y="50"/>
                      <a:pt x="262" y="51"/>
                      <a:pt x="260" y="53"/>
                    </a:cubicBezTo>
                    <a:cubicBezTo>
                      <a:pt x="254" y="55"/>
                      <a:pt x="248" y="55"/>
                      <a:pt x="241" y="55"/>
                    </a:cubicBezTo>
                    <a:cubicBezTo>
                      <a:pt x="228" y="55"/>
                      <a:pt x="215" y="58"/>
                      <a:pt x="202" y="5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52"/>
              <p:cNvSpPr/>
              <p:nvPr/>
            </p:nvSpPr>
            <p:spPr>
              <a:xfrm>
                <a:off x="2384" y="1880"/>
                <a:ext cx="410" cy="12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67" extrusionOk="0">
                    <a:moveTo>
                      <a:pt x="26" y="42"/>
                    </a:moveTo>
                    <a:cubicBezTo>
                      <a:pt x="15" y="40"/>
                      <a:pt x="6" y="36"/>
                      <a:pt x="2" y="29"/>
                    </a:cubicBezTo>
                    <a:cubicBezTo>
                      <a:pt x="1" y="28"/>
                      <a:pt x="1" y="26"/>
                      <a:pt x="1" y="25"/>
                    </a:cubicBezTo>
                    <a:cubicBezTo>
                      <a:pt x="0" y="22"/>
                      <a:pt x="2" y="20"/>
                      <a:pt x="5" y="19"/>
                    </a:cubicBezTo>
                    <a:cubicBezTo>
                      <a:pt x="23" y="10"/>
                      <a:pt x="42" y="0"/>
                      <a:pt x="68" y="0"/>
                    </a:cubicBezTo>
                    <a:cubicBezTo>
                      <a:pt x="80" y="0"/>
                      <a:pt x="93" y="0"/>
                      <a:pt x="105" y="3"/>
                    </a:cubicBezTo>
                    <a:cubicBezTo>
                      <a:pt x="118" y="6"/>
                      <a:pt x="132" y="4"/>
                      <a:pt x="145" y="3"/>
                    </a:cubicBezTo>
                    <a:cubicBezTo>
                      <a:pt x="152" y="3"/>
                      <a:pt x="158" y="2"/>
                      <a:pt x="165" y="4"/>
                    </a:cubicBezTo>
                    <a:cubicBezTo>
                      <a:pt x="165" y="4"/>
                      <a:pt x="166" y="4"/>
                      <a:pt x="167" y="4"/>
                    </a:cubicBezTo>
                    <a:cubicBezTo>
                      <a:pt x="173" y="6"/>
                      <a:pt x="180" y="7"/>
                      <a:pt x="186" y="7"/>
                    </a:cubicBezTo>
                    <a:cubicBezTo>
                      <a:pt x="199" y="7"/>
                      <a:pt x="209" y="11"/>
                      <a:pt x="218" y="15"/>
                    </a:cubicBezTo>
                    <a:cubicBezTo>
                      <a:pt x="228" y="20"/>
                      <a:pt x="231" y="27"/>
                      <a:pt x="224" y="34"/>
                    </a:cubicBezTo>
                    <a:cubicBezTo>
                      <a:pt x="210" y="48"/>
                      <a:pt x="194" y="62"/>
                      <a:pt x="164" y="63"/>
                    </a:cubicBezTo>
                    <a:cubicBezTo>
                      <a:pt x="135" y="65"/>
                      <a:pt x="106" y="67"/>
                      <a:pt x="79" y="59"/>
                    </a:cubicBezTo>
                    <a:cubicBezTo>
                      <a:pt x="58" y="56"/>
                      <a:pt x="42" y="49"/>
                      <a:pt x="26" y="42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2"/>
              <p:cNvSpPr/>
              <p:nvPr/>
            </p:nvSpPr>
            <p:spPr>
              <a:xfrm>
                <a:off x="4331" y="1809"/>
                <a:ext cx="622" cy="23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32" extrusionOk="0">
                    <a:moveTo>
                      <a:pt x="120" y="62"/>
                    </a:moveTo>
                    <a:cubicBezTo>
                      <a:pt x="125" y="58"/>
                      <a:pt x="130" y="55"/>
                      <a:pt x="141" y="57"/>
                    </a:cubicBezTo>
                    <a:cubicBezTo>
                      <a:pt x="146" y="58"/>
                      <a:pt x="153" y="57"/>
                      <a:pt x="159" y="57"/>
                    </a:cubicBezTo>
                    <a:cubicBezTo>
                      <a:pt x="185" y="57"/>
                      <a:pt x="212" y="59"/>
                      <a:pt x="239" y="58"/>
                    </a:cubicBezTo>
                    <a:cubicBezTo>
                      <a:pt x="258" y="58"/>
                      <a:pt x="272" y="50"/>
                      <a:pt x="271" y="40"/>
                    </a:cubicBezTo>
                    <a:cubicBezTo>
                      <a:pt x="271" y="38"/>
                      <a:pt x="270" y="36"/>
                      <a:pt x="268" y="35"/>
                    </a:cubicBezTo>
                    <a:cubicBezTo>
                      <a:pt x="258" y="26"/>
                      <a:pt x="247" y="18"/>
                      <a:pt x="232" y="12"/>
                    </a:cubicBezTo>
                    <a:cubicBezTo>
                      <a:pt x="227" y="10"/>
                      <a:pt x="217" y="8"/>
                      <a:pt x="221" y="2"/>
                    </a:cubicBezTo>
                    <a:cubicBezTo>
                      <a:pt x="225" y="0"/>
                      <a:pt x="227" y="4"/>
                      <a:pt x="230" y="4"/>
                    </a:cubicBezTo>
                    <a:cubicBezTo>
                      <a:pt x="238" y="5"/>
                      <a:pt x="242" y="9"/>
                      <a:pt x="248" y="12"/>
                    </a:cubicBezTo>
                    <a:cubicBezTo>
                      <a:pt x="262" y="21"/>
                      <a:pt x="275" y="29"/>
                      <a:pt x="290" y="37"/>
                    </a:cubicBezTo>
                    <a:cubicBezTo>
                      <a:pt x="296" y="40"/>
                      <a:pt x="298" y="44"/>
                      <a:pt x="290" y="47"/>
                    </a:cubicBezTo>
                    <a:cubicBezTo>
                      <a:pt x="286" y="49"/>
                      <a:pt x="284" y="51"/>
                      <a:pt x="285" y="54"/>
                    </a:cubicBezTo>
                    <a:cubicBezTo>
                      <a:pt x="287" y="57"/>
                      <a:pt x="292" y="57"/>
                      <a:pt x="297" y="58"/>
                    </a:cubicBezTo>
                    <a:cubicBezTo>
                      <a:pt x="305" y="58"/>
                      <a:pt x="312" y="57"/>
                      <a:pt x="319" y="56"/>
                    </a:cubicBezTo>
                    <a:cubicBezTo>
                      <a:pt x="329" y="58"/>
                      <a:pt x="334" y="63"/>
                      <a:pt x="341" y="66"/>
                    </a:cubicBezTo>
                    <a:cubicBezTo>
                      <a:pt x="343" y="68"/>
                      <a:pt x="345" y="69"/>
                      <a:pt x="347" y="70"/>
                    </a:cubicBezTo>
                    <a:cubicBezTo>
                      <a:pt x="350" y="73"/>
                      <a:pt x="348" y="74"/>
                      <a:pt x="344" y="75"/>
                    </a:cubicBezTo>
                    <a:cubicBezTo>
                      <a:pt x="305" y="76"/>
                      <a:pt x="267" y="84"/>
                      <a:pt x="229" y="76"/>
                    </a:cubicBezTo>
                    <a:cubicBezTo>
                      <a:pt x="224" y="75"/>
                      <a:pt x="219" y="75"/>
                      <a:pt x="215" y="76"/>
                    </a:cubicBezTo>
                    <a:cubicBezTo>
                      <a:pt x="209" y="76"/>
                      <a:pt x="205" y="77"/>
                      <a:pt x="204" y="80"/>
                    </a:cubicBezTo>
                    <a:cubicBezTo>
                      <a:pt x="202" y="83"/>
                      <a:pt x="203" y="87"/>
                      <a:pt x="208" y="89"/>
                    </a:cubicBezTo>
                    <a:cubicBezTo>
                      <a:pt x="213" y="91"/>
                      <a:pt x="218" y="93"/>
                      <a:pt x="225" y="94"/>
                    </a:cubicBezTo>
                    <a:cubicBezTo>
                      <a:pt x="241" y="95"/>
                      <a:pt x="255" y="99"/>
                      <a:pt x="266" y="105"/>
                    </a:cubicBezTo>
                    <a:cubicBezTo>
                      <a:pt x="279" y="111"/>
                      <a:pt x="293" y="112"/>
                      <a:pt x="308" y="110"/>
                    </a:cubicBezTo>
                    <a:cubicBezTo>
                      <a:pt x="312" y="109"/>
                      <a:pt x="317" y="107"/>
                      <a:pt x="321" y="110"/>
                    </a:cubicBezTo>
                    <a:cubicBezTo>
                      <a:pt x="320" y="118"/>
                      <a:pt x="320" y="118"/>
                      <a:pt x="304" y="116"/>
                    </a:cubicBezTo>
                    <a:cubicBezTo>
                      <a:pt x="299" y="115"/>
                      <a:pt x="293" y="115"/>
                      <a:pt x="290" y="118"/>
                    </a:cubicBezTo>
                    <a:cubicBezTo>
                      <a:pt x="286" y="120"/>
                      <a:pt x="282" y="119"/>
                      <a:pt x="278" y="119"/>
                    </a:cubicBezTo>
                    <a:cubicBezTo>
                      <a:pt x="266" y="119"/>
                      <a:pt x="255" y="118"/>
                      <a:pt x="244" y="120"/>
                    </a:cubicBezTo>
                    <a:cubicBezTo>
                      <a:pt x="239" y="121"/>
                      <a:pt x="233" y="121"/>
                      <a:pt x="231" y="125"/>
                    </a:cubicBezTo>
                    <a:cubicBezTo>
                      <a:pt x="244" y="126"/>
                      <a:pt x="256" y="128"/>
                      <a:pt x="269" y="129"/>
                    </a:cubicBezTo>
                    <a:cubicBezTo>
                      <a:pt x="274" y="129"/>
                      <a:pt x="279" y="128"/>
                      <a:pt x="281" y="132"/>
                    </a:cubicBezTo>
                    <a:cubicBezTo>
                      <a:pt x="187" y="132"/>
                      <a:pt x="94" y="132"/>
                      <a:pt x="0" y="132"/>
                    </a:cubicBezTo>
                    <a:cubicBezTo>
                      <a:pt x="1" y="127"/>
                      <a:pt x="7" y="124"/>
                      <a:pt x="15" y="123"/>
                    </a:cubicBezTo>
                    <a:cubicBezTo>
                      <a:pt x="20" y="123"/>
                      <a:pt x="25" y="123"/>
                      <a:pt x="30" y="122"/>
                    </a:cubicBezTo>
                    <a:cubicBezTo>
                      <a:pt x="41" y="120"/>
                      <a:pt x="44" y="117"/>
                      <a:pt x="42" y="111"/>
                    </a:cubicBezTo>
                    <a:cubicBezTo>
                      <a:pt x="40" y="104"/>
                      <a:pt x="48" y="102"/>
                      <a:pt x="54" y="98"/>
                    </a:cubicBezTo>
                    <a:cubicBezTo>
                      <a:pt x="60" y="96"/>
                      <a:pt x="65" y="98"/>
                      <a:pt x="70" y="98"/>
                    </a:cubicBezTo>
                    <a:cubicBezTo>
                      <a:pt x="103" y="103"/>
                      <a:pt x="136" y="102"/>
                      <a:pt x="168" y="96"/>
                    </a:cubicBezTo>
                    <a:cubicBezTo>
                      <a:pt x="186" y="92"/>
                      <a:pt x="189" y="84"/>
                      <a:pt x="175" y="76"/>
                    </a:cubicBezTo>
                    <a:cubicBezTo>
                      <a:pt x="164" y="70"/>
                      <a:pt x="150" y="68"/>
                      <a:pt x="135" y="66"/>
                    </a:cubicBezTo>
                    <a:cubicBezTo>
                      <a:pt x="130" y="65"/>
                      <a:pt x="124" y="65"/>
                      <a:pt x="120" y="62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52"/>
              <p:cNvSpPr/>
              <p:nvPr/>
            </p:nvSpPr>
            <p:spPr>
              <a:xfrm>
                <a:off x="3637" y="1473"/>
                <a:ext cx="794" cy="17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00" extrusionOk="0">
                    <a:moveTo>
                      <a:pt x="382" y="35"/>
                    </a:moveTo>
                    <a:cubicBezTo>
                      <a:pt x="387" y="36"/>
                      <a:pt x="391" y="36"/>
                      <a:pt x="396" y="36"/>
                    </a:cubicBezTo>
                    <a:cubicBezTo>
                      <a:pt x="398" y="37"/>
                      <a:pt x="400" y="39"/>
                      <a:pt x="402" y="41"/>
                    </a:cubicBezTo>
                    <a:cubicBezTo>
                      <a:pt x="404" y="37"/>
                      <a:pt x="406" y="34"/>
                      <a:pt x="408" y="32"/>
                    </a:cubicBezTo>
                    <a:cubicBezTo>
                      <a:pt x="411" y="29"/>
                      <a:pt x="414" y="27"/>
                      <a:pt x="419" y="27"/>
                    </a:cubicBezTo>
                    <a:cubicBezTo>
                      <a:pt x="425" y="28"/>
                      <a:pt x="427" y="31"/>
                      <a:pt x="427" y="34"/>
                    </a:cubicBezTo>
                    <a:cubicBezTo>
                      <a:pt x="428" y="37"/>
                      <a:pt x="427" y="41"/>
                      <a:pt x="427" y="45"/>
                    </a:cubicBezTo>
                    <a:cubicBezTo>
                      <a:pt x="432" y="45"/>
                      <a:pt x="438" y="40"/>
                      <a:pt x="442" y="45"/>
                    </a:cubicBezTo>
                    <a:cubicBezTo>
                      <a:pt x="447" y="49"/>
                      <a:pt x="441" y="53"/>
                      <a:pt x="435" y="56"/>
                    </a:cubicBezTo>
                    <a:cubicBezTo>
                      <a:pt x="431" y="57"/>
                      <a:pt x="428" y="56"/>
                      <a:pt x="425" y="55"/>
                    </a:cubicBezTo>
                    <a:cubicBezTo>
                      <a:pt x="412" y="49"/>
                      <a:pt x="397" y="46"/>
                      <a:pt x="380" y="45"/>
                    </a:cubicBezTo>
                    <a:cubicBezTo>
                      <a:pt x="345" y="44"/>
                      <a:pt x="311" y="45"/>
                      <a:pt x="279" y="52"/>
                    </a:cubicBezTo>
                    <a:cubicBezTo>
                      <a:pt x="264" y="55"/>
                      <a:pt x="251" y="60"/>
                      <a:pt x="238" y="65"/>
                    </a:cubicBezTo>
                    <a:cubicBezTo>
                      <a:pt x="233" y="66"/>
                      <a:pt x="228" y="68"/>
                      <a:pt x="222" y="68"/>
                    </a:cubicBezTo>
                    <a:cubicBezTo>
                      <a:pt x="204" y="64"/>
                      <a:pt x="185" y="62"/>
                      <a:pt x="165" y="67"/>
                    </a:cubicBezTo>
                    <a:cubicBezTo>
                      <a:pt x="156" y="69"/>
                      <a:pt x="150" y="72"/>
                      <a:pt x="144" y="76"/>
                    </a:cubicBezTo>
                    <a:cubicBezTo>
                      <a:pt x="136" y="80"/>
                      <a:pt x="129" y="84"/>
                      <a:pt x="118" y="85"/>
                    </a:cubicBezTo>
                    <a:cubicBezTo>
                      <a:pt x="103" y="85"/>
                      <a:pt x="87" y="85"/>
                      <a:pt x="72" y="85"/>
                    </a:cubicBezTo>
                    <a:cubicBezTo>
                      <a:pt x="61" y="85"/>
                      <a:pt x="51" y="89"/>
                      <a:pt x="41" y="91"/>
                    </a:cubicBezTo>
                    <a:cubicBezTo>
                      <a:pt x="34" y="93"/>
                      <a:pt x="26" y="94"/>
                      <a:pt x="19" y="97"/>
                    </a:cubicBezTo>
                    <a:cubicBezTo>
                      <a:pt x="13" y="100"/>
                      <a:pt x="10" y="94"/>
                      <a:pt x="5" y="93"/>
                    </a:cubicBezTo>
                    <a:cubicBezTo>
                      <a:pt x="7" y="91"/>
                      <a:pt x="10" y="92"/>
                      <a:pt x="13" y="92"/>
                    </a:cubicBezTo>
                    <a:cubicBezTo>
                      <a:pt x="11" y="88"/>
                      <a:pt x="0" y="83"/>
                      <a:pt x="11" y="78"/>
                    </a:cubicBezTo>
                    <a:cubicBezTo>
                      <a:pt x="20" y="75"/>
                      <a:pt x="24" y="81"/>
                      <a:pt x="31" y="84"/>
                    </a:cubicBezTo>
                    <a:cubicBezTo>
                      <a:pt x="33" y="77"/>
                      <a:pt x="39" y="79"/>
                      <a:pt x="45" y="82"/>
                    </a:cubicBezTo>
                    <a:cubicBezTo>
                      <a:pt x="47" y="75"/>
                      <a:pt x="49" y="68"/>
                      <a:pt x="51" y="61"/>
                    </a:cubicBezTo>
                    <a:cubicBezTo>
                      <a:pt x="52" y="58"/>
                      <a:pt x="54" y="53"/>
                      <a:pt x="60" y="53"/>
                    </a:cubicBezTo>
                    <a:cubicBezTo>
                      <a:pt x="66" y="53"/>
                      <a:pt x="66" y="58"/>
                      <a:pt x="68" y="60"/>
                    </a:cubicBezTo>
                    <a:cubicBezTo>
                      <a:pt x="70" y="66"/>
                      <a:pt x="72" y="72"/>
                      <a:pt x="73" y="79"/>
                    </a:cubicBezTo>
                    <a:cubicBezTo>
                      <a:pt x="77" y="73"/>
                      <a:pt x="79" y="68"/>
                      <a:pt x="83" y="63"/>
                    </a:cubicBezTo>
                    <a:cubicBezTo>
                      <a:pt x="84" y="61"/>
                      <a:pt x="87" y="58"/>
                      <a:pt x="92" y="58"/>
                    </a:cubicBezTo>
                    <a:cubicBezTo>
                      <a:pt x="98" y="59"/>
                      <a:pt x="98" y="62"/>
                      <a:pt x="99" y="65"/>
                    </a:cubicBezTo>
                    <a:cubicBezTo>
                      <a:pt x="99" y="68"/>
                      <a:pt x="99" y="72"/>
                      <a:pt x="99" y="76"/>
                    </a:cubicBezTo>
                    <a:cubicBezTo>
                      <a:pt x="105" y="72"/>
                      <a:pt x="106" y="68"/>
                      <a:pt x="113" y="65"/>
                    </a:cubicBezTo>
                    <a:cubicBezTo>
                      <a:pt x="117" y="63"/>
                      <a:pt x="121" y="60"/>
                      <a:pt x="126" y="62"/>
                    </a:cubicBezTo>
                    <a:cubicBezTo>
                      <a:pt x="132" y="64"/>
                      <a:pt x="130" y="67"/>
                      <a:pt x="129" y="70"/>
                    </a:cubicBezTo>
                    <a:cubicBezTo>
                      <a:pt x="129" y="71"/>
                      <a:pt x="128" y="73"/>
                      <a:pt x="128" y="74"/>
                    </a:cubicBezTo>
                    <a:cubicBezTo>
                      <a:pt x="136" y="70"/>
                      <a:pt x="143" y="65"/>
                      <a:pt x="154" y="65"/>
                    </a:cubicBezTo>
                    <a:cubicBezTo>
                      <a:pt x="152" y="62"/>
                      <a:pt x="144" y="60"/>
                      <a:pt x="148" y="56"/>
                    </a:cubicBezTo>
                    <a:cubicBezTo>
                      <a:pt x="151" y="54"/>
                      <a:pt x="157" y="58"/>
                      <a:pt x="162" y="57"/>
                    </a:cubicBezTo>
                    <a:cubicBezTo>
                      <a:pt x="161" y="52"/>
                      <a:pt x="160" y="46"/>
                      <a:pt x="161" y="40"/>
                    </a:cubicBezTo>
                    <a:cubicBezTo>
                      <a:pt x="161" y="37"/>
                      <a:pt x="162" y="34"/>
                      <a:pt x="167" y="34"/>
                    </a:cubicBezTo>
                    <a:cubicBezTo>
                      <a:pt x="171" y="34"/>
                      <a:pt x="172" y="37"/>
                      <a:pt x="173" y="39"/>
                    </a:cubicBezTo>
                    <a:cubicBezTo>
                      <a:pt x="174" y="42"/>
                      <a:pt x="175" y="44"/>
                      <a:pt x="177" y="48"/>
                    </a:cubicBezTo>
                    <a:cubicBezTo>
                      <a:pt x="179" y="41"/>
                      <a:pt x="182" y="34"/>
                      <a:pt x="187" y="28"/>
                    </a:cubicBezTo>
                    <a:cubicBezTo>
                      <a:pt x="190" y="25"/>
                      <a:pt x="193" y="21"/>
                      <a:pt x="201" y="21"/>
                    </a:cubicBezTo>
                    <a:cubicBezTo>
                      <a:pt x="209" y="21"/>
                      <a:pt x="209" y="26"/>
                      <a:pt x="211" y="29"/>
                    </a:cubicBezTo>
                    <a:cubicBezTo>
                      <a:pt x="212" y="30"/>
                      <a:pt x="212" y="31"/>
                      <a:pt x="212" y="33"/>
                    </a:cubicBezTo>
                    <a:cubicBezTo>
                      <a:pt x="218" y="26"/>
                      <a:pt x="222" y="19"/>
                      <a:pt x="233" y="16"/>
                    </a:cubicBezTo>
                    <a:cubicBezTo>
                      <a:pt x="237" y="14"/>
                      <a:pt x="241" y="12"/>
                      <a:pt x="245" y="14"/>
                    </a:cubicBezTo>
                    <a:cubicBezTo>
                      <a:pt x="250" y="15"/>
                      <a:pt x="250" y="18"/>
                      <a:pt x="250" y="21"/>
                    </a:cubicBezTo>
                    <a:cubicBezTo>
                      <a:pt x="251" y="29"/>
                      <a:pt x="247" y="37"/>
                      <a:pt x="246" y="45"/>
                    </a:cubicBezTo>
                    <a:cubicBezTo>
                      <a:pt x="252" y="40"/>
                      <a:pt x="257" y="34"/>
                      <a:pt x="263" y="29"/>
                    </a:cubicBezTo>
                    <a:cubicBezTo>
                      <a:pt x="264" y="28"/>
                      <a:pt x="266" y="27"/>
                      <a:pt x="267" y="26"/>
                    </a:cubicBezTo>
                    <a:cubicBezTo>
                      <a:pt x="270" y="24"/>
                      <a:pt x="272" y="21"/>
                      <a:pt x="278" y="22"/>
                    </a:cubicBezTo>
                    <a:cubicBezTo>
                      <a:pt x="282" y="23"/>
                      <a:pt x="281" y="26"/>
                      <a:pt x="281" y="29"/>
                    </a:cubicBezTo>
                    <a:cubicBezTo>
                      <a:pt x="280" y="30"/>
                      <a:pt x="280" y="32"/>
                      <a:pt x="279" y="34"/>
                    </a:cubicBezTo>
                    <a:cubicBezTo>
                      <a:pt x="289" y="25"/>
                      <a:pt x="297" y="16"/>
                      <a:pt x="310" y="10"/>
                    </a:cubicBezTo>
                    <a:cubicBezTo>
                      <a:pt x="313" y="8"/>
                      <a:pt x="314" y="7"/>
                      <a:pt x="317" y="6"/>
                    </a:cubicBezTo>
                    <a:cubicBezTo>
                      <a:pt x="325" y="3"/>
                      <a:pt x="334" y="0"/>
                      <a:pt x="342" y="4"/>
                    </a:cubicBezTo>
                    <a:cubicBezTo>
                      <a:pt x="350" y="8"/>
                      <a:pt x="346" y="14"/>
                      <a:pt x="343" y="18"/>
                    </a:cubicBezTo>
                    <a:cubicBezTo>
                      <a:pt x="339" y="23"/>
                      <a:pt x="334" y="29"/>
                      <a:pt x="329" y="35"/>
                    </a:cubicBezTo>
                    <a:cubicBezTo>
                      <a:pt x="339" y="33"/>
                      <a:pt x="348" y="31"/>
                      <a:pt x="357" y="29"/>
                    </a:cubicBezTo>
                    <a:cubicBezTo>
                      <a:pt x="369" y="27"/>
                      <a:pt x="371" y="28"/>
                      <a:pt x="369" y="35"/>
                    </a:cubicBezTo>
                    <a:cubicBezTo>
                      <a:pt x="368" y="36"/>
                      <a:pt x="368" y="37"/>
                      <a:pt x="368" y="39"/>
                    </a:cubicBezTo>
                    <a:cubicBezTo>
                      <a:pt x="373" y="37"/>
                      <a:pt x="378" y="36"/>
                      <a:pt x="382" y="35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52"/>
              <p:cNvSpPr/>
              <p:nvPr/>
            </p:nvSpPr>
            <p:spPr>
              <a:xfrm>
                <a:off x="3958" y="1548"/>
                <a:ext cx="474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53" extrusionOk="0">
                    <a:moveTo>
                      <a:pt x="40" y="25"/>
                    </a:moveTo>
                    <a:cubicBezTo>
                      <a:pt x="57" y="21"/>
                      <a:pt x="73" y="16"/>
                      <a:pt x="88" y="10"/>
                    </a:cubicBezTo>
                    <a:cubicBezTo>
                      <a:pt x="96" y="7"/>
                      <a:pt x="107" y="5"/>
                      <a:pt x="116" y="4"/>
                    </a:cubicBezTo>
                    <a:cubicBezTo>
                      <a:pt x="139" y="2"/>
                      <a:pt x="162" y="0"/>
                      <a:pt x="185" y="1"/>
                    </a:cubicBezTo>
                    <a:cubicBezTo>
                      <a:pt x="209" y="1"/>
                      <a:pt x="231" y="3"/>
                      <a:pt x="250" y="13"/>
                    </a:cubicBezTo>
                    <a:cubicBezTo>
                      <a:pt x="251" y="13"/>
                      <a:pt x="253" y="13"/>
                      <a:pt x="254" y="14"/>
                    </a:cubicBezTo>
                    <a:cubicBezTo>
                      <a:pt x="257" y="16"/>
                      <a:pt x="260" y="19"/>
                      <a:pt x="262" y="21"/>
                    </a:cubicBezTo>
                    <a:cubicBezTo>
                      <a:pt x="267" y="26"/>
                      <a:pt x="267" y="30"/>
                      <a:pt x="260" y="34"/>
                    </a:cubicBezTo>
                    <a:cubicBezTo>
                      <a:pt x="259" y="39"/>
                      <a:pt x="252" y="40"/>
                      <a:pt x="246" y="41"/>
                    </a:cubicBezTo>
                    <a:cubicBezTo>
                      <a:pt x="209" y="40"/>
                      <a:pt x="173" y="44"/>
                      <a:pt x="136" y="45"/>
                    </a:cubicBezTo>
                    <a:cubicBezTo>
                      <a:pt x="119" y="46"/>
                      <a:pt x="102" y="45"/>
                      <a:pt x="86" y="46"/>
                    </a:cubicBezTo>
                    <a:cubicBezTo>
                      <a:pt x="80" y="46"/>
                      <a:pt x="73" y="45"/>
                      <a:pt x="71" y="50"/>
                    </a:cubicBezTo>
                    <a:cubicBezTo>
                      <a:pt x="67" y="52"/>
                      <a:pt x="62" y="53"/>
                      <a:pt x="57" y="51"/>
                    </a:cubicBezTo>
                    <a:cubicBezTo>
                      <a:pt x="48" y="48"/>
                      <a:pt x="38" y="50"/>
                      <a:pt x="29" y="50"/>
                    </a:cubicBezTo>
                    <a:cubicBezTo>
                      <a:pt x="22" y="49"/>
                      <a:pt x="15" y="50"/>
                      <a:pt x="9" y="48"/>
                    </a:cubicBezTo>
                    <a:cubicBezTo>
                      <a:pt x="0" y="44"/>
                      <a:pt x="0" y="39"/>
                      <a:pt x="9" y="34"/>
                    </a:cubicBezTo>
                    <a:cubicBezTo>
                      <a:pt x="18" y="30"/>
                      <a:pt x="28" y="26"/>
                      <a:pt x="40" y="25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52"/>
              <p:cNvSpPr/>
              <p:nvPr/>
            </p:nvSpPr>
            <p:spPr>
              <a:xfrm>
                <a:off x="2121" y="1689"/>
                <a:ext cx="438" cy="8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49" extrusionOk="0">
                    <a:moveTo>
                      <a:pt x="194" y="40"/>
                    </a:moveTo>
                    <a:cubicBezTo>
                      <a:pt x="183" y="41"/>
                      <a:pt x="171" y="39"/>
                      <a:pt x="158" y="39"/>
                    </a:cubicBezTo>
                    <a:cubicBezTo>
                      <a:pt x="133" y="39"/>
                      <a:pt x="107" y="39"/>
                      <a:pt x="83" y="44"/>
                    </a:cubicBezTo>
                    <a:cubicBezTo>
                      <a:pt x="64" y="49"/>
                      <a:pt x="51" y="44"/>
                      <a:pt x="40" y="37"/>
                    </a:cubicBezTo>
                    <a:cubicBezTo>
                      <a:pt x="29" y="29"/>
                      <a:pt x="16" y="23"/>
                      <a:pt x="6" y="15"/>
                    </a:cubicBezTo>
                    <a:cubicBezTo>
                      <a:pt x="2" y="11"/>
                      <a:pt x="0" y="8"/>
                      <a:pt x="3" y="5"/>
                    </a:cubicBezTo>
                    <a:cubicBezTo>
                      <a:pt x="5" y="1"/>
                      <a:pt x="10" y="0"/>
                      <a:pt x="17" y="0"/>
                    </a:cubicBezTo>
                    <a:cubicBezTo>
                      <a:pt x="49" y="1"/>
                      <a:pt x="82" y="3"/>
                      <a:pt x="114" y="4"/>
                    </a:cubicBezTo>
                    <a:cubicBezTo>
                      <a:pt x="122" y="4"/>
                      <a:pt x="130" y="6"/>
                      <a:pt x="137" y="2"/>
                    </a:cubicBezTo>
                    <a:cubicBezTo>
                      <a:pt x="138" y="1"/>
                      <a:pt x="142" y="1"/>
                      <a:pt x="142" y="2"/>
                    </a:cubicBezTo>
                    <a:cubicBezTo>
                      <a:pt x="147" y="8"/>
                      <a:pt x="157" y="5"/>
                      <a:pt x="165" y="5"/>
                    </a:cubicBezTo>
                    <a:cubicBezTo>
                      <a:pt x="179" y="6"/>
                      <a:pt x="193" y="6"/>
                      <a:pt x="207" y="7"/>
                    </a:cubicBezTo>
                    <a:cubicBezTo>
                      <a:pt x="218" y="8"/>
                      <a:pt x="229" y="10"/>
                      <a:pt x="235" y="16"/>
                    </a:cubicBezTo>
                    <a:cubicBezTo>
                      <a:pt x="240" y="20"/>
                      <a:pt x="247" y="24"/>
                      <a:pt x="241" y="30"/>
                    </a:cubicBezTo>
                    <a:cubicBezTo>
                      <a:pt x="235" y="36"/>
                      <a:pt x="228" y="41"/>
                      <a:pt x="214" y="40"/>
                    </a:cubicBezTo>
                    <a:cubicBezTo>
                      <a:pt x="208" y="40"/>
                      <a:pt x="202" y="40"/>
                      <a:pt x="194" y="4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52"/>
              <p:cNvSpPr/>
              <p:nvPr/>
            </p:nvSpPr>
            <p:spPr>
              <a:xfrm>
                <a:off x="3870" y="1748"/>
                <a:ext cx="367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6" extrusionOk="0">
                    <a:moveTo>
                      <a:pt x="87" y="56"/>
                    </a:moveTo>
                    <a:cubicBezTo>
                      <a:pt x="87" y="56"/>
                      <a:pt x="86" y="56"/>
                      <a:pt x="85" y="56"/>
                    </a:cubicBezTo>
                    <a:cubicBezTo>
                      <a:pt x="73" y="54"/>
                      <a:pt x="60" y="55"/>
                      <a:pt x="47" y="53"/>
                    </a:cubicBezTo>
                    <a:cubicBezTo>
                      <a:pt x="30" y="52"/>
                      <a:pt x="15" y="49"/>
                      <a:pt x="4" y="41"/>
                    </a:cubicBezTo>
                    <a:cubicBezTo>
                      <a:pt x="0" y="30"/>
                      <a:pt x="11" y="25"/>
                      <a:pt x="25" y="21"/>
                    </a:cubicBezTo>
                    <a:cubicBezTo>
                      <a:pt x="32" y="19"/>
                      <a:pt x="39" y="16"/>
                      <a:pt x="45" y="13"/>
                    </a:cubicBezTo>
                    <a:cubicBezTo>
                      <a:pt x="63" y="4"/>
                      <a:pt x="83" y="0"/>
                      <a:pt x="107" y="3"/>
                    </a:cubicBezTo>
                    <a:cubicBezTo>
                      <a:pt x="132" y="6"/>
                      <a:pt x="157" y="8"/>
                      <a:pt x="180" y="13"/>
                    </a:cubicBezTo>
                    <a:cubicBezTo>
                      <a:pt x="202" y="17"/>
                      <a:pt x="207" y="22"/>
                      <a:pt x="203" y="35"/>
                    </a:cubicBezTo>
                    <a:cubicBezTo>
                      <a:pt x="201" y="38"/>
                      <a:pt x="197" y="39"/>
                      <a:pt x="193" y="41"/>
                    </a:cubicBezTo>
                    <a:cubicBezTo>
                      <a:pt x="189" y="42"/>
                      <a:pt x="185" y="43"/>
                      <a:pt x="181" y="44"/>
                    </a:cubicBezTo>
                    <a:cubicBezTo>
                      <a:pt x="153" y="49"/>
                      <a:pt x="125" y="54"/>
                      <a:pt x="97" y="55"/>
                    </a:cubicBezTo>
                    <a:cubicBezTo>
                      <a:pt x="93" y="55"/>
                      <a:pt x="90" y="55"/>
                      <a:pt x="87" y="56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52"/>
              <p:cNvSpPr/>
              <p:nvPr/>
            </p:nvSpPr>
            <p:spPr>
              <a:xfrm>
                <a:off x="2609" y="1596"/>
                <a:ext cx="392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221" h="59" extrusionOk="0">
                    <a:moveTo>
                      <a:pt x="179" y="9"/>
                    </a:moveTo>
                    <a:cubicBezTo>
                      <a:pt x="186" y="11"/>
                      <a:pt x="192" y="13"/>
                      <a:pt x="198" y="15"/>
                    </a:cubicBezTo>
                    <a:cubicBezTo>
                      <a:pt x="206" y="18"/>
                      <a:pt x="215" y="21"/>
                      <a:pt x="221" y="25"/>
                    </a:cubicBezTo>
                    <a:cubicBezTo>
                      <a:pt x="213" y="29"/>
                      <a:pt x="203" y="31"/>
                      <a:pt x="194" y="33"/>
                    </a:cubicBezTo>
                    <a:cubicBezTo>
                      <a:pt x="182" y="36"/>
                      <a:pt x="171" y="40"/>
                      <a:pt x="161" y="45"/>
                    </a:cubicBezTo>
                    <a:cubicBezTo>
                      <a:pt x="158" y="47"/>
                      <a:pt x="155" y="48"/>
                      <a:pt x="154" y="51"/>
                    </a:cubicBezTo>
                    <a:cubicBezTo>
                      <a:pt x="154" y="58"/>
                      <a:pt x="153" y="59"/>
                      <a:pt x="141" y="56"/>
                    </a:cubicBezTo>
                    <a:cubicBezTo>
                      <a:pt x="115" y="58"/>
                      <a:pt x="90" y="57"/>
                      <a:pt x="64" y="57"/>
                    </a:cubicBezTo>
                    <a:cubicBezTo>
                      <a:pt x="61" y="56"/>
                      <a:pt x="58" y="57"/>
                      <a:pt x="55" y="57"/>
                    </a:cubicBezTo>
                    <a:cubicBezTo>
                      <a:pt x="49" y="57"/>
                      <a:pt x="44" y="56"/>
                      <a:pt x="40" y="53"/>
                    </a:cubicBezTo>
                    <a:cubicBezTo>
                      <a:pt x="34" y="48"/>
                      <a:pt x="24" y="47"/>
                      <a:pt x="14" y="45"/>
                    </a:cubicBezTo>
                    <a:cubicBezTo>
                      <a:pt x="9" y="44"/>
                      <a:pt x="3" y="44"/>
                      <a:pt x="0" y="41"/>
                    </a:cubicBezTo>
                    <a:cubicBezTo>
                      <a:pt x="3" y="34"/>
                      <a:pt x="12" y="31"/>
                      <a:pt x="21" y="28"/>
                    </a:cubicBezTo>
                    <a:cubicBezTo>
                      <a:pt x="34" y="20"/>
                      <a:pt x="49" y="14"/>
                      <a:pt x="67" y="11"/>
                    </a:cubicBezTo>
                    <a:cubicBezTo>
                      <a:pt x="80" y="9"/>
                      <a:pt x="93" y="6"/>
                      <a:pt x="106" y="4"/>
                    </a:cubicBezTo>
                    <a:cubicBezTo>
                      <a:pt x="125" y="0"/>
                      <a:pt x="145" y="3"/>
                      <a:pt x="163" y="6"/>
                    </a:cubicBezTo>
                    <a:cubicBezTo>
                      <a:pt x="169" y="6"/>
                      <a:pt x="174" y="8"/>
                      <a:pt x="179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52"/>
              <p:cNvSpPr/>
              <p:nvPr/>
            </p:nvSpPr>
            <p:spPr>
              <a:xfrm>
                <a:off x="1682" y="1746"/>
                <a:ext cx="382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2" extrusionOk="0">
                    <a:moveTo>
                      <a:pt x="100" y="2"/>
                    </a:moveTo>
                    <a:cubicBezTo>
                      <a:pt x="124" y="0"/>
                      <a:pt x="149" y="2"/>
                      <a:pt x="173" y="6"/>
                    </a:cubicBezTo>
                    <a:cubicBezTo>
                      <a:pt x="188" y="8"/>
                      <a:pt x="200" y="13"/>
                      <a:pt x="207" y="21"/>
                    </a:cubicBezTo>
                    <a:cubicBezTo>
                      <a:pt x="215" y="29"/>
                      <a:pt x="204" y="40"/>
                      <a:pt x="185" y="44"/>
                    </a:cubicBezTo>
                    <a:cubicBezTo>
                      <a:pt x="149" y="52"/>
                      <a:pt x="113" y="50"/>
                      <a:pt x="77" y="42"/>
                    </a:cubicBezTo>
                    <a:cubicBezTo>
                      <a:pt x="54" y="36"/>
                      <a:pt x="31" y="30"/>
                      <a:pt x="11" y="21"/>
                    </a:cubicBezTo>
                    <a:cubicBezTo>
                      <a:pt x="5" y="18"/>
                      <a:pt x="0" y="16"/>
                      <a:pt x="2" y="12"/>
                    </a:cubicBezTo>
                    <a:cubicBezTo>
                      <a:pt x="3" y="7"/>
                      <a:pt x="10" y="6"/>
                      <a:pt x="17" y="5"/>
                    </a:cubicBezTo>
                    <a:cubicBezTo>
                      <a:pt x="44" y="2"/>
                      <a:pt x="71" y="0"/>
                      <a:pt x="100" y="2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52"/>
              <p:cNvSpPr/>
              <p:nvPr/>
            </p:nvSpPr>
            <p:spPr>
              <a:xfrm>
                <a:off x="2826" y="1634"/>
                <a:ext cx="420" cy="7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41" extrusionOk="0">
                    <a:moveTo>
                      <a:pt x="19" y="35"/>
                    </a:moveTo>
                    <a:cubicBezTo>
                      <a:pt x="23" y="35"/>
                      <a:pt x="27" y="35"/>
                      <a:pt x="32" y="35"/>
                    </a:cubicBezTo>
                    <a:cubicBezTo>
                      <a:pt x="24" y="29"/>
                      <a:pt x="31" y="26"/>
                      <a:pt x="38" y="22"/>
                    </a:cubicBezTo>
                    <a:cubicBezTo>
                      <a:pt x="56" y="14"/>
                      <a:pt x="76" y="8"/>
                      <a:pt x="99" y="4"/>
                    </a:cubicBezTo>
                    <a:cubicBezTo>
                      <a:pt x="135" y="0"/>
                      <a:pt x="171" y="0"/>
                      <a:pt x="206" y="5"/>
                    </a:cubicBezTo>
                    <a:cubicBezTo>
                      <a:pt x="209" y="5"/>
                      <a:pt x="212" y="6"/>
                      <a:pt x="215" y="6"/>
                    </a:cubicBezTo>
                    <a:cubicBezTo>
                      <a:pt x="226" y="6"/>
                      <a:pt x="232" y="9"/>
                      <a:pt x="234" y="15"/>
                    </a:cubicBezTo>
                    <a:cubicBezTo>
                      <a:pt x="237" y="21"/>
                      <a:pt x="232" y="25"/>
                      <a:pt x="224" y="27"/>
                    </a:cubicBezTo>
                    <a:cubicBezTo>
                      <a:pt x="222" y="28"/>
                      <a:pt x="218" y="28"/>
                      <a:pt x="217" y="30"/>
                    </a:cubicBezTo>
                    <a:cubicBezTo>
                      <a:pt x="220" y="31"/>
                      <a:pt x="222" y="29"/>
                      <a:pt x="225" y="30"/>
                    </a:cubicBezTo>
                    <a:cubicBezTo>
                      <a:pt x="218" y="34"/>
                      <a:pt x="209" y="34"/>
                      <a:pt x="200" y="34"/>
                    </a:cubicBezTo>
                    <a:cubicBezTo>
                      <a:pt x="181" y="33"/>
                      <a:pt x="161" y="35"/>
                      <a:pt x="141" y="34"/>
                    </a:cubicBezTo>
                    <a:cubicBezTo>
                      <a:pt x="135" y="33"/>
                      <a:pt x="132" y="36"/>
                      <a:pt x="132" y="40"/>
                    </a:cubicBezTo>
                    <a:cubicBezTo>
                      <a:pt x="95" y="38"/>
                      <a:pt x="59" y="36"/>
                      <a:pt x="22" y="40"/>
                    </a:cubicBezTo>
                    <a:cubicBezTo>
                      <a:pt x="15" y="41"/>
                      <a:pt x="7" y="41"/>
                      <a:pt x="0" y="41"/>
                    </a:cubicBezTo>
                    <a:cubicBezTo>
                      <a:pt x="6" y="38"/>
                      <a:pt x="14" y="39"/>
                      <a:pt x="19" y="3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52"/>
              <p:cNvSpPr/>
              <p:nvPr/>
            </p:nvSpPr>
            <p:spPr>
              <a:xfrm>
                <a:off x="2927" y="1778"/>
                <a:ext cx="621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71" extrusionOk="0">
                    <a:moveTo>
                      <a:pt x="350" y="51"/>
                    </a:moveTo>
                    <a:cubicBezTo>
                      <a:pt x="323" y="68"/>
                      <a:pt x="281" y="71"/>
                      <a:pt x="248" y="60"/>
                    </a:cubicBezTo>
                    <a:cubicBezTo>
                      <a:pt x="243" y="58"/>
                      <a:pt x="238" y="54"/>
                      <a:pt x="230" y="57"/>
                    </a:cubicBezTo>
                    <a:cubicBezTo>
                      <a:pt x="224" y="57"/>
                      <a:pt x="223" y="54"/>
                      <a:pt x="221" y="52"/>
                    </a:cubicBezTo>
                    <a:cubicBezTo>
                      <a:pt x="209" y="39"/>
                      <a:pt x="195" y="35"/>
                      <a:pt x="171" y="38"/>
                    </a:cubicBezTo>
                    <a:cubicBezTo>
                      <a:pt x="118" y="44"/>
                      <a:pt x="65" y="48"/>
                      <a:pt x="14" y="56"/>
                    </a:cubicBezTo>
                    <a:cubicBezTo>
                      <a:pt x="9" y="57"/>
                      <a:pt x="5" y="58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7" y="51"/>
                      <a:pt x="35" y="47"/>
                      <a:pt x="54" y="45"/>
                    </a:cubicBezTo>
                    <a:cubicBezTo>
                      <a:pt x="82" y="41"/>
                      <a:pt x="110" y="37"/>
                      <a:pt x="138" y="34"/>
                    </a:cubicBezTo>
                    <a:cubicBezTo>
                      <a:pt x="158" y="33"/>
                      <a:pt x="178" y="32"/>
                      <a:pt x="198" y="32"/>
                    </a:cubicBezTo>
                    <a:cubicBezTo>
                      <a:pt x="202" y="32"/>
                      <a:pt x="207" y="33"/>
                      <a:pt x="211" y="31"/>
                    </a:cubicBezTo>
                    <a:cubicBezTo>
                      <a:pt x="220" y="28"/>
                      <a:pt x="227" y="24"/>
                      <a:pt x="229" y="18"/>
                    </a:cubicBezTo>
                    <a:cubicBezTo>
                      <a:pt x="230" y="14"/>
                      <a:pt x="234" y="12"/>
                      <a:pt x="239" y="10"/>
                    </a:cubicBezTo>
                    <a:cubicBezTo>
                      <a:pt x="245" y="7"/>
                      <a:pt x="252" y="5"/>
                      <a:pt x="257" y="2"/>
                    </a:cubicBezTo>
                    <a:cubicBezTo>
                      <a:pt x="261" y="0"/>
                      <a:pt x="265" y="0"/>
                      <a:pt x="265" y="4"/>
                    </a:cubicBezTo>
                    <a:cubicBezTo>
                      <a:pt x="263" y="7"/>
                      <a:pt x="258" y="10"/>
                      <a:pt x="264" y="13"/>
                    </a:cubicBezTo>
                    <a:cubicBezTo>
                      <a:pt x="269" y="16"/>
                      <a:pt x="274" y="17"/>
                      <a:pt x="281" y="15"/>
                    </a:cubicBezTo>
                    <a:cubicBezTo>
                      <a:pt x="284" y="14"/>
                      <a:pt x="288" y="14"/>
                      <a:pt x="290" y="16"/>
                    </a:cubicBezTo>
                    <a:cubicBezTo>
                      <a:pt x="293" y="19"/>
                      <a:pt x="290" y="20"/>
                      <a:pt x="288" y="22"/>
                    </a:cubicBezTo>
                    <a:cubicBezTo>
                      <a:pt x="295" y="20"/>
                      <a:pt x="301" y="21"/>
                      <a:pt x="307" y="24"/>
                    </a:cubicBezTo>
                    <a:cubicBezTo>
                      <a:pt x="310" y="29"/>
                      <a:pt x="316" y="33"/>
                      <a:pt x="323" y="36"/>
                    </a:cubicBezTo>
                    <a:cubicBezTo>
                      <a:pt x="333" y="41"/>
                      <a:pt x="342" y="46"/>
                      <a:pt x="350" y="5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52"/>
              <p:cNvSpPr/>
              <p:nvPr/>
            </p:nvSpPr>
            <p:spPr>
              <a:xfrm>
                <a:off x="1689" y="1641"/>
                <a:ext cx="427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240" h="69" extrusionOk="0">
                    <a:moveTo>
                      <a:pt x="119" y="4"/>
                    </a:moveTo>
                    <a:cubicBezTo>
                      <a:pt x="121" y="4"/>
                      <a:pt x="123" y="4"/>
                      <a:pt x="125" y="5"/>
                    </a:cubicBezTo>
                    <a:cubicBezTo>
                      <a:pt x="136" y="12"/>
                      <a:pt x="153" y="12"/>
                      <a:pt x="167" y="16"/>
                    </a:cubicBezTo>
                    <a:cubicBezTo>
                      <a:pt x="172" y="17"/>
                      <a:pt x="177" y="17"/>
                      <a:pt x="181" y="18"/>
                    </a:cubicBezTo>
                    <a:cubicBezTo>
                      <a:pt x="187" y="20"/>
                      <a:pt x="194" y="23"/>
                      <a:pt x="193" y="27"/>
                    </a:cubicBezTo>
                    <a:cubicBezTo>
                      <a:pt x="193" y="32"/>
                      <a:pt x="186" y="34"/>
                      <a:pt x="178" y="35"/>
                    </a:cubicBezTo>
                    <a:cubicBezTo>
                      <a:pt x="184" y="39"/>
                      <a:pt x="192" y="39"/>
                      <a:pt x="200" y="38"/>
                    </a:cubicBezTo>
                    <a:cubicBezTo>
                      <a:pt x="209" y="37"/>
                      <a:pt x="217" y="38"/>
                      <a:pt x="226" y="40"/>
                    </a:cubicBezTo>
                    <a:cubicBezTo>
                      <a:pt x="234" y="41"/>
                      <a:pt x="239" y="45"/>
                      <a:pt x="239" y="50"/>
                    </a:cubicBezTo>
                    <a:cubicBezTo>
                      <a:pt x="240" y="55"/>
                      <a:pt x="236" y="58"/>
                      <a:pt x="228" y="59"/>
                    </a:cubicBezTo>
                    <a:cubicBezTo>
                      <a:pt x="221" y="60"/>
                      <a:pt x="224" y="61"/>
                      <a:pt x="226" y="63"/>
                    </a:cubicBezTo>
                    <a:cubicBezTo>
                      <a:pt x="228" y="64"/>
                      <a:pt x="230" y="66"/>
                      <a:pt x="232" y="67"/>
                    </a:cubicBezTo>
                    <a:cubicBezTo>
                      <a:pt x="232" y="68"/>
                      <a:pt x="231" y="69"/>
                      <a:pt x="230" y="69"/>
                    </a:cubicBezTo>
                    <a:cubicBezTo>
                      <a:pt x="217" y="59"/>
                      <a:pt x="199" y="58"/>
                      <a:pt x="180" y="57"/>
                    </a:cubicBezTo>
                    <a:cubicBezTo>
                      <a:pt x="174" y="57"/>
                      <a:pt x="168" y="56"/>
                      <a:pt x="163" y="55"/>
                    </a:cubicBezTo>
                    <a:cubicBezTo>
                      <a:pt x="158" y="52"/>
                      <a:pt x="152" y="49"/>
                      <a:pt x="155" y="45"/>
                    </a:cubicBezTo>
                    <a:cubicBezTo>
                      <a:pt x="158" y="40"/>
                      <a:pt x="166" y="38"/>
                      <a:pt x="176" y="39"/>
                    </a:cubicBezTo>
                    <a:cubicBezTo>
                      <a:pt x="171" y="35"/>
                      <a:pt x="167" y="33"/>
                      <a:pt x="158" y="33"/>
                    </a:cubicBezTo>
                    <a:cubicBezTo>
                      <a:pt x="125" y="33"/>
                      <a:pt x="92" y="33"/>
                      <a:pt x="59" y="31"/>
                    </a:cubicBezTo>
                    <a:cubicBezTo>
                      <a:pt x="55" y="30"/>
                      <a:pt x="50" y="29"/>
                      <a:pt x="46" y="28"/>
                    </a:cubicBezTo>
                    <a:cubicBezTo>
                      <a:pt x="41" y="28"/>
                      <a:pt x="39" y="23"/>
                      <a:pt x="34" y="25"/>
                    </a:cubicBezTo>
                    <a:cubicBezTo>
                      <a:pt x="27" y="28"/>
                      <a:pt x="22" y="31"/>
                      <a:pt x="16" y="34"/>
                    </a:cubicBezTo>
                    <a:cubicBezTo>
                      <a:pt x="16" y="35"/>
                      <a:pt x="15" y="36"/>
                      <a:pt x="16" y="36"/>
                    </a:cubicBezTo>
                    <a:cubicBezTo>
                      <a:pt x="18" y="37"/>
                      <a:pt x="20" y="38"/>
                      <a:pt x="23" y="37"/>
                    </a:cubicBezTo>
                    <a:cubicBezTo>
                      <a:pt x="29" y="36"/>
                      <a:pt x="34" y="38"/>
                      <a:pt x="39" y="38"/>
                    </a:cubicBezTo>
                    <a:cubicBezTo>
                      <a:pt x="47" y="39"/>
                      <a:pt x="48" y="43"/>
                      <a:pt x="47" y="47"/>
                    </a:cubicBezTo>
                    <a:cubicBezTo>
                      <a:pt x="47" y="50"/>
                      <a:pt x="42" y="51"/>
                      <a:pt x="37" y="51"/>
                    </a:cubicBezTo>
                    <a:cubicBezTo>
                      <a:pt x="32" y="51"/>
                      <a:pt x="27" y="50"/>
                      <a:pt x="22" y="51"/>
                    </a:cubicBezTo>
                    <a:cubicBezTo>
                      <a:pt x="8" y="52"/>
                      <a:pt x="5" y="46"/>
                      <a:pt x="2" y="41"/>
                    </a:cubicBezTo>
                    <a:cubicBezTo>
                      <a:pt x="1" y="41"/>
                      <a:pt x="1" y="40"/>
                      <a:pt x="1" y="40"/>
                    </a:cubicBezTo>
                    <a:cubicBezTo>
                      <a:pt x="0" y="37"/>
                      <a:pt x="5" y="35"/>
                      <a:pt x="9" y="33"/>
                    </a:cubicBezTo>
                    <a:cubicBezTo>
                      <a:pt x="25" y="24"/>
                      <a:pt x="36" y="13"/>
                      <a:pt x="55" y="6"/>
                    </a:cubicBezTo>
                    <a:cubicBezTo>
                      <a:pt x="60" y="5"/>
                      <a:pt x="64" y="0"/>
                      <a:pt x="69" y="6"/>
                    </a:cubicBezTo>
                    <a:cubicBezTo>
                      <a:pt x="70" y="8"/>
                      <a:pt x="75" y="7"/>
                      <a:pt x="78" y="7"/>
                    </a:cubicBezTo>
                    <a:cubicBezTo>
                      <a:pt x="92" y="7"/>
                      <a:pt x="105" y="6"/>
                      <a:pt x="119" y="8"/>
                    </a:cubicBezTo>
                    <a:cubicBezTo>
                      <a:pt x="121" y="7"/>
                      <a:pt x="117" y="5"/>
                      <a:pt x="119" y="4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52"/>
              <p:cNvSpPr/>
              <p:nvPr/>
            </p:nvSpPr>
            <p:spPr>
              <a:xfrm>
                <a:off x="4276" y="1609"/>
                <a:ext cx="425" cy="151"/>
              </a:xfrm>
              <a:custGeom>
                <a:avLst/>
                <a:gdLst/>
                <a:ahLst/>
                <a:cxnLst/>
                <a:rect l="l" t="t" r="r" b="b"/>
                <a:pathLst>
                  <a:path w="239" h="85" extrusionOk="0">
                    <a:moveTo>
                      <a:pt x="67" y="7"/>
                    </a:moveTo>
                    <a:cubicBezTo>
                      <a:pt x="69" y="3"/>
                      <a:pt x="78" y="4"/>
                      <a:pt x="81" y="0"/>
                    </a:cubicBezTo>
                    <a:cubicBezTo>
                      <a:pt x="81" y="1"/>
                      <a:pt x="81" y="1"/>
                      <a:pt x="82" y="2"/>
                    </a:cubicBezTo>
                    <a:cubicBezTo>
                      <a:pt x="84" y="5"/>
                      <a:pt x="89" y="6"/>
                      <a:pt x="95" y="5"/>
                    </a:cubicBezTo>
                    <a:cubicBezTo>
                      <a:pt x="119" y="3"/>
                      <a:pt x="143" y="1"/>
                      <a:pt x="166" y="5"/>
                    </a:cubicBezTo>
                    <a:cubicBezTo>
                      <a:pt x="169" y="6"/>
                      <a:pt x="173" y="6"/>
                      <a:pt x="176" y="7"/>
                    </a:cubicBezTo>
                    <a:cubicBezTo>
                      <a:pt x="183" y="9"/>
                      <a:pt x="188" y="12"/>
                      <a:pt x="187" y="17"/>
                    </a:cubicBezTo>
                    <a:cubicBezTo>
                      <a:pt x="186" y="22"/>
                      <a:pt x="179" y="24"/>
                      <a:pt x="172" y="25"/>
                    </a:cubicBezTo>
                    <a:cubicBezTo>
                      <a:pt x="159" y="27"/>
                      <a:pt x="144" y="26"/>
                      <a:pt x="131" y="30"/>
                    </a:cubicBezTo>
                    <a:cubicBezTo>
                      <a:pt x="130" y="30"/>
                      <a:pt x="128" y="30"/>
                      <a:pt x="126" y="31"/>
                    </a:cubicBezTo>
                    <a:cubicBezTo>
                      <a:pt x="135" y="37"/>
                      <a:pt x="145" y="42"/>
                      <a:pt x="155" y="48"/>
                    </a:cubicBezTo>
                    <a:cubicBezTo>
                      <a:pt x="162" y="54"/>
                      <a:pt x="163" y="47"/>
                      <a:pt x="167" y="46"/>
                    </a:cubicBezTo>
                    <a:cubicBezTo>
                      <a:pt x="177" y="43"/>
                      <a:pt x="187" y="42"/>
                      <a:pt x="199" y="44"/>
                    </a:cubicBezTo>
                    <a:cubicBezTo>
                      <a:pt x="202" y="47"/>
                      <a:pt x="209" y="47"/>
                      <a:pt x="214" y="50"/>
                    </a:cubicBezTo>
                    <a:cubicBezTo>
                      <a:pt x="208" y="54"/>
                      <a:pt x="200" y="52"/>
                      <a:pt x="191" y="53"/>
                    </a:cubicBezTo>
                    <a:cubicBezTo>
                      <a:pt x="199" y="55"/>
                      <a:pt x="204" y="57"/>
                      <a:pt x="205" y="62"/>
                    </a:cubicBezTo>
                    <a:cubicBezTo>
                      <a:pt x="205" y="62"/>
                      <a:pt x="206" y="63"/>
                      <a:pt x="207" y="63"/>
                    </a:cubicBezTo>
                    <a:cubicBezTo>
                      <a:pt x="217" y="65"/>
                      <a:pt x="223" y="70"/>
                      <a:pt x="228" y="75"/>
                    </a:cubicBezTo>
                    <a:cubicBezTo>
                      <a:pt x="229" y="77"/>
                      <a:pt x="232" y="77"/>
                      <a:pt x="235" y="78"/>
                    </a:cubicBezTo>
                    <a:cubicBezTo>
                      <a:pt x="238" y="79"/>
                      <a:pt x="239" y="80"/>
                      <a:pt x="238" y="82"/>
                    </a:cubicBezTo>
                    <a:cubicBezTo>
                      <a:pt x="237" y="84"/>
                      <a:pt x="235" y="84"/>
                      <a:pt x="232" y="84"/>
                    </a:cubicBezTo>
                    <a:cubicBezTo>
                      <a:pt x="224" y="81"/>
                      <a:pt x="218" y="84"/>
                      <a:pt x="211" y="85"/>
                    </a:cubicBezTo>
                    <a:cubicBezTo>
                      <a:pt x="209" y="85"/>
                      <a:pt x="206" y="84"/>
                      <a:pt x="204" y="84"/>
                    </a:cubicBezTo>
                    <a:cubicBezTo>
                      <a:pt x="197" y="81"/>
                      <a:pt x="188" y="79"/>
                      <a:pt x="180" y="77"/>
                    </a:cubicBezTo>
                    <a:cubicBezTo>
                      <a:pt x="170" y="74"/>
                      <a:pt x="166" y="68"/>
                      <a:pt x="161" y="62"/>
                    </a:cubicBezTo>
                    <a:cubicBezTo>
                      <a:pt x="150" y="49"/>
                      <a:pt x="128" y="41"/>
                      <a:pt x="112" y="30"/>
                    </a:cubicBezTo>
                    <a:cubicBezTo>
                      <a:pt x="110" y="29"/>
                      <a:pt x="109" y="28"/>
                      <a:pt x="107" y="29"/>
                    </a:cubicBezTo>
                    <a:cubicBezTo>
                      <a:pt x="85" y="34"/>
                      <a:pt x="62" y="35"/>
                      <a:pt x="39" y="33"/>
                    </a:cubicBezTo>
                    <a:cubicBezTo>
                      <a:pt x="34" y="33"/>
                      <a:pt x="28" y="34"/>
                      <a:pt x="23" y="38"/>
                    </a:cubicBezTo>
                    <a:cubicBezTo>
                      <a:pt x="24" y="32"/>
                      <a:pt x="19" y="31"/>
                      <a:pt x="15" y="29"/>
                    </a:cubicBezTo>
                    <a:cubicBezTo>
                      <a:pt x="9" y="27"/>
                      <a:pt x="0" y="26"/>
                      <a:pt x="3" y="20"/>
                    </a:cubicBezTo>
                    <a:cubicBezTo>
                      <a:pt x="5" y="16"/>
                      <a:pt x="12" y="15"/>
                      <a:pt x="20" y="14"/>
                    </a:cubicBezTo>
                    <a:cubicBezTo>
                      <a:pt x="33" y="13"/>
                      <a:pt x="47" y="13"/>
                      <a:pt x="60" y="10"/>
                    </a:cubicBezTo>
                    <a:cubicBezTo>
                      <a:pt x="63" y="10"/>
                      <a:pt x="66" y="9"/>
                      <a:pt x="67" y="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52"/>
              <p:cNvSpPr/>
              <p:nvPr/>
            </p:nvSpPr>
            <p:spPr>
              <a:xfrm>
                <a:off x="3523" y="1725"/>
                <a:ext cx="322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39" extrusionOk="0">
                    <a:moveTo>
                      <a:pt x="66" y="38"/>
                    </a:moveTo>
                    <a:cubicBezTo>
                      <a:pt x="53" y="38"/>
                      <a:pt x="42" y="38"/>
                      <a:pt x="32" y="38"/>
                    </a:cubicBezTo>
                    <a:cubicBezTo>
                      <a:pt x="15" y="38"/>
                      <a:pt x="11" y="37"/>
                      <a:pt x="4" y="27"/>
                    </a:cubicBezTo>
                    <a:cubicBezTo>
                      <a:pt x="3" y="25"/>
                      <a:pt x="0" y="24"/>
                      <a:pt x="4" y="21"/>
                    </a:cubicBezTo>
                    <a:cubicBezTo>
                      <a:pt x="16" y="11"/>
                      <a:pt x="32" y="7"/>
                      <a:pt x="51" y="5"/>
                    </a:cubicBezTo>
                    <a:cubicBezTo>
                      <a:pt x="73" y="4"/>
                      <a:pt x="94" y="0"/>
                      <a:pt x="116" y="4"/>
                    </a:cubicBezTo>
                    <a:cubicBezTo>
                      <a:pt x="133" y="7"/>
                      <a:pt x="150" y="8"/>
                      <a:pt x="167" y="10"/>
                    </a:cubicBezTo>
                    <a:cubicBezTo>
                      <a:pt x="177" y="11"/>
                      <a:pt x="181" y="16"/>
                      <a:pt x="181" y="22"/>
                    </a:cubicBezTo>
                    <a:cubicBezTo>
                      <a:pt x="181" y="27"/>
                      <a:pt x="175" y="31"/>
                      <a:pt x="166" y="32"/>
                    </a:cubicBezTo>
                    <a:cubicBezTo>
                      <a:pt x="132" y="37"/>
                      <a:pt x="98" y="39"/>
                      <a:pt x="66" y="38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52"/>
              <p:cNvSpPr/>
              <p:nvPr/>
            </p:nvSpPr>
            <p:spPr>
              <a:xfrm>
                <a:off x="3946" y="1634"/>
                <a:ext cx="304" cy="7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1" extrusionOk="0">
                    <a:moveTo>
                      <a:pt x="64" y="3"/>
                    </a:moveTo>
                    <a:cubicBezTo>
                      <a:pt x="69" y="3"/>
                      <a:pt x="73" y="2"/>
                      <a:pt x="78" y="2"/>
                    </a:cubicBezTo>
                    <a:cubicBezTo>
                      <a:pt x="92" y="0"/>
                      <a:pt x="107" y="0"/>
                      <a:pt x="121" y="0"/>
                    </a:cubicBezTo>
                    <a:cubicBezTo>
                      <a:pt x="134" y="0"/>
                      <a:pt x="146" y="2"/>
                      <a:pt x="158" y="4"/>
                    </a:cubicBezTo>
                    <a:cubicBezTo>
                      <a:pt x="169" y="7"/>
                      <a:pt x="171" y="11"/>
                      <a:pt x="164" y="15"/>
                    </a:cubicBezTo>
                    <a:cubicBezTo>
                      <a:pt x="143" y="30"/>
                      <a:pt x="118" y="38"/>
                      <a:pt x="85" y="40"/>
                    </a:cubicBezTo>
                    <a:cubicBezTo>
                      <a:pt x="64" y="41"/>
                      <a:pt x="43" y="39"/>
                      <a:pt x="22" y="38"/>
                    </a:cubicBezTo>
                    <a:cubicBezTo>
                      <a:pt x="14" y="37"/>
                      <a:pt x="4" y="35"/>
                      <a:pt x="2" y="29"/>
                    </a:cubicBezTo>
                    <a:cubicBezTo>
                      <a:pt x="0" y="23"/>
                      <a:pt x="4" y="18"/>
                      <a:pt x="13" y="14"/>
                    </a:cubicBezTo>
                    <a:cubicBezTo>
                      <a:pt x="26" y="9"/>
                      <a:pt x="42" y="7"/>
                      <a:pt x="57" y="4"/>
                    </a:cubicBezTo>
                    <a:cubicBezTo>
                      <a:pt x="60" y="4"/>
                      <a:pt x="62" y="4"/>
                      <a:pt x="64" y="3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52"/>
              <p:cNvSpPr/>
              <p:nvPr/>
            </p:nvSpPr>
            <p:spPr>
              <a:xfrm>
                <a:off x="3689" y="1800"/>
                <a:ext cx="23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0" extrusionOk="0">
                    <a:moveTo>
                      <a:pt x="103" y="10"/>
                    </a:moveTo>
                    <a:cubicBezTo>
                      <a:pt x="96" y="11"/>
                      <a:pt x="100" y="13"/>
                      <a:pt x="102" y="15"/>
                    </a:cubicBezTo>
                    <a:cubicBezTo>
                      <a:pt x="108" y="18"/>
                      <a:pt x="116" y="21"/>
                      <a:pt x="123" y="24"/>
                    </a:cubicBezTo>
                    <a:cubicBezTo>
                      <a:pt x="132" y="28"/>
                      <a:pt x="132" y="33"/>
                      <a:pt x="122" y="36"/>
                    </a:cubicBezTo>
                    <a:cubicBezTo>
                      <a:pt x="96" y="43"/>
                      <a:pt x="69" y="50"/>
                      <a:pt x="39" y="48"/>
                    </a:cubicBezTo>
                    <a:cubicBezTo>
                      <a:pt x="29" y="47"/>
                      <a:pt x="21" y="45"/>
                      <a:pt x="12" y="43"/>
                    </a:cubicBezTo>
                    <a:cubicBezTo>
                      <a:pt x="4" y="40"/>
                      <a:pt x="0" y="32"/>
                      <a:pt x="6" y="26"/>
                    </a:cubicBezTo>
                    <a:cubicBezTo>
                      <a:pt x="16" y="16"/>
                      <a:pt x="25" y="4"/>
                      <a:pt x="50" y="1"/>
                    </a:cubicBezTo>
                    <a:cubicBezTo>
                      <a:pt x="62" y="0"/>
                      <a:pt x="75" y="0"/>
                      <a:pt x="87" y="3"/>
                    </a:cubicBezTo>
                    <a:cubicBezTo>
                      <a:pt x="90" y="4"/>
                      <a:pt x="91" y="4"/>
                      <a:pt x="91" y="2"/>
                    </a:cubicBezTo>
                    <a:cubicBezTo>
                      <a:pt x="98" y="4"/>
                      <a:pt x="100" y="7"/>
                      <a:pt x="103" y="1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52"/>
              <p:cNvSpPr/>
              <p:nvPr/>
            </p:nvSpPr>
            <p:spPr>
              <a:xfrm>
                <a:off x="2039" y="1818"/>
                <a:ext cx="24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140" h="43" extrusionOk="0">
                    <a:moveTo>
                      <a:pt x="88" y="41"/>
                    </a:moveTo>
                    <a:cubicBezTo>
                      <a:pt x="86" y="41"/>
                      <a:pt x="85" y="41"/>
                      <a:pt x="83" y="41"/>
                    </a:cubicBezTo>
                    <a:cubicBezTo>
                      <a:pt x="55" y="43"/>
                      <a:pt x="32" y="35"/>
                      <a:pt x="12" y="25"/>
                    </a:cubicBezTo>
                    <a:cubicBezTo>
                      <a:pt x="5" y="21"/>
                      <a:pt x="0" y="17"/>
                      <a:pt x="3" y="11"/>
                    </a:cubicBezTo>
                    <a:cubicBezTo>
                      <a:pt x="7" y="5"/>
                      <a:pt x="16" y="2"/>
                      <a:pt x="27" y="1"/>
                    </a:cubicBezTo>
                    <a:cubicBezTo>
                      <a:pt x="35" y="0"/>
                      <a:pt x="44" y="1"/>
                      <a:pt x="53" y="2"/>
                    </a:cubicBezTo>
                    <a:cubicBezTo>
                      <a:pt x="73" y="6"/>
                      <a:pt x="95" y="7"/>
                      <a:pt x="116" y="7"/>
                    </a:cubicBezTo>
                    <a:cubicBezTo>
                      <a:pt x="126" y="7"/>
                      <a:pt x="134" y="8"/>
                      <a:pt x="138" y="14"/>
                    </a:cubicBezTo>
                    <a:cubicBezTo>
                      <a:pt x="140" y="21"/>
                      <a:pt x="137" y="25"/>
                      <a:pt x="128" y="29"/>
                    </a:cubicBezTo>
                    <a:cubicBezTo>
                      <a:pt x="116" y="34"/>
                      <a:pt x="102" y="38"/>
                      <a:pt x="88" y="41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52"/>
              <p:cNvSpPr/>
              <p:nvPr/>
            </p:nvSpPr>
            <p:spPr>
              <a:xfrm>
                <a:off x="2293" y="1641"/>
                <a:ext cx="430" cy="6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38" extrusionOk="0">
                    <a:moveTo>
                      <a:pt x="180" y="14"/>
                    </a:moveTo>
                    <a:cubicBezTo>
                      <a:pt x="182" y="19"/>
                      <a:pt x="189" y="17"/>
                      <a:pt x="194" y="18"/>
                    </a:cubicBezTo>
                    <a:cubicBezTo>
                      <a:pt x="205" y="21"/>
                      <a:pt x="218" y="22"/>
                      <a:pt x="224" y="30"/>
                    </a:cubicBezTo>
                    <a:cubicBezTo>
                      <a:pt x="225" y="32"/>
                      <a:pt x="228" y="31"/>
                      <a:pt x="231" y="31"/>
                    </a:cubicBezTo>
                    <a:cubicBezTo>
                      <a:pt x="235" y="31"/>
                      <a:pt x="239" y="30"/>
                      <a:pt x="242" y="32"/>
                    </a:cubicBezTo>
                    <a:cubicBezTo>
                      <a:pt x="228" y="33"/>
                      <a:pt x="213" y="33"/>
                      <a:pt x="199" y="36"/>
                    </a:cubicBezTo>
                    <a:cubicBezTo>
                      <a:pt x="193" y="38"/>
                      <a:pt x="186" y="35"/>
                      <a:pt x="180" y="35"/>
                    </a:cubicBezTo>
                    <a:cubicBezTo>
                      <a:pt x="159" y="33"/>
                      <a:pt x="137" y="34"/>
                      <a:pt x="115" y="33"/>
                    </a:cubicBezTo>
                    <a:cubicBezTo>
                      <a:pt x="93" y="31"/>
                      <a:pt x="71" y="30"/>
                      <a:pt x="49" y="27"/>
                    </a:cubicBezTo>
                    <a:cubicBezTo>
                      <a:pt x="44" y="26"/>
                      <a:pt x="38" y="27"/>
                      <a:pt x="33" y="27"/>
                    </a:cubicBezTo>
                    <a:cubicBezTo>
                      <a:pt x="21" y="27"/>
                      <a:pt x="10" y="27"/>
                      <a:pt x="0" y="22"/>
                    </a:cubicBezTo>
                    <a:cubicBezTo>
                      <a:pt x="8" y="22"/>
                      <a:pt x="15" y="23"/>
                      <a:pt x="22" y="19"/>
                    </a:cubicBezTo>
                    <a:cubicBezTo>
                      <a:pt x="28" y="15"/>
                      <a:pt x="38" y="17"/>
                      <a:pt x="45" y="17"/>
                    </a:cubicBezTo>
                    <a:cubicBezTo>
                      <a:pt x="51" y="18"/>
                      <a:pt x="54" y="18"/>
                      <a:pt x="58" y="15"/>
                    </a:cubicBezTo>
                    <a:cubicBezTo>
                      <a:pt x="68" y="9"/>
                      <a:pt x="82" y="6"/>
                      <a:pt x="97" y="6"/>
                    </a:cubicBezTo>
                    <a:cubicBezTo>
                      <a:pt x="103" y="6"/>
                      <a:pt x="109" y="7"/>
                      <a:pt x="108" y="2"/>
                    </a:cubicBezTo>
                    <a:cubicBezTo>
                      <a:pt x="108" y="0"/>
                      <a:pt x="112" y="0"/>
                      <a:pt x="114" y="0"/>
                    </a:cubicBezTo>
                    <a:cubicBezTo>
                      <a:pt x="116" y="4"/>
                      <a:pt x="120" y="5"/>
                      <a:pt x="126" y="6"/>
                    </a:cubicBezTo>
                    <a:cubicBezTo>
                      <a:pt x="142" y="9"/>
                      <a:pt x="157" y="12"/>
                      <a:pt x="172" y="13"/>
                    </a:cubicBezTo>
                    <a:cubicBezTo>
                      <a:pt x="175" y="13"/>
                      <a:pt x="178" y="13"/>
                      <a:pt x="180" y="14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52"/>
              <p:cNvSpPr/>
              <p:nvPr/>
            </p:nvSpPr>
            <p:spPr>
              <a:xfrm>
                <a:off x="2664" y="1810"/>
                <a:ext cx="206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44" extrusionOk="0">
                    <a:moveTo>
                      <a:pt x="14" y="42"/>
                    </a:moveTo>
                    <a:cubicBezTo>
                      <a:pt x="12" y="42"/>
                      <a:pt x="11" y="42"/>
                      <a:pt x="9" y="42"/>
                    </a:cubicBezTo>
                    <a:cubicBezTo>
                      <a:pt x="15" y="38"/>
                      <a:pt x="15" y="34"/>
                      <a:pt x="9" y="29"/>
                    </a:cubicBezTo>
                    <a:cubicBezTo>
                      <a:pt x="0" y="22"/>
                      <a:pt x="8" y="15"/>
                      <a:pt x="24" y="14"/>
                    </a:cubicBezTo>
                    <a:cubicBezTo>
                      <a:pt x="34" y="14"/>
                      <a:pt x="43" y="12"/>
                      <a:pt x="52" y="13"/>
                    </a:cubicBezTo>
                    <a:cubicBezTo>
                      <a:pt x="58" y="13"/>
                      <a:pt x="60" y="10"/>
                      <a:pt x="64" y="8"/>
                    </a:cubicBezTo>
                    <a:cubicBezTo>
                      <a:pt x="70" y="5"/>
                      <a:pt x="73" y="1"/>
                      <a:pt x="84" y="0"/>
                    </a:cubicBezTo>
                    <a:cubicBezTo>
                      <a:pt x="78" y="4"/>
                      <a:pt x="74" y="6"/>
                      <a:pt x="68" y="10"/>
                    </a:cubicBezTo>
                    <a:cubicBezTo>
                      <a:pt x="76" y="10"/>
                      <a:pt x="83" y="10"/>
                      <a:pt x="89" y="11"/>
                    </a:cubicBezTo>
                    <a:cubicBezTo>
                      <a:pt x="107" y="14"/>
                      <a:pt x="116" y="20"/>
                      <a:pt x="114" y="29"/>
                    </a:cubicBezTo>
                    <a:cubicBezTo>
                      <a:pt x="113" y="36"/>
                      <a:pt x="100" y="43"/>
                      <a:pt x="84" y="43"/>
                    </a:cubicBezTo>
                    <a:cubicBezTo>
                      <a:pt x="71" y="44"/>
                      <a:pt x="58" y="42"/>
                      <a:pt x="45" y="44"/>
                    </a:cubicBezTo>
                    <a:cubicBezTo>
                      <a:pt x="44" y="44"/>
                      <a:pt x="42" y="44"/>
                      <a:pt x="41" y="43"/>
                    </a:cubicBezTo>
                    <a:cubicBezTo>
                      <a:pt x="32" y="42"/>
                      <a:pt x="23" y="38"/>
                      <a:pt x="14" y="4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52"/>
              <p:cNvSpPr/>
              <p:nvPr/>
            </p:nvSpPr>
            <p:spPr>
              <a:xfrm>
                <a:off x="3213" y="1723"/>
                <a:ext cx="191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3" extrusionOk="0">
                    <a:moveTo>
                      <a:pt x="103" y="35"/>
                    </a:moveTo>
                    <a:cubicBezTo>
                      <a:pt x="103" y="34"/>
                      <a:pt x="101" y="32"/>
                      <a:pt x="100" y="33"/>
                    </a:cubicBezTo>
                    <a:cubicBezTo>
                      <a:pt x="94" y="38"/>
                      <a:pt x="85" y="39"/>
                      <a:pt x="78" y="43"/>
                    </a:cubicBezTo>
                    <a:cubicBezTo>
                      <a:pt x="73" y="45"/>
                      <a:pt x="70" y="48"/>
                      <a:pt x="69" y="52"/>
                    </a:cubicBezTo>
                    <a:cubicBezTo>
                      <a:pt x="68" y="58"/>
                      <a:pt x="62" y="62"/>
                      <a:pt x="50" y="62"/>
                    </a:cubicBezTo>
                    <a:cubicBezTo>
                      <a:pt x="34" y="63"/>
                      <a:pt x="20" y="59"/>
                      <a:pt x="8" y="53"/>
                    </a:cubicBezTo>
                    <a:cubicBezTo>
                      <a:pt x="0" y="49"/>
                      <a:pt x="0" y="45"/>
                      <a:pt x="7" y="41"/>
                    </a:cubicBezTo>
                    <a:cubicBezTo>
                      <a:pt x="23" y="33"/>
                      <a:pt x="41" y="25"/>
                      <a:pt x="57" y="17"/>
                    </a:cubicBezTo>
                    <a:cubicBezTo>
                      <a:pt x="61" y="16"/>
                      <a:pt x="66" y="16"/>
                      <a:pt x="71" y="15"/>
                    </a:cubicBezTo>
                    <a:cubicBezTo>
                      <a:pt x="64" y="10"/>
                      <a:pt x="57" y="6"/>
                      <a:pt x="51" y="2"/>
                    </a:cubicBezTo>
                    <a:cubicBezTo>
                      <a:pt x="52" y="1"/>
                      <a:pt x="53" y="1"/>
                      <a:pt x="53" y="0"/>
                    </a:cubicBezTo>
                    <a:cubicBezTo>
                      <a:pt x="70" y="12"/>
                      <a:pt x="94" y="19"/>
                      <a:pt x="108" y="32"/>
                    </a:cubicBezTo>
                    <a:cubicBezTo>
                      <a:pt x="107" y="34"/>
                      <a:pt x="107" y="36"/>
                      <a:pt x="103" y="35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52"/>
              <p:cNvSpPr/>
              <p:nvPr/>
            </p:nvSpPr>
            <p:spPr>
              <a:xfrm>
                <a:off x="3312" y="1677"/>
                <a:ext cx="27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5" extrusionOk="0">
                    <a:moveTo>
                      <a:pt x="77" y="24"/>
                    </a:moveTo>
                    <a:cubicBezTo>
                      <a:pt x="56" y="24"/>
                      <a:pt x="35" y="24"/>
                      <a:pt x="14" y="24"/>
                    </a:cubicBezTo>
                    <a:cubicBezTo>
                      <a:pt x="9" y="24"/>
                      <a:pt x="3" y="24"/>
                      <a:pt x="2" y="21"/>
                    </a:cubicBezTo>
                    <a:cubicBezTo>
                      <a:pt x="0" y="17"/>
                      <a:pt x="5" y="15"/>
                      <a:pt x="9" y="14"/>
                    </a:cubicBezTo>
                    <a:cubicBezTo>
                      <a:pt x="24" y="9"/>
                      <a:pt x="41" y="6"/>
                      <a:pt x="58" y="5"/>
                    </a:cubicBezTo>
                    <a:cubicBezTo>
                      <a:pt x="84" y="3"/>
                      <a:pt x="111" y="0"/>
                      <a:pt x="137" y="2"/>
                    </a:cubicBezTo>
                    <a:cubicBezTo>
                      <a:pt x="146" y="3"/>
                      <a:pt x="154" y="4"/>
                      <a:pt x="155" y="10"/>
                    </a:cubicBezTo>
                    <a:cubicBezTo>
                      <a:pt x="157" y="16"/>
                      <a:pt x="151" y="20"/>
                      <a:pt x="142" y="22"/>
                    </a:cubicBezTo>
                    <a:cubicBezTo>
                      <a:pt x="132" y="24"/>
                      <a:pt x="121" y="25"/>
                      <a:pt x="110" y="25"/>
                    </a:cubicBezTo>
                    <a:cubicBezTo>
                      <a:pt x="99" y="25"/>
                      <a:pt x="88" y="25"/>
                      <a:pt x="77" y="25"/>
                    </a:cubicBezTo>
                    <a:cubicBezTo>
                      <a:pt x="77" y="25"/>
                      <a:pt x="77" y="24"/>
                      <a:pt x="77" y="24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52"/>
              <p:cNvSpPr/>
              <p:nvPr/>
            </p:nvSpPr>
            <p:spPr>
              <a:xfrm>
                <a:off x="2428" y="1768"/>
                <a:ext cx="225" cy="48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7" extrusionOk="0">
                    <a:moveTo>
                      <a:pt x="36" y="2"/>
                    </a:moveTo>
                    <a:cubicBezTo>
                      <a:pt x="56" y="4"/>
                      <a:pt x="76" y="0"/>
                      <a:pt x="96" y="3"/>
                    </a:cubicBezTo>
                    <a:cubicBezTo>
                      <a:pt x="102" y="4"/>
                      <a:pt x="109" y="5"/>
                      <a:pt x="114" y="8"/>
                    </a:cubicBezTo>
                    <a:cubicBezTo>
                      <a:pt x="127" y="14"/>
                      <a:pt x="125" y="22"/>
                      <a:pt x="110" y="25"/>
                    </a:cubicBezTo>
                    <a:cubicBezTo>
                      <a:pt x="106" y="26"/>
                      <a:pt x="101" y="27"/>
                      <a:pt x="97" y="27"/>
                    </a:cubicBezTo>
                    <a:cubicBezTo>
                      <a:pt x="69" y="27"/>
                      <a:pt x="41" y="24"/>
                      <a:pt x="15" y="18"/>
                    </a:cubicBezTo>
                    <a:cubicBezTo>
                      <a:pt x="8" y="17"/>
                      <a:pt x="0" y="15"/>
                      <a:pt x="2" y="9"/>
                    </a:cubicBezTo>
                    <a:cubicBezTo>
                      <a:pt x="3" y="4"/>
                      <a:pt x="11" y="2"/>
                      <a:pt x="20" y="2"/>
                    </a:cubicBezTo>
                    <a:cubicBezTo>
                      <a:pt x="25" y="2"/>
                      <a:pt x="31" y="2"/>
                      <a:pt x="36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52"/>
              <p:cNvSpPr/>
              <p:nvPr/>
            </p:nvSpPr>
            <p:spPr>
              <a:xfrm>
                <a:off x="1256" y="1827"/>
                <a:ext cx="227" cy="6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4" extrusionOk="0">
                    <a:moveTo>
                      <a:pt x="2" y="6"/>
                    </a:moveTo>
                    <a:cubicBezTo>
                      <a:pt x="40" y="5"/>
                      <a:pt x="78" y="4"/>
                      <a:pt x="116" y="2"/>
                    </a:cubicBezTo>
                    <a:cubicBezTo>
                      <a:pt x="119" y="2"/>
                      <a:pt x="123" y="0"/>
                      <a:pt x="127" y="2"/>
                    </a:cubicBezTo>
                    <a:cubicBezTo>
                      <a:pt x="128" y="3"/>
                      <a:pt x="126" y="4"/>
                      <a:pt x="125" y="5"/>
                    </a:cubicBezTo>
                    <a:cubicBezTo>
                      <a:pt x="122" y="8"/>
                      <a:pt x="118" y="8"/>
                      <a:pt x="113" y="6"/>
                    </a:cubicBezTo>
                    <a:cubicBezTo>
                      <a:pt x="106" y="4"/>
                      <a:pt x="101" y="5"/>
                      <a:pt x="96" y="9"/>
                    </a:cubicBezTo>
                    <a:cubicBezTo>
                      <a:pt x="92" y="12"/>
                      <a:pt x="91" y="15"/>
                      <a:pt x="96" y="17"/>
                    </a:cubicBezTo>
                    <a:cubicBezTo>
                      <a:pt x="99" y="19"/>
                      <a:pt x="98" y="21"/>
                      <a:pt x="99" y="23"/>
                    </a:cubicBezTo>
                    <a:cubicBezTo>
                      <a:pt x="104" y="20"/>
                      <a:pt x="110" y="20"/>
                      <a:pt x="114" y="19"/>
                    </a:cubicBezTo>
                    <a:cubicBezTo>
                      <a:pt x="118" y="23"/>
                      <a:pt x="111" y="23"/>
                      <a:pt x="110" y="26"/>
                    </a:cubicBezTo>
                    <a:cubicBezTo>
                      <a:pt x="106" y="28"/>
                      <a:pt x="100" y="26"/>
                      <a:pt x="97" y="29"/>
                    </a:cubicBezTo>
                    <a:cubicBezTo>
                      <a:pt x="93" y="31"/>
                      <a:pt x="87" y="32"/>
                      <a:pt x="83" y="34"/>
                    </a:cubicBezTo>
                    <a:cubicBezTo>
                      <a:pt x="81" y="34"/>
                      <a:pt x="80" y="34"/>
                      <a:pt x="78" y="34"/>
                    </a:cubicBezTo>
                    <a:cubicBezTo>
                      <a:pt x="51" y="33"/>
                      <a:pt x="30" y="23"/>
                      <a:pt x="8" y="16"/>
                    </a:cubicBezTo>
                    <a:cubicBezTo>
                      <a:pt x="5" y="13"/>
                      <a:pt x="0" y="10"/>
                      <a:pt x="2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52"/>
              <p:cNvSpPr/>
              <p:nvPr/>
            </p:nvSpPr>
            <p:spPr>
              <a:xfrm>
                <a:off x="4326" y="1696"/>
                <a:ext cx="16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92" h="29" extrusionOk="0">
                    <a:moveTo>
                      <a:pt x="29" y="29"/>
                    </a:moveTo>
                    <a:cubicBezTo>
                      <a:pt x="16" y="29"/>
                      <a:pt x="2" y="24"/>
                      <a:pt x="1" y="18"/>
                    </a:cubicBezTo>
                    <a:cubicBezTo>
                      <a:pt x="0" y="13"/>
                      <a:pt x="9" y="5"/>
                      <a:pt x="20" y="3"/>
                    </a:cubicBezTo>
                    <a:cubicBezTo>
                      <a:pt x="41" y="0"/>
                      <a:pt x="62" y="1"/>
                      <a:pt x="82" y="7"/>
                    </a:cubicBezTo>
                    <a:cubicBezTo>
                      <a:pt x="88" y="9"/>
                      <a:pt x="92" y="11"/>
                      <a:pt x="92" y="15"/>
                    </a:cubicBezTo>
                    <a:cubicBezTo>
                      <a:pt x="91" y="19"/>
                      <a:pt x="86" y="21"/>
                      <a:pt x="80" y="22"/>
                    </a:cubicBezTo>
                    <a:cubicBezTo>
                      <a:pt x="63" y="26"/>
                      <a:pt x="46" y="29"/>
                      <a:pt x="29" y="29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52"/>
              <p:cNvSpPr/>
              <p:nvPr/>
            </p:nvSpPr>
            <p:spPr>
              <a:xfrm>
                <a:off x="1799" y="1850"/>
                <a:ext cx="214" cy="43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4" extrusionOk="0">
                    <a:moveTo>
                      <a:pt x="103" y="24"/>
                    </a:moveTo>
                    <a:cubicBezTo>
                      <a:pt x="95" y="24"/>
                      <a:pt x="87" y="24"/>
                      <a:pt x="80" y="24"/>
                    </a:cubicBezTo>
                    <a:cubicBezTo>
                      <a:pt x="58" y="21"/>
                      <a:pt x="36" y="21"/>
                      <a:pt x="14" y="19"/>
                    </a:cubicBezTo>
                    <a:cubicBezTo>
                      <a:pt x="8" y="18"/>
                      <a:pt x="1" y="18"/>
                      <a:pt x="0" y="14"/>
                    </a:cubicBezTo>
                    <a:cubicBezTo>
                      <a:pt x="0" y="9"/>
                      <a:pt x="7" y="8"/>
                      <a:pt x="12" y="7"/>
                    </a:cubicBezTo>
                    <a:cubicBezTo>
                      <a:pt x="28" y="5"/>
                      <a:pt x="44" y="3"/>
                      <a:pt x="60" y="1"/>
                    </a:cubicBezTo>
                    <a:cubicBezTo>
                      <a:pt x="70" y="0"/>
                      <a:pt x="81" y="1"/>
                      <a:pt x="91" y="2"/>
                    </a:cubicBezTo>
                    <a:cubicBezTo>
                      <a:pt x="106" y="4"/>
                      <a:pt x="120" y="15"/>
                      <a:pt x="103" y="24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52"/>
              <p:cNvSpPr/>
              <p:nvPr/>
            </p:nvSpPr>
            <p:spPr>
              <a:xfrm>
                <a:off x="3847" y="1578"/>
                <a:ext cx="182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8" extrusionOk="0">
                    <a:moveTo>
                      <a:pt x="103" y="8"/>
                    </a:moveTo>
                    <a:cubicBezTo>
                      <a:pt x="94" y="11"/>
                      <a:pt x="86" y="13"/>
                      <a:pt x="77" y="17"/>
                    </a:cubicBezTo>
                    <a:cubicBezTo>
                      <a:pt x="67" y="21"/>
                      <a:pt x="66" y="26"/>
                      <a:pt x="72" y="31"/>
                    </a:cubicBezTo>
                    <a:cubicBezTo>
                      <a:pt x="56" y="33"/>
                      <a:pt x="39" y="34"/>
                      <a:pt x="23" y="36"/>
                    </a:cubicBezTo>
                    <a:cubicBezTo>
                      <a:pt x="16" y="37"/>
                      <a:pt x="10" y="38"/>
                      <a:pt x="8" y="32"/>
                    </a:cubicBezTo>
                    <a:cubicBezTo>
                      <a:pt x="8" y="30"/>
                      <a:pt x="3" y="28"/>
                      <a:pt x="0" y="26"/>
                    </a:cubicBezTo>
                    <a:cubicBezTo>
                      <a:pt x="12" y="22"/>
                      <a:pt x="22" y="17"/>
                      <a:pt x="31" y="11"/>
                    </a:cubicBezTo>
                    <a:cubicBezTo>
                      <a:pt x="43" y="3"/>
                      <a:pt x="85" y="0"/>
                      <a:pt x="103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52"/>
              <p:cNvSpPr/>
              <p:nvPr/>
            </p:nvSpPr>
            <p:spPr>
              <a:xfrm>
                <a:off x="3021" y="1789"/>
                <a:ext cx="163" cy="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64" y="0"/>
                    </a:moveTo>
                    <a:cubicBezTo>
                      <a:pt x="67" y="0"/>
                      <a:pt x="68" y="0"/>
                      <a:pt x="70" y="0"/>
                    </a:cubicBezTo>
                    <a:cubicBezTo>
                      <a:pt x="78" y="2"/>
                      <a:pt x="90" y="1"/>
                      <a:pt x="91" y="8"/>
                    </a:cubicBezTo>
                    <a:cubicBezTo>
                      <a:pt x="92" y="15"/>
                      <a:pt x="84" y="18"/>
                      <a:pt x="75" y="20"/>
                    </a:cubicBezTo>
                    <a:cubicBezTo>
                      <a:pt x="53" y="27"/>
                      <a:pt x="31" y="28"/>
                      <a:pt x="9" y="21"/>
                    </a:cubicBezTo>
                    <a:cubicBezTo>
                      <a:pt x="3" y="19"/>
                      <a:pt x="0" y="17"/>
                      <a:pt x="0" y="13"/>
                    </a:cubicBezTo>
                    <a:cubicBezTo>
                      <a:pt x="0" y="9"/>
                      <a:pt x="5" y="7"/>
                      <a:pt x="11" y="6"/>
                    </a:cubicBezTo>
                    <a:cubicBezTo>
                      <a:pt x="18" y="3"/>
                      <a:pt x="27" y="3"/>
                      <a:pt x="36" y="2"/>
                    </a:cubicBezTo>
                    <a:cubicBezTo>
                      <a:pt x="45" y="1"/>
                      <a:pt x="56" y="1"/>
                      <a:pt x="64" y="0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52"/>
              <p:cNvSpPr/>
              <p:nvPr/>
            </p:nvSpPr>
            <p:spPr>
              <a:xfrm>
                <a:off x="2291" y="1789"/>
                <a:ext cx="13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8" extrusionOk="0">
                    <a:moveTo>
                      <a:pt x="39" y="27"/>
                    </a:moveTo>
                    <a:cubicBezTo>
                      <a:pt x="30" y="28"/>
                      <a:pt x="22" y="27"/>
                      <a:pt x="14" y="25"/>
                    </a:cubicBezTo>
                    <a:cubicBezTo>
                      <a:pt x="6" y="22"/>
                      <a:pt x="0" y="19"/>
                      <a:pt x="1" y="13"/>
                    </a:cubicBezTo>
                    <a:cubicBezTo>
                      <a:pt x="2" y="7"/>
                      <a:pt x="9" y="4"/>
                      <a:pt x="18" y="2"/>
                    </a:cubicBezTo>
                    <a:cubicBezTo>
                      <a:pt x="35" y="0"/>
                      <a:pt x="52" y="0"/>
                      <a:pt x="69" y="5"/>
                    </a:cubicBezTo>
                    <a:cubicBezTo>
                      <a:pt x="78" y="8"/>
                      <a:pt x="78" y="14"/>
                      <a:pt x="77" y="18"/>
                    </a:cubicBezTo>
                    <a:cubicBezTo>
                      <a:pt x="76" y="23"/>
                      <a:pt x="70" y="25"/>
                      <a:pt x="61" y="26"/>
                    </a:cubicBezTo>
                    <a:cubicBezTo>
                      <a:pt x="54" y="27"/>
                      <a:pt x="46" y="28"/>
                      <a:pt x="39" y="2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52"/>
              <p:cNvSpPr/>
              <p:nvPr/>
            </p:nvSpPr>
            <p:spPr>
              <a:xfrm>
                <a:off x="1540" y="1689"/>
                <a:ext cx="15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86" h="29" extrusionOk="0">
                    <a:moveTo>
                      <a:pt x="65" y="28"/>
                    </a:moveTo>
                    <a:cubicBezTo>
                      <a:pt x="57" y="28"/>
                      <a:pt x="49" y="28"/>
                      <a:pt x="41" y="28"/>
                    </a:cubicBezTo>
                    <a:cubicBezTo>
                      <a:pt x="28" y="29"/>
                      <a:pt x="17" y="26"/>
                      <a:pt x="8" y="21"/>
                    </a:cubicBezTo>
                    <a:cubicBezTo>
                      <a:pt x="0" y="18"/>
                      <a:pt x="0" y="12"/>
                      <a:pt x="9" y="8"/>
                    </a:cubicBezTo>
                    <a:cubicBezTo>
                      <a:pt x="16" y="4"/>
                      <a:pt x="25" y="2"/>
                      <a:pt x="34" y="1"/>
                    </a:cubicBezTo>
                    <a:cubicBezTo>
                      <a:pt x="44" y="0"/>
                      <a:pt x="54" y="0"/>
                      <a:pt x="64" y="1"/>
                    </a:cubicBezTo>
                    <a:cubicBezTo>
                      <a:pt x="78" y="2"/>
                      <a:pt x="83" y="5"/>
                      <a:pt x="86" y="1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2" y="20"/>
                      <a:pt x="76" y="26"/>
                      <a:pt x="65" y="28"/>
                    </a:cubicBezTo>
                    <a:close/>
                  </a:path>
                </a:pathLst>
              </a:custGeom>
              <a:solidFill>
                <a:srgbClr val="D4BFA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52"/>
              <p:cNvSpPr/>
              <p:nvPr/>
            </p:nvSpPr>
            <p:spPr>
              <a:xfrm>
                <a:off x="2385" y="1819"/>
                <a:ext cx="18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8" extrusionOk="0">
                    <a:moveTo>
                      <a:pt x="26" y="26"/>
                    </a:moveTo>
                    <a:cubicBezTo>
                      <a:pt x="16" y="25"/>
                      <a:pt x="5" y="28"/>
                      <a:pt x="2" y="21"/>
                    </a:cubicBezTo>
                    <a:cubicBezTo>
                      <a:pt x="0" y="14"/>
                      <a:pt x="12" y="13"/>
                      <a:pt x="19" y="11"/>
                    </a:cubicBezTo>
                    <a:cubicBezTo>
                      <a:pt x="33" y="8"/>
                      <a:pt x="46" y="3"/>
                      <a:pt x="61" y="1"/>
                    </a:cubicBezTo>
                    <a:cubicBezTo>
                      <a:pt x="71" y="0"/>
                      <a:pt x="80" y="0"/>
                      <a:pt x="90" y="3"/>
                    </a:cubicBezTo>
                    <a:cubicBezTo>
                      <a:pt x="101" y="7"/>
                      <a:pt x="101" y="11"/>
                      <a:pt x="90" y="15"/>
                    </a:cubicBezTo>
                    <a:cubicBezTo>
                      <a:pt x="70" y="22"/>
                      <a:pt x="48" y="26"/>
                      <a:pt x="26" y="26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52"/>
              <p:cNvSpPr/>
              <p:nvPr/>
            </p:nvSpPr>
            <p:spPr>
              <a:xfrm>
                <a:off x="4740" y="1809"/>
                <a:ext cx="15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90" h="61" extrusionOk="0">
                    <a:moveTo>
                      <a:pt x="89" y="57"/>
                    </a:moveTo>
                    <a:cubicBezTo>
                      <a:pt x="81" y="61"/>
                      <a:pt x="71" y="60"/>
                      <a:pt x="62" y="59"/>
                    </a:cubicBezTo>
                    <a:cubicBezTo>
                      <a:pt x="57" y="59"/>
                      <a:pt x="53" y="57"/>
                      <a:pt x="52" y="54"/>
                    </a:cubicBezTo>
                    <a:cubicBezTo>
                      <a:pt x="50" y="51"/>
                      <a:pt x="52" y="48"/>
                      <a:pt x="57" y="46"/>
                    </a:cubicBezTo>
                    <a:cubicBezTo>
                      <a:pt x="66" y="43"/>
                      <a:pt x="63" y="41"/>
                      <a:pt x="57" y="38"/>
                    </a:cubicBezTo>
                    <a:cubicBezTo>
                      <a:pt x="38" y="27"/>
                      <a:pt x="19" y="15"/>
                      <a:pt x="0" y="4"/>
                    </a:cubicBezTo>
                    <a:cubicBezTo>
                      <a:pt x="3" y="3"/>
                      <a:pt x="4" y="1"/>
                      <a:pt x="8" y="1"/>
                    </a:cubicBezTo>
                    <a:cubicBezTo>
                      <a:pt x="23" y="2"/>
                      <a:pt x="38" y="0"/>
                      <a:pt x="53" y="3"/>
                    </a:cubicBezTo>
                    <a:cubicBezTo>
                      <a:pt x="55" y="4"/>
                      <a:pt x="57" y="5"/>
                      <a:pt x="59" y="6"/>
                    </a:cubicBezTo>
                    <a:cubicBezTo>
                      <a:pt x="63" y="8"/>
                      <a:pt x="69" y="9"/>
                      <a:pt x="67" y="13"/>
                    </a:cubicBezTo>
                    <a:cubicBezTo>
                      <a:pt x="64" y="16"/>
                      <a:pt x="59" y="19"/>
                      <a:pt x="51" y="19"/>
                    </a:cubicBezTo>
                    <a:cubicBezTo>
                      <a:pt x="46" y="19"/>
                      <a:pt x="41" y="19"/>
                      <a:pt x="33" y="19"/>
                    </a:cubicBezTo>
                    <a:cubicBezTo>
                      <a:pt x="48" y="28"/>
                      <a:pt x="60" y="35"/>
                      <a:pt x="72" y="43"/>
                    </a:cubicBezTo>
                    <a:cubicBezTo>
                      <a:pt x="73" y="47"/>
                      <a:pt x="79" y="48"/>
                      <a:pt x="82" y="50"/>
                    </a:cubicBezTo>
                    <a:cubicBezTo>
                      <a:pt x="85" y="52"/>
                      <a:pt x="90" y="53"/>
                      <a:pt x="89" y="5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52"/>
              <p:cNvSpPr/>
              <p:nvPr/>
            </p:nvSpPr>
            <p:spPr>
              <a:xfrm>
                <a:off x="3877" y="1719"/>
                <a:ext cx="179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3" extrusionOk="0">
                    <a:moveTo>
                      <a:pt x="72" y="0"/>
                    </a:moveTo>
                    <a:cubicBezTo>
                      <a:pt x="78" y="1"/>
                      <a:pt x="84" y="1"/>
                      <a:pt x="89" y="1"/>
                    </a:cubicBezTo>
                    <a:cubicBezTo>
                      <a:pt x="95" y="2"/>
                      <a:pt x="100" y="4"/>
                      <a:pt x="100" y="8"/>
                    </a:cubicBezTo>
                    <a:cubicBezTo>
                      <a:pt x="101" y="12"/>
                      <a:pt x="95" y="13"/>
                      <a:pt x="90" y="13"/>
                    </a:cubicBezTo>
                    <a:cubicBezTo>
                      <a:pt x="68" y="16"/>
                      <a:pt x="46" y="19"/>
                      <a:pt x="24" y="22"/>
                    </a:cubicBezTo>
                    <a:cubicBezTo>
                      <a:pt x="22" y="22"/>
                      <a:pt x="19" y="22"/>
                      <a:pt x="17" y="22"/>
                    </a:cubicBezTo>
                    <a:cubicBezTo>
                      <a:pt x="10" y="22"/>
                      <a:pt x="2" y="23"/>
                      <a:pt x="1" y="17"/>
                    </a:cubicBezTo>
                    <a:cubicBezTo>
                      <a:pt x="0" y="13"/>
                      <a:pt x="4" y="8"/>
                      <a:pt x="12" y="7"/>
                    </a:cubicBezTo>
                    <a:cubicBezTo>
                      <a:pt x="32" y="5"/>
                      <a:pt x="51" y="0"/>
                      <a:pt x="72" y="0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52"/>
              <p:cNvSpPr/>
              <p:nvPr/>
            </p:nvSpPr>
            <p:spPr>
              <a:xfrm>
                <a:off x="1533" y="1837"/>
                <a:ext cx="135" cy="48"/>
              </a:xfrm>
              <a:custGeom>
                <a:avLst/>
                <a:gdLst/>
                <a:ahLst/>
                <a:cxnLst/>
                <a:rect l="l" t="t" r="r" b="b"/>
                <a:pathLst>
                  <a:path w="76" h="27" extrusionOk="0">
                    <a:moveTo>
                      <a:pt x="4" y="12"/>
                    </a:moveTo>
                    <a:cubicBezTo>
                      <a:pt x="8" y="3"/>
                      <a:pt x="22" y="4"/>
                      <a:pt x="33" y="2"/>
                    </a:cubicBezTo>
                    <a:cubicBezTo>
                      <a:pt x="41" y="1"/>
                      <a:pt x="49" y="0"/>
                      <a:pt x="56" y="2"/>
                    </a:cubicBezTo>
                    <a:cubicBezTo>
                      <a:pt x="73" y="5"/>
                      <a:pt x="76" y="9"/>
                      <a:pt x="73" y="20"/>
                    </a:cubicBezTo>
                    <a:cubicBezTo>
                      <a:pt x="56" y="27"/>
                      <a:pt x="21" y="26"/>
                      <a:pt x="6" y="18"/>
                    </a:cubicBezTo>
                    <a:cubicBezTo>
                      <a:pt x="3" y="16"/>
                      <a:pt x="0" y="14"/>
                      <a:pt x="4" y="1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52"/>
              <p:cNvSpPr/>
              <p:nvPr/>
            </p:nvSpPr>
            <p:spPr>
              <a:xfrm>
                <a:off x="2527" y="1839"/>
                <a:ext cx="141" cy="45"/>
              </a:xfrm>
              <a:custGeom>
                <a:avLst/>
                <a:gdLst/>
                <a:ahLst/>
                <a:cxnLst/>
                <a:rect l="l" t="t" r="r" b="b"/>
                <a:pathLst>
                  <a:path w="79" h="25" extrusionOk="0">
                    <a:moveTo>
                      <a:pt x="12" y="22"/>
                    </a:moveTo>
                    <a:cubicBezTo>
                      <a:pt x="0" y="12"/>
                      <a:pt x="4" y="6"/>
                      <a:pt x="24" y="3"/>
                    </a:cubicBezTo>
                    <a:cubicBezTo>
                      <a:pt x="39" y="1"/>
                      <a:pt x="55" y="0"/>
                      <a:pt x="70" y="6"/>
                    </a:cubicBezTo>
                    <a:cubicBezTo>
                      <a:pt x="73" y="8"/>
                      <a:pt x="79" y="10"/>
                      <a:pt x="78" y="13"/>
                    </a:cubicBezTo>
                    <a:cubicBezTo>
                      <a:pt x="76" y="16"/>
                      <a:pt x="72" y="19"/>
                      <a:pt x="65" y="20"/>
                    </a:cubicBezTo>
                    <a:cubicBezTo>
                      <a:pt x="51" y="21"/>
                      <a:pt x="36" y="22"/>
                      <a:pt x="22" y="23"/>
                    </a:cubicBezTo>
                    <a:cubicBezTo>
                      <a:pt x="17" y="25"/>
                      <a:pt x="14" y="24"/>
                      <a:pt x="12" y="2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52"/>
              <p:cNvSpPr/>
              <p:nvPr/>
            </p:nvSpPr>
            <p:spPr>
              <a:xfrm>
                <a:off x="2875" y="1807"/>
                <a:ext cx="141" cy="37"/>
              </a:xfrm>
              <a:custGeom>
                <a:avLst/>
                <a:gdLst/>
                <a:ahLst/>
                <a:cxnLst/>
                <a:rect l="l" t="t" r="r" b="b"/>
                <a:pathLst>
                  <a:path w="79" h="21" extrusionOk="0">
                    <a:moveTo>
                      <a:pt x="39" y="20"/>
                    </a:moveTo>
                    <a:cubicBezTo>
                      <a:pt x="27" y="20"/>
                      <a:pt x="17" y="21"/>
                      <a:pt x="8" y="18"/>
                    </a:cubicBezTo>
                    <a:cubicBezTo>
                      <a:pt x="4" y="16"/>
                      <a:pt x="1" y="15"/>
                      <a:pt x="1" y="12"/>
                    </a:cubicBezTo>
                    <a:cubicBezTo>
                      <a:pt x="0" y="9"/>
                      <a:pt x="4" y="7"/>
                      <a:pt x="8" y="6"/>
                    </a:cubicBezTo>
                    <a:cubicBezTo>
                      <a:pt x="16" y="5"/>
                      <a:pt x="25" y="4"/>
                      <a:pt x="33" y="3"/>
                    </a:cubicBezTo>
                    <a:cubicBezTo>
                      <a:pt x="41" y="2"/>
                      <a:pt x="50" y="1"/>
                      <a:pt x="58" y="1"/>
                    </a:cubicBezTo>
                    <a:cubicBezTo>
                      <a:pt x="67" y="0"/>
                      <a:pt x="74" y="2"/>
                      <a:pt x="76" y="7"/>
                    </a:cubicBezTo>
                    <a:cubicBezTo>
                      <a:pt x="79" y="13"/>
                      <a:pt x="72" y="17"/>
                      <a:pt x="64" y="19"/>
                    </a:cubicBezTo>
                    <a:cubicBezTo>
                      <a:pt x="56" y="21"/>
                      <a:pt x="46" y="20"/>
                      <a:pt x="39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52"/>
              <p:cNvSpPr/>
              <p:nvPr/>
            </p:nvSpPr>
            <p:spPr>
              <a:xfrm>
                <a:off x="1798" y="1702"/>
                <a:ext cx="1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2" h="22" extrusionOk="0">
                    <a:moveTo>
                      <a:pt x="28" y="21"/>
                    </a:moveTo>
                    <a:cubicBezTo>
                      <a:pt x="23" y="21"/>
                      <a:pt x="20" y="21"/>
                      <a:pt x="17" y="21"/>
                    </a:cubicBezTo>
                    <a:cubicBezTo>
                      <a:pt x="10" y="20"/>
                      <a:pt x="5" y="18"/>
                      <a:pt x="2" y="14"/>
                    </a:cubicBezTo>
                    <a:cubicBezTo>
                      <a:pt x="0" y="9"/>
                      <a:pt x="4" y="7"/>
                      <a:pt x="10" y="4"/>
                    </a:cubicBezTo>
                    <a:cubicBezTo>
                      <a:pt x="20" y="0"/>
                      <a:pt x="31" y="1"/>
                      <a:pt x="42" y="1"/>
                    </a:cubicBezTo>
                    <a:cubicBezTo>
                      <a:pt x="50" y="1"/>
                      <a:pt x="58" y="1"/>
                      <a:pt x="64" y="4"/>
                    </a:cubicBezTo>
                    <a:cubicBezTo>
                      <a:pt x="67" y="6"/>
                      <a:pt x="72" y="8"/>
                      <a:pt x="70" y="12"/>
                    </a:cubicBezTo>
                    <a:cubicBezTo>
                      <a:pt x="67" y="15"/>
                      <a:pt x="64" y="19"/>
                      <a:pt x="57" y="19"/>
                    </a:cubicBezTo>
                    <a:cubicBezTo>
                      <a:pt x="46" y="19"/>
                      <a:pt x="36" y="22"/>
                      <a:pt x="28" y="21"/>
                    </a:cubicBezTo>
                    <a:close/>
                  </a:path>
                </a:pathLst>
              </a:custGeom>
              <a:solidFill>
                <a:srgbClr val="BB977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52"/>
              <p:cNvSpPr/>
              <p:nvPr/>
            </p:nvSpPr>
            <p:spPr>
              <a:xfrm>
                <a:off x="1641" y="1862"/>
                <a:ext cx="134" cy="36"/>
              </a:xfrm>
              <a:custGeom>
                <a:avLst/>
                <a:gdLst/>
                <a:ahLst/>
                <a:cxnLst/>
                <a:rect l="l" t="t" r="r" b="b"/>
                <a:pathLst>
                  <a:path w="75" h="20" extrusionOk="0">
                    <a:moveTo>
                      <a:pt x="15" y="20"/>
                    </a:moveTo>
                    <a:cubicBezTo>
                      <a:pt x="12" y="20"/>
                      <a:pt x="10" y="20"/>
                      <a:pt x="8" y="20"/>
                    </a:cubicBezTo>
                    <a:cubicBezTo>
                      <a:pt x="0" y="17"/>
                      <a:pt x="3" y="13"/>
                      <a:pt x="8" y="10"/>
                    </a:cubicBezTo>
                    <a:cubicBezTo>
                      <a:pt x="11" y="8"/>
                      <a:pt x="16" y="8"/>
                      <a:pt x="19" y="7"/>
                    </a:cubicBezTo>
                    <a:cubicBezTo>
                      <a:pt x="33" y="4"/>
                      <a:pt x="46" y="0"/>
                      <a:pt x="62" y="3"/>
                    </a:cubicBezTo>
                    <a:cubicBezTo>
                      <a:pt x="70" y="5"/>
                      <a:pt x="74" y="8"/>
                      <a:pt x="74" y="13"/>
                    </a:cubicBezTo>
                    <a:cubicBezTo>
                      <a:pt x="75" y="17"/>
                      <a:pt x="72" y="20"/>
                      <a:pt x="64" y="20"/>
                    </a:cubicBezTo>
                    <a:cubicBezTo>
                      <a:pt x="47" y="20"/>
                      <a:pt x="31" y="20"/>
                      <a:pt x="15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52"/>
              <p:cNvSpPr/>
              <p:nvPr/>
            </p:nvSpPr>
            <p:spPr>
              <a:xfrm>
                <a:off x="2346" y="1873"/>
                <a:ext cx="331" cy="52"/>
              </a:xfrm>
              <a:custGeom>
                <a:avLst/>
                <a:gdLst/>
                <a:ahLst/>
                <a:cxnLst/>
                <a:rect l="l" t="t" r="r" b="b"/>
                <a:pathLst>
                  <a:path w="186" h="29" extrusionOk="0">
                    <a:moveTo>
                      <a:pt x="114" y="3"/>
                    </a:moveTo>
                    <a:cubicBezTo>
                      <a:pt x="117" y="3"/>
                      <a:pt x="120" y="4"/>
                      <a:pt x="124" y="4"/>
                    </a:cubicBezTo>
                    <a:cubicBezTo>
                      <a:pt x="128" y="6"/>
                      <a:pt x="132" y="6"/>
                      <a:pt x="138" y="6"/>
                    </a:cubicBezTo>
                    <a:cubicBezTo>
                      <a:pt x="152" y="5"/>
                      <a:pt x="166" y="6"/>
                      <a:pt x="180" y="6"/>
                    </a:cubicBezTo>
                    <a:cubicBezTo>
                      <a:pt x="183" y="6"/>
                      <a:pt x="185" y="6"/>
                      <a:pt x="186" y="8"/>
                    </a:cubicBezTo>
                    <a:cubicBezTo>
                      <a:pt x="175" y="9"/>
                      <a:pt x="163" y="9"/>
                      <a:pt x="152" y="10"/>
                    </a:cubicBezTo>
                    <a:cubicBezTo>
                      <a:pt x="140" y="10"/>
                      <a:pt x="128" y="9"/>
                      <a:pt x="116" y="7"/>
                    </a:cubicBezTo>
                    <a:cubicBezTo>
                      <a:pt x="100" y="4"/>
                      <a:pt x="83" y="4"/>
                      <a:pt x="67" y="8"/>
                    </a:cubicBezTo>
                    <a:cubicBezTo>
                      <a:pt x="50" y="14"/>
                      <a:pt x="32" y="18"/>
                      <a:pt x="22" y="29"/>
                    </a:cubicBezTo>
                    <a:cubicBezTo>
                      <a:pt x="14" y="25"/>
                      <a:pt x="7" y="21"/>
                      <a:pt x="0" y="16"/>
                    </a:cubicBezTo>
                    <a:cubicBezTo>
                      <a:pt x="6" y="12"/>
                      <a:pt x="17" y="16"/>
                      <a:pt x="23" y="12"/>
                    </a:cubicBezTo>
                    <a:cubicBezTo>
                      <a:pt x="25" y="11"/>
                      <a:pt x="29" y="10"/>
                      <a:pt x="32" y="11"/>
                    </a:cubicBezTo>
                    <a:cubicBezTo>
                      <a:pt x="36" y="11"/>
                      <a:pt x="39" y="11"/>
                      <a:pt x="41" y="10"/>
                    </a:cubicBezTo>
                    <a:cubicBezTo>
                      <a:pt x="61" y="3"/>
                      <a:pt x="81" y="0"/>
                      <a:pt x="104" y="3"/>
                    </a:cubicBezTo>
                    <a:cubicBezTo>
                      <a:pt x="107" y="3"/>
                      <a:pt x="111" y="3"/>
                      <a:pt x="114" y="3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52"/>
              <p:cNvSpPr/>
              <p:nvPr/>
            </p:nvSpPr>
            <p:spPr>
              <a:xfrm>
                <a:off x="1711" y="1827"/>
                <a:ext cx="11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66" h="21" extrusionOk="0">
                    <a:moveTo>
                      <a:pt x="37" y="1"/>
                    </a:moveTo>
                    <a:cubicBezTo>
                      <a:pt x="44" y="1"/>
                      <a:pt x="51" y="1"/>
                      <a:pt x="58" y="3"/>
                    </a:cubicBezTo>
                    <a:cubicBezTo>
                      <a:pt x="66" y="6"/>
                      <a:pt x="66" y="13"/>
                      <a:pt x="58" y="16"/>
                    </a:cubicBezTo>
                    <a:cubicBezTo>
                      <a:pt x="44" y="21"/>
                      <a:pt x="17" y="20"/>
                      <a:pt x="5" y="13"/>
                    </a:cubicBezTo>
                    <a:cubicBezTo>
                      <a:pt x="0" y="10"/>
                      <a:pt x="1" y="7"/>
                      <a:pt x="8" y="5"/>
                    </a:cubicBezTo>
                    <a:cubicBezTo>
                      <a:pt x="17" y="2"/>
                      <a:pt x="27" y="0"/>
                      <a:pt x="37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52"/>
              <p:cNvSpPr/>
              <p:nvPr/>
            </p:nvSpPr>
            <p:spPr>
              <a:xfrm>
                <a:off x="2158" y="1785"/>
                <a:ext cx="116" cy="33"/>
              </a:xfrm>
              <a:custGeom>
                <a:avLst/>
                <a:gdLst/>
                <a:ahLst/>
                <a:cxnLst/>
                <a:rect l="l" t="t" r="r" b="b"/>
                <a:pathLst>
                  <a:path w="65" h="18" extrusionOk="0">
                    <a:moveTo>
                      <a:pt x="24" y="0"/>
                    </a:moveTo>
                    <a:cubicBezTo>
                      <a:pt x="32" y="2"/>
                      <a:pt x="42" y="3"/>
                      <a:pt x="53" y="2"/>
                    </a:cubicBezTo>
                    <a:cubicBezTo>
                      <a:pt x="58" y="1"/>
                      <a:pt x="63" y="4"/>
                      <a:pt x="64" y="7"/>
                    </a:cubicBezTo>
                    <a:cubicBezTo>
                      <a:pt x="65" y="10"/>
                      <a:pt x="61" y="12"/>
                      <a:pt x="57" y="13"/>
                    </a:cubicBezTo>
                    <a:cubicBezTo>
                      <a:pt x="44" y="16"/>
                      <a:pt x="30" y="18"/>
                      <a:pt x="15" y="17"/>
                    </a:cubicBezTo>
                    <a:cubicBezTo>
                      <a:pt x="5" y="17"/>
                      <a:pt x="0" y="14"/>
                      <a:pt x="1" y="8"/>
                    </a:cubicBezTo>
                    <a:cubicBezTo>
                      <a:pt x="1" y="4"/>
                      <a:pt x="10" y="2"/>
                      <a:pt x="16" y="0"/>
                    </a:cubicBezTo>
                    <a:cubicBezTo>
                      <a:pt x="18" y="0"/>
                      <a:pt x="19" y="0"/>
                      <a:pt x="24" y="0"/>
                    </a:cubicBezTo>
                    <a:close/>
                  </a:path>
                </a:pathLst>
              </a:custGeom>
              <a:solidFill>
                <a:srgbClr val="BD9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52"/>
              <p:cNvSpPr/>
              <p:nvPr/>
            </p:nvSpPr>
            <p:spPr>
              <a:xfrm>
                <a:off x="3476" y="1814"/>
                <a:ext cx="104" cy="52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58" y="7"/>
                    </a:moveTo>
                    <a:cubicBezTo>
                      <a:pt x="53" y="9"/>
                      <a:pt x="59" y="12"/>
                      <a:pt x="58" y="16"/>
                    </a:cubicBezTo>
                    <a:cubicBezTo>
                      <a:pt x="56" y="21"/>
                      <a:pt x="49" y="24"/>
                      <a:pt x="46" y="29"/>
                    </a:cubicBezTo>
                    <a:cubicBezTo>
                      <a:pt x="31" y="22"/>
                      <a:pt x="19" y="12"/>
                      <a:pt x="3" y="6"/>
                    </a:cubicBezTo>
                    <a:cubicBezTo>
                      <a:pt x="1" y="5"/>
                      <a:pt x="0" y="4"/>
                      <a:pt x="3" y="3"/>
                    </a:cubicBezTo>
                    <a:cubicBezTo>
                      <a:pt x="10" y="0"/>
                      <a:pt x="51" y="3"/>
                      <a:pt x="57" y="6"/>
                    </a:cubicBezTo>
                    <a:cubicBezTo>
                      <a:pt x="58" y="6"/>
                      <a:pt x="58" y="6"/>
                      <a:pt x="58" y="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52"/>
              <p:cNvSpPr/>
              <p:nvPr/>
            </p:nvSpPr>
            <p:spPr>
              <a:xfrm>
                <a:off x="3380" y="1780"/>
                <a:ext cx="138" cy="43"/>
              </a:xfrm>
              <a:custGeom>
                <a:avLst/>
                <a:gdLst/>
                <a:ahLst/>
                <a:cxnLst/>
                <a:rect l="l" t="t" r="r" b="b"/>
                <a:pathLst>
                  <a:path w="78" h="24" extrusionOk="0">
                    <a:moveTo>
                      <a:pt x="9" y="3"/>
                    </a:moveTo>
                    <a:cubicBezTo>
                      <a:pt x="10" y="2"/>
                      <a:pt x="12" y="1"/>
                      <a:pt x="14" y="0"/>
                    </a:cubicBezTo>
                    <a:cubicBezTo>
                      <a:pt x="24" y="2"/>
                      <a:pt x="36" y="3"/>
                      <a:pt x="34" y="12"/>
                    </a:cubicBezTo>
                    <a:cubicBezTo>
                      <a:pt x="34" y="13"/>
                      <a:pt x="36" y="14"/>
                      <a:pt x="39" y="14"/>
                    </a:cubicBezTo>
                    <a:cubicBezTo>
                      <a:pt x="43" y="14"/>
                      <a:pt x="47" y="12"/>
                      <a:pt x="47" y="10"/>
                    </a:cubicBezTo>
                    <a:cubicBezTo>
                      <a:pt x="46" y="3"/>
                      <a:pt x="60" y="5"/>
                      <a:pt x="66" y="1"/>
                    </a:cubicBezTo>
                    <a:cubicBezTo>
                      <a:pt x="68" y="0"/>
                      <a:pt x="72" y="3"/>
                      <a:pt x="74" y="5"/>
                    </a:cubicBezTo>
                    <a:cubicBezTo>
                      <a:pt x="78" y="7"/>
                      <a:pt x="75" y="9"/>
                      <a:pt x="73" y="12"/>
                    </a:cubicBezTo>
                    <a:cubicBezTo>
                      <a:pt x="69" y="14"/>
                      <a:pt x="65" y="16"/>
                      <a:pt x="60" y="15"/>
                    </a:cubicBezTo>
                    <a:cubicBezTo>
                      <a:pt x="55" y="15"/>
                      <a:pt x="50" y="13"/>
                      <a:pt x="47" y="16"/>
                    </a:cubicBezTo>
                    <a:cubicBezTo>
                      <a:pt x="43" y="19"/>
                      <a:pt x="53" y="20"/>
                      <a:pt x="52" y="23"/>
                    </a:cubicBezTo>
                    <a:cubicBezTo>
                      <a:pt x="44" y="21"/>
                      <a:pt x="36" y="21"/>
                      <a:pt x="28" y="24"/>
                    </a:cubicBezTo>
                    <a:cubicBezTo>
                      <a:pt x="27" y="22"/>
                      <a:pt x="29" y="22"/>
                      <a:pt x="30" y="21"/>
                    </a:cubicBezTo>
                    <a:cubicBezTo>
                      <a:pt x="32" y="19"/>
                      <a:pt x="37" y="18"/>
                      <a:pt x="33" y="16"/>
                    </a:cubicBezTo>
                    <a:cubicBezTo>
                      <a:pt x="30" y="13"/>
                      <a:pt x="28" y="16"/>
                      <a:pt x="25" y="16"/>
                    </a:cubicBezTo>
                    <a:cubicBezTo>
                      <a:pt x="16" y="19"/>
                      <a:pt x="10" y="17"/>
                      <a:pt x="5" y="12"/>
                    </a:cubicBezTo>
                    <a:cubicBezTo>
                      <a:pt x="0" y="8"/>
                      <a:pt x="2" y="5"/>
                      <a:pt x="9" y="3"/>
                    </a:cubicBez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52"/>
              <p:cNvSpPr/>
              <p:nvPr/>
            </p:nvSpPr>
            <p:spPr>
              <a:xfrm>
                <a:off x="4239" y="1677"/>
                <a:ext cx="115" cy="33"/>
              </a:xfrm>
              <a:custGeom>
                <a:avLst/>
                <a:gdLst/>
                <a:ahLst/>
                <a:cxnLst/>
                <a:rect l="l" t="t" r="r" b="b"/>
                <a:pathLst>
                  <a:path w="65" h="19" extrusionOk="0">
                    <a:moveTo>
                      <a:pt x="29" y="0"/>
                    </a:moveTo>
                    <a:cubicBezTo>
                      <a:pt x="39" y="0"/>
                      <a:pt x="48" y="0"/>
                      <a:pt x="57" y="2"/>
                    </a:cubicBezTo>
                    <a:cubicBezTo>
                      <a:pt x="60" y="2"/>
                      <a:pt x="64" y="3"/>
                      <a:pt x="64" y="5"/>
                    </a:cubicBezTo>
                    <a:cubicBezTo>
                      <a:pt x="65" y="8"/>
                      <a:pt x="62" y="9"/>
                      <a:pt x="58" y="9"/>
                    </a:cubicBezTo>
                    <a:cubicBezTo>
                      <a:pt x="46" y="12"/>
                      <a:pt x="34" y="16"/>
                      <a:pt x="21" y="17"/>
                    </a:cubicBezTo>
                    <a:cubicBezTo>
                      <a:pt x="14" y="17"/>
                      <a:pt x="6" y="19"/>
                      <a:pt x="3" y="14"/>
                    </a:cubicBezTo>
                    <a:cubicBezTo>
                      <a:pt x="0" y="9"/>
                      <a:pt x="5" y="5"/>
                      <a:pt x="12" y="3"/>
                    </a:cubicBezTo>
                    <a:cubicBezTo>
                      <a:pt x="16" y="0"/>
                      <a:pt x="23" y="1"/>
                      <a:pt x="29" y="0"/>
                    </a:cubicBezTo>
                    <a:close/>
                  </a:path>
                </a:pathLst>
              </a:custGeom>
              <a:solidFill>
                <a:srgbClr val="D7C0A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52"/>
              <p:cNvSpPr/>
              <p:nvPr/>
            </p:nvSpPr>
            <p:spPr>
              <a:xfrm>
                <a:off x="3829" y="1687"/>
                <a:ext cx="99" cy="31"/>
              </a:xfrm>
              <a:custGeom>
                <a:avLst/>
                <a:gdLst/>
                <a:ahLst/>
                <a:cxnLst/>
                <a:rect l="l" t="t" r="r" b="b"/>
                <a:pathLst>
                  <a:path w="56" h="17" extrusionOk="0">
                    <a:moveTo>
                      <a:pt x="24" y="16"/>
                    </a:moveTo>
                    <a:cubicBezTo>
                      <a:pt x="18" y="16"/>
                      <a:pt x="13" y="16"/>
                      <a:pt x="8" y="15"/>
                    </a:cubicBezTo>
                    <a:cubicBezTo>
                      <a:pt x="2" y="14"/>
                      <a:pt x="0" y="12"/>
                      <a:pt x="0" y="9"/>
                    </a:cubicBezTo>
                    <a:cubicBezTo>
                      <a:pt x="0" y="6"/>
                      <a:pt x="1" y="4"/>
                      <a:pt x="7" y="3"/>
                    </a:cubicBezTo>
                    <a:cubicBezTo>
                      <a:pt x="22" y="0"/>
                      <a:pt x="37" y="1"/>
                      <a:pt x="52" y="3"/>
                    </a:cubicBezTo>
                    <a:cubicBezTo>
                      <a:pt x="56" y="3"/>
                      <a:pt x="56" y="6"/>
                      <a:pt x="56" y="8"/>
                    </a:cubicBezTo>
                    <a:cubicBezTo>
                      <a:pt x="55" y="10"/>
                      <a:pt x="55" y="13"/>
                      <a:pt x="51" y="13"/>
                    </a:cubicBezTo>
                    <a:cubicBezTo>
                      <a:pt x="41" y="14"/>
                      <a:pt x="33" y="17"/>
                      <a:pt x="24" y="16"/>
                    </a:cubicBezTo>
                    <a:close/>
                  </a:path>
                </a:pathLst>
              </a:custGeom>
              <a:solidFill>
                <a:srgbClr val="BB99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52"/>
              <p:cNvSpPr/>
              <p:nvPr/>
            </p:nvSpPr>
            <p:spPr>
              <a:xfrm>
                <a:off x="2066" y="1760"/>
                <a:ext cx="87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9" h="25" extrusionOk="0">
                    <a:moveTo>
                      <a:pt x="18" y="2"/>
                    </a:moveTo>
                    <a:cubicBezTo>
                      <a:pt x="19" y="1"/>
                      <a:pt x="19" y="1"/>
                      <a:pt x="20" y="0"/>
                    </a:cubicBezTo>
                    <a:cubicBezTo>
                      <a:pt x="27" y="3"/>
                      <a:pt x="32" y="6"/>
                      <a:pt x="40" y="8"/>
                    </a:cubicBezTo>
                    <a:cubicBezTo>
                      <a:pt x="47" y="9"/>
                      <a:pt x="49" y="14"/>
                      <a:pt x="48" y="17"/>
                    </a:cubicBezTo>
                    <a:cubicBezTo>
                      <a:pt x="45" y="21"/>
                      <a:pt x="37" y="23"/>
                      <a:pt x="30" y="24"/>
                    </a:cubicBezTo>
                    <a:cubicBezTo>
                      <a:pt x="22" y="25"/>
                      <a:pt x="15" y="23"/>
                      <a:pt x="8" y="22"/>
                    </a:cubicBezTo>
                    <a:cubicBezTo>
                      <a:pt x="4" y="21"/>
                      <a:pt x="0" y="19"/>
                      <a:pt x="1" y="16"/>
                    </a:cubicBezTo>
                    <a:cubicBezTo>
                      <a:pt x="2" y="12"/>
                      <a:pt x="6" y="9"/>
                      <a:pt x="13" y="7"/>
                    </a:cubicBezTo>
                    <a:cubicBezTo>
                      <a:pt x="18" y="6"/>
                      <a:pt x="26" y="6"/>
                      <a:pt x="18" y="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52"/>
              <p:cNvSpPr/>
              <p:nvPr/>
            </p:nvSpPr>
            <p:spPr>
              <a:xfrm>
                <a:off x="4106" y="1710"/>
                <a:ext cx="9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" extrusionOk="0">
                    <a:moveTo>
                      <a:pt x="25" y="15"/>
                    </a:moveTo>
                    <a:cubicBezTo>
                      <a:pt x="19" y="14"/>
                      <a:pt x="14" y="15"/>
                      <a:pt x="9" y="14"/>
                    </a:cubicBezTo>
                    <a:cubicBezTo>
                      <a:pt x="5" y="13"/>
                      <a:pt x="0" y="12"/>
                      <a:pt x="0" y="8"/>
                    </a:cubicBezTo>
                    <a:cubicBezTo>
                      <a:pt x="0" y="5"/>
                      <a:pt x="4" y="3"/>
                      <a:pt x="9" y="2"/>
                    </a:cubicBezTo>
                    <a:cubicBezTo>
                      <a:pt x="19" y="1"/>
                      <a:pt x="29" y="1"/>
                      <a:pt x="39" y="0"/>
                    </a:cubicBezTo>
                    <a:cubicBezTo>
                      <a:pt x="46" y="0"/>
                      <a:pt x="52" y="3"/>
                      <a:pt x="53" y="7"/>
                    </a:cubicBezTo>
                    <a:cubicBezTo>
                      <a:pt x="53" y="12"/>
                      <a:pt x="46" y="13"/>
                      <a:pt x="40" y="14"/>
                    </a:cubicBezTo>
                    <a:cubicBezTo>
                      <a:pt x="35" y="15"/>
                      <a:pt x="30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52"/>
              <p:cNvSpPr/>
              <p:nvPr/>
            </p:nvSpPr>
            <p:spPr>
              <a:xfrm>
                <a:off x="1505" y="1852"/>
                <a:ext cx="170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6" h="26" extrusionOk="0">
                    <a:moveTo>
                      <a:pt x="96" y="13"/>
                    </a:moveTo>
                    <a:cubicBezTo>
                      <a:pt x="92" y="17"/>
                      <a:pt x="76" y="18"/>
                      <a:pt x="85" y="26"/>
                    </a:cubicBezTo>
                    <a:cubicBezTo>
                      <a:pt x="71" y="24"/>
                      <a:pt x="57" y="23"/>
                      <a:pt x="46" y="18"/>
                    </a:cubicBezTo>
                    <a:cubicBezTo>
                      <a:pt x="36" y="15"/>
                      <a:pt x="26" y="13"/>
                      <a:pt x="15" y="12"/>
                    </a:cubicBezTo>
                    <a:cubicBezTo>
                      <a:pt x="14" y="11"/>
                      <a:pt x="13" y="10"/>
                      <a:pt x="11" y="9"/>
                    </a:cubicBezTo>
                    <a:cubicBezTo>
                      <a:pt x="8" y="7"/>
                      <a:pt x="0" y="7"/>
                      <a:pt x="6" y="3"/>
                    </a:cubicBezTo>
                    <a:cubicBezTo>
                      <a:pt x="11" y="0"/>
                      <a:pt x="16" y="0"/>
                      <a:pt x="20" y="4"/>
                    </a:cubicBezTo>
                    <a:cubicBezTo>
                      <a:pt x="21" y="11"/>
                      <a:pt x="31" y="12"/>
                      <a:pt x="39" y="13"/>
                    </a:cubicBezTo>
                    <a:cubicBezTo>
                      <a:pt x="56" y="16"/>
                      <a:pt x="73" y="14"/>
                      <a:pt x="89" y="12"/>
                    </a:cubicBezTo>
                    <a:cubicBezTo>
                      <a:pt x="92" y="12"/>
                      <a:pt x="94" y="13"/>
                      <a:pt x="96" y="13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52"/>
              <p:cNvSpPr/>
              <p:nvPr/>
            </p:nvSpPr>
            <p:spPr>
              <a:xfrm>
                <a:off x="2336" y="1869"/>
                <a:ext cx="8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8" h="15" extrusionOk="0">
                    <a:moveTo>
                      <a:pt x="38" y="13"/>
                    </a:moveTo>
                    <a:cubicBezTo>
                      <a:pt x="36" y="14"/>
                      <a:pt x="32" y="14"/>
                      <a:pt x="29" y="14"/>
                    </a:cubicBezTo>
                    <a:cubicBezTo>
                      <a:pt x="22" y="15"/>
                      <a:pt x="16" y="14"/>
                      <a:pt x="10" y="13"/>
                    </a:cubicBezTo>
                    <a:cubicBezTo>
                      <a:pt x="5" y="12"/>
                      <a:pt x="0" y="10"/>
                      <a:pt x="1" y="7"/>
                    </a:cubicBezTo>
                    <a:cubicBezTo>
                      <a:pt x="1" y="4"/>
                      <a:pt x="5" y="1"/>
                      <a:pt x="10" y="1"/>
                    </a:cubicBezTo>
                    <a:cubicBezTo>
                      <a:pt x="17" y="0"/>
                      <a:pt x="25" y="0"/>
                      <a:pt x="32" y="1"/>
                    </a:cubicBezTo>
                    <a:cubicBezTo>
                      <a:pt x="47" y="3"/>
                      <a:pt x="48" y="6"/>
                      <a:pt x="38" y="13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52"/>
              <p:cNvSpPr/>
              <p:nvPr/>
            </p:nvSpPr>
            <p:spPr>
              <a:xfrm>
                <a:off x="3605" y="1825"/>
                <a:ext cx="92" cy="28"/>
              </a:xfrm>
              <a:custGeom>
                <a:avLst/>
                <a:gdLst/>
                <a:ahLst/>
                <a:cxnLst/>
                <a:rect l="l" t="t" r="r" b="b"/>
                <a:pathLst>
                  <a:path w="52" h="16" extrusionOk="0">
                    <a:moveTo>
                      <a:pt x="52" y="4"/>
                    </a:moveTo>
                    <a:cubicBezTo>
                      <a:pt x="51" y="5"/>
                      <a:pt x="50" y="6"/>
                      <a:pt x="50" y="7"/>
                    </a:cubicBezTo>
                    <a:cubicBezTo>
                      <a:pt x="39" y="13"/>
                      <a:pt x="27" y="16"/>
                      <a:pt x="13" y="14"/>
                    </a:cubicBezTo>
                    <a:cubicBezTo>
                      <a:pt x="8" y="14"/>
                      <a:pt x="4" y="13"/>
                      <a:pt x="2" y="10"/>
                    </a:cubicBezTo>
                    <a:cubicBezTo>
                      <a:pt x="0" y="4"/>
                      <a:pt x="4" y="1"/>
                      <a:pt x="16" y="2"/>
                    </a:cubicBezTo>
                    <a:cubicBezTo>
                      <a:pt x="21" y="2"/>
                      <a:pt x="27" y="2"/>
                      <a:pt x="33" y="1"/>
                    </a:cubicBezTo>
                    <a:cubicBezTo>
                      <a:pt x="40" y="0"/>
                      <a:pt x="48" y="0"/>
                      <a:pt x="52" y="4"/>
                    </a:cubicBezTo>
                    <a:close/>
                  </a:path>
                </a:pathLst>
              </a:custGeom>
              <a:solidFill>
                <a:srgbClr val="BA97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52"/>
              <p:cNvSpPr/>
              <p:nvPr/>
            </p:nvSpPr>
            <p:spPr>
              <a:xfrm>
                <a:off x="4697" y="1760"/>
                <a:ext cx="57" cy="4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2" extrusionOk="0">
                    <a:moveTo>
                      <a:pt x="32" y="7"/>
                    </a:moveTo>
                    <a:cubicBezTo>
                      <a:pt x="32" y="11"/>
                      <a:pt x="32" y="15"/>
                      <a:pt x="32" y="18"/>
                    </a:cubicBezTo>
                    <a:cubicBezTo>
                      <a:pt x="23" y="22"/>
                      <a:pt x="14" y="22"/>
                      <a:pt x="5" y="18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8"/>
                      <a:pt x="8" y="5"/>
                      <a:pt x="14" y="3"/>
                    </a:cubicBezTo>
                    <a:cubicBezTo>
                      <a:pt x="22" y="0"/>
                      <a:pt x="28" y="2"/>
                      <a:pt x="32" y="7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52"/>
              <p:cNvSpPr/>
              <p:nvPr/>
            </p:nvSpPr>
            <p:spPr>
              <a:xfrm>
                <a:off x="3184" y="1755"/>
                <a:ext cx="7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40" h="12" extrusionOk="0">
                    <a:moveTo>
                      <a:pt x="13" y="12"/>
                    </a:moveTo>
                    <a:cubicBezTo>
                      <a:pt x="8" y="11"/>
                      <a:pt x="3" y="10"/>
                      <a:pt x="2" y="7"/>
                    </a:cubicBezTo>
                    <a:cubicBezTo>
                      <a:pt x="0" y="3"/>
                      <a:pt x="5" y="2"/>
                      <a:pt x="10" y="1"/>
                    </a:cubicBezTo>
                    <a:cubicBezTo>
                      <a:pt x="16" y="0"/>
                      <a:pt x="23" y="1"/>
                      <a:pt x="30" y="0"/>
                    </a:cubicBezTo>
                    <a:cubicBezTo>
                      <a:pt x="34" y="0"/>
                      <a:pt x="39" y="0"/>
                      <a:pt x="39" y="4"/>
                    </a:cubicBezTo>
                    <a:cubicBezTo>
                      <a:pt x="40" y="7"/>
                      <a:pt x="36" y="9"/>
                      <a:pt x="31" y="10"/>
                    </a:cubicBezTo>
                    <a:cubicBezTo>
                      <a:pt x="25" y="11"/>
                      <a:pt x="18" y="10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52"/>
              <p:cNvSpPr/>
              <p:nvPr/>
            </p:nvSpPr>
            <p:spPr>
              <a:xfrm>
                <a:off x="3349" y="1728"/>
                <a:ext cx="52" cy="24"/>
              </a:xfrm>
              <a:custGeom>
                <a:avLst/>
                <a:gdLst/>
                <a:ahLst/>
                <a:cxnLst/>
                <a:rect l="l" t="t" r="r" b="b"/>
                <a:pathLst>
                  <a:path w="29" h="13" extrusionOk="0">
                    <a:moveTo>
                      <a:pt x="13" y="12"/>
                    </a:moveTo>
                    <a:cubicBezTo>
                      <a:pt x="5" y="13"/>
                      <a:pt x="0" y="10"/>
                      <a:pt x="0" y="6"/>
                    </a:cubicBezTo>
                    <a:cubicBezTo>
                      <a:pt x="1" y="1"/>
                      <a:pt x="10" y="1"/>
                      <a:pt x="18" y="0"/>
                    </a:cubicBezTo>
                    <a:cubicBezTo>
                      <a:pt x="24" y="0"/>
                      <a:pt x="29" y="1"/>
                      <a:pt x="28" y="5"/>
                    </a:cubicBezTo>
                    <a:cubicBezTo>
                      <a:pt x="28" y="11"/>
                      <a:pt x="20" y="11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52"/>
              <p:cNvSpPr/>
              <p:nvPr/>
            </p:nvSpPr>
            <p:spPr>
              <a:xfrm>
                <a:off x="2685" y="1802"/>
                <a:ext cx="5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1" h="11" extrusionOk="0">
                    <a:moveTo>
                      <a:pt x="14" y="11"/>
                    </a:moveTo>
                    <a:cubicBezTo>
                      <a:pt x="8" y="11"/>
                      <a:pt x="0" y="11"/>
                      <a:pt x="1" y="6"/>
                    </a:cubicBezTo>
                    <a:cubicBezTo>
                      <a:pt x="2" y="0"/>
                      <a:pt x="12" y="1"/>
                      <a:pt x="19" y="1"/>
                    </a:cubicBezTo>
                    <a:cubicBezTo>
                      <a:pt x="25" y="0"/>
                      <a:pt x="31" y="2"/>
                      <a:pt x="30" y="6"/>
                    </a:cubicBezTo>
                    <a:cubicBezTo>
                      <a:pt x="29" y="11"/>
                      <a:pt x="21" y="11"/>
                      <a:pt x="14" y="11"/>
                    </a:cubicBezTo>
                    <a:close/>
                  </a:path>
                </a:pathLst>
              </a:custGeom>
              <a:solidFill>
                <a:srgbClr val="BC988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52"/>
              <p:cNvSpPr/>
              <p:nvPr/>
            </p:nvSpPr>
            <p:spPr>
              <a:xfrm>
                <a:off x="2121" y="1748"/>
                <a:ext cx="41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0" extrusionOk="0">
                    <a:moveTo>
                      <a:pt x="14" y="10"/>
                    </a:moveTo>
                    <a:cubicBezTo>
                      <a:pt x="7" y="10"/>
                      <a:pt x="0" y="10"/>
                      <a:pt x="0" y="7"/>
                    </a:cubicBezTo>
                    <a:cubicBezTo>
                      <a:pt x="0" y="2"/>
                      <a:pt x="7" y="0"/>
                      <a:pt x="14" y="0"/>
                    </a:cubicBezTo>
                    <a:cubicBezTo>
                      <a:pt x="19" y="0"/>
                      <a:pt x="23" y="1"/>
                      <a:pt x="23" y="5"/>
                    </a:cubicBezTo>
                    <a:cubicBezTo>
                      <a:pt x="23" y="9"/>
                      <a:pt x="18" y="10"/>
                      <a:pt x="14" y="1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52"/>
              <p:cNvSpPr/>
              <p:nvPr/>
            </p:nvSpPr>
            <p:spPr>
              <a:xfrm>
                <a:off x="2314" y="1766"/>
                <a:ext cx="47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6" h="9" extrusionOk="0">
                    <a:moveTo>
                      <a:pt x="16" y="8"/>
                    </a:moveTo>
                    <a:cubicBezTo>
                      <a:pt x="8" y="9"/>
                      <a:pt x="2" y="8"/>
                      <a:pt x="1" y="4"/>
                    </a:cubicBezTo>
                    <a:cubicBezTo>
                      <a:pt x="0" y="0"/>
                      <a:pt x="6" y="0"/>
                      <a:pt x="11" y="0"/>
                    </a:cubicBezTo>
                    <a:cubicBezTo>
                      <a:pt x="17" y="0"/>
                      <a:pt x="25" y="0"/>
                      <a:pt x="26" y="5"/>
                    </a:cubicBezTo>
                    <a:cubicBezTo>
                      <a:pt x="26" y="9"/>
                      <a:pt x="19" y="8"/>
                      <a:pt x="16" y="8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52"/>
              <p:cNvSpPr/>
              <p:nvPr/>
            </p:nvSpPr>
            <p:spPr>
              <a:xfrm>
                <a:off x="1689" y="1805"/>
                <a:ext cx="47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6" h="10" extrusionOk="0">
                    <a:moveTo>
                      <a:pt x="10" y="9"/>
                    </a:moveTo>
                    <a:cubicBezTo>
                      <a:pt x="7" y="8"/>
                      <a:pt x="0" y="10"/>
                      <a:pt x="1" y="6"/>
                    </a:cubicBezTo>
                    <a:cubicBezTo>
                      <a:pt x="1" y="2"/>
                      <a:pt x="7" y="0"/>
                      <a:pt x="14" y="0"/>
                    </a:cubicBezTo>
                    <a:cubicBezTo>
                      <a:pt x="19" y="0"/>
                      <a:pt x="26" y="1"/>
                      <a:pt x="25" y="4"/>
                    </a:cubicBezTo>
                    <a:cubicBezTo>
                      <a:pt x="25" y="9"/>
                      <a:pt x="18" y="9"/>
                      <a:pt x="10" y="9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52"/>
              <p:cNvSpPr/>
              <p:nvPr/>
            </p:nvSpPr>
            <p:spPr>
              <a:xfrm>
                <a:off x="1531" y="1821"/>
                <a:ext cx="10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58" h="8" extrusionOk="0">
                    <a:moveTo>
                      <a:pt x="0" y="4"/>
                    </a:moveTo>
                    <a:cubicBezTo>
                      <a:pt x="7" y="1"/>
                      <a:pt x="15" y="3"/>
                      <a:pt x="23" y="1"/>
                    </a:cubicBezTo>
                    <a:cubicBezTo>
                      <a:pt x="34" y="0"/>
                      <a:pt x="46" y="0"/>
                      <a:pt x="58" y="0"/>
                    </a:cubicBezTo>
                    <a:cubicBezTo>
                      <a:pt x="56" y="2"/>
                      <a:pt x="53" y="4"/>
                      <a:pt x="47" y="4"/>
                    </a:cubicBezTo>
                    <a:cubicBezTo>
                      <a:pt x="36" y="3"/>
                      <a:pt x="24" y="3"/>
                      <a:pt x="13" y="6"/>
                    </a:cubicBezTo>
                    <a:cubicBezTo>
                      <a:pt x="8" y="8"/>
                      <a:pt x="4" y="5"/>
                      <a:pt x="0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52"/>
              <p:cNvSpPr/>
              <p:nvPr/>
            </p:nvSpPr>
            <p:spPr>
              <a:xfrm>
                <a:off x="4493" y="1760"/>
                <a:ext cx="9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51" h="8" extrusionOk="0">
                    <a:moveTo>
                      <a:pt x="51" y="6"/>
                    </a:moveTo>
                    <a:cubicBezTo>
                      <a:pt x="47" y="8"/>
                      <a:pt x="43" y="6"/>
                      <a:pt x="40" y="6"/>
                    </a:cubicBezTo>
                    <a:cubicBezTo>
                      <a:pt x="26" y="4"/>
                      <a:pt x="13" y="6"/>
                      <a:pt x="0" y="7"/>
                    </a:cubicBezTo>
                    <a:cubicBezTo>
                      <a:pt x="4" y="5"/>
                      <a:pt x="11" y="4"/>
                      <a:pt x="12" y="0"/>
                    </a:cubicBezTo>
                    <a:cubicBezTo>
                      <a:pt x="25" y="2"/>
                      <a:pt x="40" y="0"/>
                      <a:pt x="51" y="6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52"/>
              <p:cNvSpPr/>
              <p:nvPr/>
            </p:nvSpPr>
            <p:spPr>
              <a:xfrm>
                <a:off x="4651" y="1750"/>
                <a:ext cx="55" cy="43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29" y="20"/>
                    </a:moveTo>
                    <a:cubicBezTo>
                      <a:pt x="30" y="22"/>
                      <a:pt x="30" y="23"/>
                      <a:pt x="31" y="24"/>
                    </a:cubicBezTo>
                    <a:cubicBezTo>
                      <a:pt x="18" y="20"/>
                      <a:pt x="8" y="14"/>
                      <a:pt x="0" y="6"/>
                    </a:cubicBezTo>
                    <a:cubicBezTo>
                      <a:pt x="5" y="3"/>
                      <a:pt x="11" y="0"/>
                      <a:pt x="19" y="3"/>
                    </a:cubicBezTo>
                    <a:cubicBezTo>
                      <a:pt x="12" y="9"/>
                      <a:pt x="12" y="9"/>
                      <a:pt x="22" y="15"/>
                    </a:cubicBezTo>
                    <a:cubicBezTo>
                      <a:pt x="25" y="16"/>
                      <a:pt x="27" y="18"/>
                      <a:pt x="29" y="20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52"/>
              <p:cNvSpPr/>
              <p:nvPr/>
            </p:nvSpPr>
            <p:spPr>
              <a:xfrm>
                <a:off x="3603" y="1837"/>
                <a:ext cx="91" cy="23"/>
              </a:xfrm>
              <a:custGeom>
                <a:avLst/>
                <a:gdLst/>
                <a:ahLst/>
                <a:cxnLst/>
                <a:rect l="l" t="t" r="r" b="b"/>
                <a:pathLst>
                  <a:path w="51" h="13" extrusionOk="0">
                    <a:moveTo>
                      <a:pt x="3" y="3"/>
                    </a:moveTo>
                    <a:cubicBezTo>
                      <a:pt x="20" y="10"/>
                      <a:pt x="35" y="4"/>
                      <a:pt x="51" y="0"/>
                    </a:cubicBezTo>
                    <a:cubicBezTo>
                      <a:pt x="41" y="12"/>
                      <a:pt x="15" y="1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52"/>
              <p:cNvSpPr/>
              <p:nvPr/>
            </p:nvSpPr>
            <p:spPr>
              <a:xfrm>
                <a:off x="4232" y="1662"/>
                <a:ext cx="32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8" h="11" extrusionOk="0">
                    <a:moveTo>
                      <a:pt x="15" y="9"/>
                    </a:moveTo>
                    <a:cubicBezTo>
                      <a:pt x="11" y="9"/>
                      <a:pt x="5" y="11"/>
                      <a:pt x="2" y="7"/>
                    </a:cubicBezTo>
                    <a:cubicBezTo>
                      <a:pt x="0" y="5"/>
                      <a:pt x="3" y="2"/>
                      <a:pt x="6" y="2"/>
                    </a:cubicBezTo>
                    <a:cubicBezTo>
                      <a:pt x="16" y="0"/>
                      <a:pt x="18" y="3"/>
                      <a:pt x="18" y="8"/>
                    </a:cubicBezTo>
                    <a:cubicBezTo>
                      <a:pt x="17" y="9"/>
                      <a:pt x="17" y="9"/>
                      <a:pt x="15" y="9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52"/>
              <p:cNvSpPr/>
              <p:nvPr/>
            </p:nvSpPr>
            <p:spPr>
              <a:xfrm>
                <a:off x="2305" y="1850"/>
                <a:ext cx="3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7" h="7" extrusionOk="0">
                    <a:moveTo>
                      <a:pt x="8" y="7"/>
                    </a:moveTo>
                    <a:cubicBezTo>
                      <a:pt x="3" y="7"/>
                      <a:pt x="0" y="7"/>
                      <a:pt x="0" y="4"/>
                    </a:cubicBezTo>
                    <a:cubicBezTo>
                      <a:pt x="1" y="1"/>
                      <a:pt x="6" y="1"/>
                      <a:pt x="10" y="0"/>
                    </a:cubicBezTo>
                    <a:cubicBezTo>
                      <a:pt x="13" y="0"/>
                      <a:pt x="17" y="0"/>
                      <a:pt x="16" y="3"/>
                    </a:cubicBezTo>
                    <a:cubicBezTo>
                      <a:pt x="15" y="6"/>
                      <a:pt x="12" y="7"/>
                      <a:pt x="8" y="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52"/>
              <p:cNvSpPr/>
              <p:nvPr/>
            </p:nvSpPr>
            <p:spPr>
              <a:xfrm>
                <a:off x="4425" y="1757"/>
                <a:ext cx="86" cy="3"/>
              </a:xfrm>
              <a:custGeom>
                <a:avLst/>
                <a:gdLst/>
                <a:ahLst/>
                <a:cxnLst/>
                <a:rect l="l" t="t" r="r" b="b"/>
                <a:pathLst>
                  <a:path w="48" h="2" extrusionOk="0">
                    <a:moveTo>
                      <a:pt x="48" y="2"/>
                    </a:moveTo>
                    <a:cubicBezTo>
                      <a:pt x="32" y="2"/>
                      <a:pt x="16" y="2"/>
                      <a:pt x="0" y="2"/>
                    </a:cubicBezTo>
                    <a:cubicBezTo>
                      <a:pt x="16" y="0"/>
                      <a:pt x="32" y="0"/>
                      <a:pt x="48" y="2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52"/>
              <p:cNvSpPr/>
              <p:nvPr/>
            </p:nvSpPr>
            <p:spPr>
              <a:xfrm>
                <a:off x="3555" y="1871"/>
                <a:ext cx="36" cy="2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1" extrusionOk="0">
                    <a:moveTo>
                      <a:pt x="8" y="9"/>
                    </a:moveTo>
                    <a:cubicBezTo>
                      <a:pt x="13" y="4"/>
                      <a:pt x="0" y="5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0" y="1"/>
                      <a:pt x="11" y="7"/>
                      <a:pt x="20" y="7"/>
                    </a:cubicBezTo>
                    <a:cubicBezTo>
                      <a:pt x="18" y="10"/>
                      <a:pt x="14" y="11"/>
                      <a:pt x="8" y="9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52"/>
              <p:cNvSpPr/>
              <p:nvPr/>
            </p:nvSpPr>
            <p:spPr>
              <a:xfrm>
                <a:off x="4596" y="1744"/>
                <a:ext cx="42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4" h="8" extrusionOk="0">
                    <a:moveTo>
                      <a:pt x="0" y="1"/>
                    </a:moveTo>
                    <a:cubicBezTo>
                      <a:pt x="10" y="0"/>
                      <a:pt x="18" y="3"/>
                      <a:pt x="24" y="8"/>
                    </a:cubicBezTo>
                    <a:cubicBezTo>
                      <a:pt x="15" y="6"/>
                      <a:pt x="7" y="5"/>
                      <a:pt x="0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52"/>
              <p:cNvSpPr/>
              <p:nvPr/>
            </p:nvSpPr>
            <p:spPr>
              <a:xfrm>
                <a:off x="1475" y="1859"/>
                <a:ext cx="2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3" h="7" extrusionOk="0">
                    <a:moveTo>
                      <a:pt x="13" y="6"/>
                    </a:moveTo>
                    <a:cubicBezTo>
                      <a:pt x="10" y="7"/>
                      <a:pt x="8" y="7"/>
                      <a:pt x="6" y="7"/>
                    </a:cubicBezTo>
                    <a:cubicBezTo>
                      <a:pt x="5" y="5"/>
                      <a:pt x="0" y="3"/>
                      <a:pt x="3" y="1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11" y="1"/>
                      <a:pt x="13" y="3"/>
                      <a:pt x="13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52"/>
              <p:cNvSpPr/>
              <p:nvPr/>
            </p:nvSpPr>
            <p:spPr>
              <a:xfrm>
                <a:off x="4361" y="1762"/>
                <a:ext cx="25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4" y="1"/>
                    </a:moveTo>
                    <a:cubicBezTo>
                      <a:pt x="12" y="8"/>
                      <a:pt x="5" y="4"/>
                      <a:pt x="0" y="2"/>
                    </a:cubicBezTo>
                    <a:cubicBezTo>
                      <a:pt x="4" y="0"/>
                      <a:pt x="10" y="1"/>
                      <a:pt x="14" y="1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52"/>
              <p:cNvSpPr/>
              <p:nvPr/>
            </p:nvSpPr>
            <p:spPr>
              <a:xfrm>
                <a:off x="1592" y="1834"/>
                <a:ext cx="41" cy="7"/>
              </a:xfrm>
              <a:custGeom>
                <a:avLst/>
                <a:gdLst/>
                <a:ahLst/>
                <a:cxnLst/>
                <a:rect l="l" t="t" r="r" b="b"/>
                <a:pathLst>
                  <a:path w="23" h="4" extrusionOk="0">
                    <a:moveTo>
                      <a:pt x="23" y="4"/>
                    </a:moveTo>
                    <a:cubicBezTo>
                      <a:pt x="16" y="4"/>
                      <a:pt x="8" y="4"/>
                      <a:pt x="0" y="4"/>
                    </a:cubicBezTo>
                    <a:cubicBezTo>
                      <a:pt x="8" y="2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52"/>
              <p:cNvSpPr/>
              <p:nvPr/>
            </p:nvSpPr>
            <p:spPr>
              <a:xfrm>
                <a:off x="4310" y="1802"/>
                <a:ext cx="48" cy="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" extrusionOk="0">
                    <a:moveTo>
                      <a:pt x="27" y="0"/>
                    </a:moveTo>
                    <a:cubicBezTo>
                      <a:pt x="18" y="2"/>
                      <a:pt x="9" y="2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52"/>
              <p:cNvSpPr/>
              <p:nvPr/>
            </p:nvSpPr>
            <p:spPr>
              <a:xfrm>
                <a:off x="4212" y="1810"/>
                <a:ext cx="31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0" y="6"/>
                    </a:moveTo>
                    <a:cubicBezTo>
                      <a:pt x="3" y="4"/>
                      <a:pt x="6" y="2"/>
                      <a:pt x="10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11" y="1"/>
                      <a:pt x="7" y="5"/>
                      <a:pt x="0" y="6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52"/>
              <p:cNvSpPr/>
              <p:nvPr/>
            </p:nvSpPr>
            <p:spPr>
              <a:xfrm>
                <a:off x="4258" y="1673"/>
                <a:ext cx="32" cy="9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0" y="3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8" y="3"/>
                      <a:pt x="13" y="0"/>
                      <a:pt x="18" y="2"/>
                    </a:cubicBezTo>
                    <a:cubicBezTo>
                      <a:pt x="12" y="3"/>
                      <a:pt x="6" y="4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52"/>
              <p:cNvSpPr/>
              <p:nvPr/>
            </p:nvSpPr>
            <p:spPr>
              <a:xfrm>
                <a:off x="312" y="1627"/>
                <a:ext cx="1603" cy="273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53" extrusionOk="0">
                    <a:moveTo>
                      <a:pt x="778" y="49"/>
                    </a:moveTo>
                    <a:cubicBezTo>
                      <a:pt x="773" y="44"/>
                      <a:pt x="768" y="38"/>
                      <a:pt x="756" y="38"/>
                    </a:cubicBezTo>
                    <a:cubicBezTo>
                      <a:pt x="737" y="37"/>
                      <a:pt x="718" y="36"/>
                      <a:pt x="702" y="44"/>
                    </a:cubicBezTo>
                    <a:cubicBezTo>
                      <a:pt x="694" y="48"/>
                      <a:pt x="695" y="53"/>
                      <a:pt x="704" y="56"/>
                    </a:cubicBezTo>
                    <a:cubicBezTo>
                      <a:pt x="713" y="59"/>
                      <a:pt x="723" y="61"/>
                      <a:pt x="733" y="63"/>
                    </a:cubicBezTo>
                    <a:cubicBezTo>
                      <a:pt x="736" y="65"/>
                      <a:pt x="741" y="63"/>
                      <a:pt x="746" y="65"/>
                    </a:cubicBezTo>
                    <a:cubicBezTo>
                      <a:pt x="740" y="69"/>
                      <a:pt x="737" y="73"/>
                      <a:pt x="724" y="69"/>
                    </a:cubicBezTo>
                    <a:cubicBezTo>
                      <a:pt x="685" y="59"/>
                      <a:pt x="643" y="58"/>
                      <a:pt x="601" y="61"/>
                    </a:cubicBezTo>
                    <a:cubicBezTo>
                      <a:pt x="593" y="62"/>
                      <a:pt x="584" y="64"/>
                      <a:pt x="576" y="67"/>
                    </a:cubicBezTo>
                    <a:cubicBezTo>
                      <a:pt x="564" y="72"/>
                      <a:pt x="548" y="72"/>
                      <a:pt x="535" y="75"/>
                    </a:cubicBezTo>
                    <a:cubicBezTo>
                      <a:pt x="520" y="79"/>
                      <a:pt x="505" y="83"/>
                      <a:pt x="497" y="91"/>
                    </a:cubicBezTo>
                    <a:cubicBezTo>
                      <a:pt x="481" y="106"/>
                      <a:pt x="496" y="115"/>
                      <a:pt x="521" y="117"/>
                    </a:cubicBezTo>
                    <a:cubicBezTo>
                      <a:pt x="525" y="117"/>
                      <a:pt x="530" y="116"/>
                      <a:pt x="534" y="118"/>
                    </a:cubicBezTo>
                    <a:cubicBezTo>
                      <a:pt x="536" y="121"/>
                      <a:pt x="538" y="124"/>
                      <a:pt x="541" y="127"/>
                    </a:cubicBezTo>
                    <a:cubicBezTo>
                      <a:pt x="537" y="128"/>
                      <a:pt x="534" y="127"/>
                      <a:pt x="531" y="126"/>
                    </a:cubicBezTo>
                    <a:cubicBezTo>
                      <a:pt x="499" y="120"/>
                      <a:pt x="469" y="122"/>
                      <a:pt x="444" y="136"/>
                    </a:cubicBezTo>
                    <a:cubicBezTo>
                      <a:pt x="439" y="138"/>
                      <a:pt x="434" y="141"/>
                      <a:pt x="428" y="143"/>
                    </a:cubicBezTo>
                    <a:cubicBezTo>
                      <a:pt x="422" y="145"/>
                      <a:pt x="416" y="147"/>
                      <a:pt x="419" y="153"/>
                    </a:cubicBezTo>
                    <a:cubicBezTo>
                      <a:pt x="419" y="153"/>
                      <a:pt x="417" y="153"/>
                      <a:pt x="416" y="153"/>
                    </a:cubicBezTo>
                    <a:cubicBezTo>
                      <a:pt x="408" y="150"/>
                      <a:pt x="401" y="145"/>
                      <a:pt x="390" y="145"/>
                    </a:cubicBezTo>
                    <a:cubicBezTo>
                      <a:pt x="378" y="142"/>
                      <a:pt x="366" y="139"/>
                      <a:pt x="355" y="135"/>
                    </a:cubicBezTo>
                    <a:cubicBezTo>
                      <a:pt x="352" y="134"/>
                      <a:pt x="349" y="133"/>
                      <a:pt x="351" y="131"/>
                    </a:cubicBezTo>
                    <a:cubicBezTo>
                      <a:pt x="360" y="128"/>
                      <a:pt x="368" y="130"/>
                      <a:pt x="376" y="132"/>
                    </a:cubicBezTo>
                    <a:cubicBezTo>
                      <a:pt x="386" y="133"/>
                      <a:pt x="396" y="133"/>
                      <a:pt x="406" y="131"/>
                    </a:cubicBezTo>
                    <a:cubicBezTo>
                      <a:pt x="425" y="127"/>
                      <a:pt x="443" y="123"/>
                      <a:pt x="460" y="118"/>
                    </a:cubicBezTo>
                    <a:cubicBezTo>
                      <a:pt x="469" y="115"/>
                      <a:pt x="475" y="111"/>
                      <a:pt x="475" y="104"/>
                    </a:cubicBezTo>
                    <a:cubicBezTo>
                      <a:pt x="475" y="98"/>
                      <a:pt x="467" y="96"/>
                      <a:pt x="459" y="93"/>
                    </a:cubicBezTo>
                    <a:cubicBezTo>
                      <a:pt x="452" y="91"/>
                      <a:pt x="444" y="90"/>
                      <a:pt x="436" y="90"/>
                    </a:cubicBezTo>
                    <a:cubicBezTo>
                      <a:pt x="412" y="88"/>
                      <a:pt x="388" y="86"/>
                      <a:pt x="364" y="88"/>
                    </a:cubicBezTo>
                    <a:cubicBezTo>
                      <a:pt x="351" y="89"/>
                      <a:pt x="332" y="98"/>
                      <a:pt x="329" y="106"/>
                    </a:cubicBezTo>
                    <a:cubicBezTo>
                      <a:pt x="326" y="113"/>
                      <a:pt x="329" y="120"/>
                      <a:pt x="340" y="125"/>
                    </a:cubicBezTo>
                    <a:cubicBezTo>
                      <a:pt x="343" y="126"/>
                      <a:pt x="349" y="127"/>
                      <a:pt x="346" y="130"/>
                    </a:cubicBezTo>
                    <a:cubicBezTo>
                      <a:pt x="330" y="131"/>
                      <a:pt x="314" y="131"/>
                      <a:pt x="299" y="128"/>
                    </a:cubicBezTo>
                    <a:cubicBezTo>
                      <a:pt x="297" y="127"/>
                      <a:pt x="294" y="126"/>
                      <a:pt x="297" y="126"/>
                    </a:cubicBezTo>
                    <a:cubicBezTo>
                      <a:pt x="308" y="123"/>
                      <a:pt x="312" y="116"/>
                      <a:pt x="317" y="110"/>
                    </a:cubicBezTo>
                    <a:cubicBezTo>
                      <a:pt x="314" y="111"/>
                      <a:pt x="311" y="111"/>
                      <a:pt x="308" y="110"/>
                    </a:cubicBezTo>
                    <a:cubicBezTo>
                      <a:pt x="294" y="103"/>
                      <a:pt x="279" y="106"/>
                      <a:pt x="266" y="109"/>
                    </a:cubicBezTo>
                    <a:cubicBezTo>
                      <a:pt x="249" y="112"/>
                      <a:pt x="249" y="120"/>
                      <a:pt x="263" y="126"/>
                    </a:cubicBezTo>
                    <a:cubicBezTo>
                      <a:pt x="264" y="127"/>
                      <a:pt x="263" y="128"/>
                      <a:pt x="263" y="128"/>
                    </a:cubicBezTo>
                    <a:cubicBezTo>
                      <a:pt x="246" y="128"/>
                      <a:pt x="229" y="128"/>
                      <a:pt x="212" y="128"/>
                    </a:cubicBezTo>
                    <a:cubicBezTo>
                      <a:pt x="210" y="127"/>
                      <a:pt x="206" y="127"/>
                      <a:pt x="207" y="124"/>
                    </a:cubicBezTo>
                    <a:cubicBezTo>
                      <a:pt x="213" y="122"/>
                      <a:pt x="221" y="122"/>
                      <a:pt x="228" y="119"/>
                    </a:cubicBezTo>
                    <a:cubicBezTo>
                      <a:pt x="243" y="113"/>
                      <a:pt x="244" y="103"/>
                      <a:pt x="231" y="96"/>
                    </a:cubicBezTo>
                    <a:cubicBezTo>
                      <a:pt x="223" y="91"/>
                      <a:pt x="213" y="90"/>
                      <a:pt x="203" y="90"/>
                    </a:cubicBezTo>
                    <a:cubicBezTo>
                      <a:pt x="177" y="89"/>
                      <a:pt x="153" y="92"/>
                      <a:pt x="129" y="96"/>
                    </a:cubicBezTo>
                    <a:cubicBezTo>
                      <a:pt x="113" y="98"/>
                      <a:pt x="108" y="105"/>
                      <a:pt x="112" y="114"/>
                    </a:cubicBezTo>
                    <a:cubicBezTo>
                      <a:pt x="113" y="116"/>
                      <a:pt x="115" y="118"/>
                      <a:pt x="112" y="120"/>
                    </a:cubicBezTo>
                    <a:cubicBezTo>
                      <a:pt x="105" y="120"/>
                      <a:pt x="98" y="120"/>
                      <a:pt x="90" y="120"/>
                    </a:cubicBezTo>
                    <a:cubicBezTo>
                      <a:pt x="87" y="118"/>
                      <a:pt x="87" y="115"/>
                      <a:pt x="88" y="113"/>
                    </a:cubicBezTo>
                    <a:cubicBezTo>
                      <a:pt x="90" y="109"/>
                      <a:pt x="88" y="105"/>
                      <a:pt x="85" y="102"/>
                    </a:cubicBezTo>
                    <a:cubicBezTo>
                      <a:pt x="77" y="90"/>
                      <a:pt x="59" y="88"/>
                      <a:pt x="41" y="87"/>
                    </a:cubicBezTo>
                    <a:cubicBezTo>
                      <a:pt x="28" y="86"/>
                      <a:pt x="14" y="86"/>
                      <a:pt x="0" y="88"/>
                    </a:cubicBezTo>
                    <a:cubicBezTo>
                      <a:pt x="10" y="81"/>
                      <a:pt x="18" y="72"/>
                      <a:pt x="37" y="72"/>
                    </a:cubicBezTo>
                    <a:cubicBezTo>
                      <a:pt x="43" y="72"/>
                      <a:pt x="50" y="71"/>
                      <a:pt x="43" y="66"/>
                    </a:cubicBezTo>
                    <a:cubicBezTo>
                      <a:pt x="38" y="63"/>
                      <a:pt x="42" y="62"/>
                      <a:pt x="47" y="61"/>
                    </a:cubicBezTo>
                    <a:cubicBezTo>
                      <a:pt x="55" y="61"/>
                      <a:pt x="63" y="61"/>
                      <a:pt x="71" y="61"/>
                    </a:cubicBezTo>
                    <a:cubicBezTo>
                      <a:pt x="77" y="61"/>
                      <a:pt x="83" y="61"/>
                      <a:pt x="85" y="56"/>
                    </a:cubicBezTo>
                    <a:cubicBezTo>
                      <a:pt x="87" y="52"/>
                      <a:pt x="84" y="49"/>
                      <a:pt x="77" y="48"/>
                    </a:cubicBezTo>
                    <a:cubicBezTo>
                      <a:pt x="75" y="47"/>
                      <a:pt x="71" y="47"/>
                      <a:pt x="72" y="45"/>
                    </a:cubicBezTo>
                    <a:cubicBezTo>
                      <a:pt x="73" y="43"/>
                      <a:pt x="76" y="42"/>
                      <a:pt x="80" y="42"/>
                    </a:cubicBezTo>
                    <a:cubicBezTo>
                      <a:pt x="87" y="42"/>
                      <a:pt x="94" y="42"/>
                      <a:pt x="100" y="41"/>
                    </a:cubicBezTo>
                    <a:cubicBezTo>
                      <a:pt x="109" y="38"/>
                      <a:pt x="115" y="36"/>
                      <a:pt x="108" y="30"/>
                    </a:cubicBezTo>
                    <a:cubicBezTo>
                      <a:pt x="105" y="27"/>
                      <a:pt x="105" y="24"/>
                      <a:pt x="111" y="23"/>
                    </a:cubicBezTo>
                    <a:cubicBezTo>
                      <a:pt x="114" y="22"/>
                      <a:pt x="112" y="20"/>
                      <a:pt x="112" y="19"/>
                    </a:cubicBezTo>
                    <a:cubicBezTo>
                      <a:pt x="124" y="20"/>
                      <a:pt x="136" y="21"/>
                      <a:pt x="148" y="21"/>
                    </a:cubicBezTo>
                    <a:cubicBezTo>
                      <a:pt x="151" y="22"/>
                      <a:pt x="153" y="22"/>
                      <a:pt x="153" y="20"/>
                    </a:cubicBezTo>
                    <a:cubicBezTo>
                      <a:pt x="176" y="24"/>
                      <a:pt x="201" y="23"/>
                      <a:pt x="225" y="25"/>
                    </a:cubicBezTo>
                    <a:cubicBezTo>
                      <a:pt x="233" y="25"/>
                      <a:pt x="240" y="24"/>
                      <a:pt x="248" y="22"/>
                    </a:cubicBezTo>
                    <a:cubicBezTo>
                      <a:pt x="257" y="28"/>
                      <a:pt x="268" y="28"/>
                      <a:pt x="280" y="26"/>
                    </a:cubicBezTo>
                    <a:cubicBezTo>
                      <a:pt x="300" y="22"/>
                      <a:pt x="321" y="23"/>
                      <a:pt x="342" y="24"/>
                    </a:cubicBezTo>
                    <a:cubicBezTo>
                      <a:pt x="346" y="24"/>
                      <a:pt x="351" y="25"/>
                      <a:pt x="354" y="23"/>
                    </a:cubicBezTo>
                    <a:cubicBezTo>
                      <a:pt x="361" y="18"/>
                      <a:pt x="370" y="18"/>
                      <a:pt x="379" y="18"/>
                    </a:cubicBezTo>
                    <a:cubicBezTo>
                      <a:pt x="387" y="18"/>
                      <a:pt x="394" y="18"/>
                      <a:pt x="401" y="15"/>
                    </a:cubicBezTo>
                    <a:cubicBezTo>
                      <a:pt x="401" y="15"/>
                      <a:pt x="402" y="14"/>
                      <a:pt x="403" y="14"/>
                    </a:cubicBezTo>
                    <a:cubicBezTo>
                      <a:pt x="424" y="14"/>
                      <a:pt x="445" y="11"/>
                      <a:pt x="466" y="9"/>
                    </a:cubicBezTo>
                    <a:cubicBezTo>
                      <a:pt x="468" y="8"/>
                      <a:pt x="473" y="9"/>
                      <a:pt x="474" y="7"/>
                    </a:cubicBezTo>
                    <a:cubicBezTo>
                      <a:pt x="479" y="7"/>
                      <a:pt x="485" y="7"/>
                      <a:pt x="487" y="11"/>
                    </a:cubicBezTo>
                    <a:cubicBezTo>
                      <a:pt x="483" y="17"/>
                      <a:pt x="476" y="18"/>
                      <a:pt x="467" y="19"/>
                    </a:cubicBezTo>
                    <a:cubicBezTo>
                      <a:pt x="459" y="19"/>
                      <a:pt x="452" y="19"/>
                      <a:pt x="445" y="21"/>
                    </a:cubicBezTo>
                    <a:cubicBezTo>
                      <a:pt x="436" y="23"/>
                      <a:pt x="435" y="27"/>
                      <a:pt x="442" y="31"/>
                    </a:cubicBezTo>
                    <a:cubicBezTo>
                      <a:pt x="445" y="33"/>
                      <a:pt x="449" y="33"/>
                      <a:pt x="453" y="34"/>
                    </a:cubicBezTo>
                    <a:cubicBezTo>
                      <a:pt x="477" y="36"/>
                      <a:pt x="501" y="37"/>
                      <a:pt x="526" y="36"/>
                    </a:cubicBezTo>
                    <a:cubicBezTo>
                      <a:pt x="536" y="35"/>
                      <a:pt x="545" y="34"/>
                      <a:pt x="552" y="28"/>
                    </a:cubicBezTo>
                    <a:cubicBezTo>
                      <a:pt x="557" y="25"/>
                      <a:pt x="561" y="25"/>
                      <a:pt x="563" y="30"/>
                    </a:cubicBezTo>
                    <a:cubicBezTo>
                      <a:pt x="564" y="35"/>
                      <a:pt x="569" y="38"/>
                      <a:pt x="577" y="39"/>
                    </a:cubicBezTo>
                    <a:cubicBezTo>
                      <a:pt x="587" y="40"/>
                      <a:pt x="596" y="45"/>
                      <a:pt x="608" y="43"/>
                    </a:cubicBezTo>
                    <a:cubicBezTo>
                      <a:pt x="614" y="42"/>
                      <a:pt x="620" y="42"/>
                      <a:pt x="621" y="38"/>
                    </a:cubicBezTo>
                    <a:cubicBezTo>
                      <a:pt x="622" y="33"/>
                      <a:pt x="621" y="29"/>
                      <a:pt x="613" y="27"/>
                    </a:cubicBezTo>
                    <a:cubicBezTo>
                      <a:pt x="601" y="23"/>
                      <a:pt x="588" y="21"/>
                      <a:pt x="575" y="24"/>
                    </a:cubicBezTo>
                    <a:cubicBezTo>
                      <a:pt x="564" y="26"/>
                      <a:pt x="557" y="24"/>
                      <a:pt x="550" y="20"/>
                    </a:cubicBezTo>
                    <a:cubicBezTo>
                      <a:pt x="544" y="16"/>
                      <a:pt x="539" y="14"/>
                      <a:pt x="529" y="15"/>
                    </a:cubicBezTo>
                    <a:cubicBezTo>
                      <a:pt x="519" y="17"/>
                      <a:pt x="508" y="16"/>
                      <a:pt x="498" y="17"/>
                    </a:cubicBezTo>
                    <a:cubicBezTo>
                      <a:pt x="486" y="18"/>
                      <a:pt x="485" y="16"/>
                      <a:pt x="487" y="10"/>
                    </a:cubicBezTo>
                    <a:cubicBezTo>
                      <a:pt x="488" y="8"/>
                      <a:pt x="490" y="8"/>
                      <a:pt x="492" y="7"/>
                    </a:cubicBezTo>
                    <a:cubicBezTo>
                      <a:pt x="493" y="7"/>
                      <a:pt x="495" y="7"/>
                      <a:pt x="496" y="7"/>
                    </a:cubicBezTo>
                    <a:cubicBezTo>
                      <a:pt x="506" y="8"/>
                      <a:pt x="515" y="7"/>
                      <a:pt x="524" y="5"/>
                    </a:cubicBezTo>
                    <a:cubicBezTo>
                      <a:pt x="526" y="4"/>
                      <a:pt x="528" y="4"/>
                      <a:pt x="530" y="4"/>
                    </a:cubicBezTo>
                    <a:cubicBezTo>
                      <a:pt x="536" y="4"/>
                      <a:pt x="542" y="1"/>
                      <a:pt x="548" y="4"/>
                    </a:cubicBezTo>
                    <a:cubicBezTo>
                      <a:pt x="572" y="6"/>
                      <a:pt x="595" y="1"/>
                      <a:pt x="619" y="1"/>
                    </a:cubicBezTo>
                    <a:cubicBezTo>
                      <a:pt x="627" y="1"/>
                      <a:pt x="634" y="2"/>
                      <a:pt x="639" y="6"/>
                    </a:cubicBezTo>
                    <a:cubicBezTo>
                      <a:pt x="638" y="7"/>
                      <a:pt x="637" y="7"/>
                      <a:pt x="635" y="8"/>
                    </a:cubicBezTo>
                    <a:cubicBezTo>
                      <a:pt x="620" y="13"/>
                      <a:pt x="619" y="19"/>
                      <a:pt x="633" y="26"/>
                    </a:cubicBezTo>
                    <a:cubicBezTo>
                      <a:pt x="654" y="37"/>
                      <a:pt x="678" y="40"/>
                      <a:pt x="704" y="34"/>
                    </a:cubicBezTo>
                    <a:cubicBezTo>
                      <a:pt x="724" y="29"/>
                      <a:pt x="744" y="23"/>
                      <a:pt x="765" y="21"/>
                    </a:cubicBezTo>
                    <a:cubicBezTo>
                      <a:pt x="769" y="20"/>
                      <a:pt x="774" y="19"/>
                      <a:pt x="774" y="16"/>
                    </a:cubicBezTo>
                    <a:cubicBezTo>
                      <a:pt x="774" y="13"/>
                      <a:pt x="770" y="11"/>
                      <a:pt x="765" y="10"/>
                    </a:cubicBezTo>
                    <a:cubicBezTo>
                      <a:pt x="763" y="10"/>
                      <a:pt x="760" y="9"/>
                      <a:pt x="757" y="9"/>
                    </a:cubicBezTo>
                    <a:cubicBezTo>
                      <a:pt x="730" y="9"/>
                      <a:pt x="704" y="5"/>
                      <a:pt x="676" y="6"/>
                    </a:cubicBezTo>
                    <a:cubicBezTo>
                      <a:pt x="671" y="6"/>
                      <a:pt x="665" y="7"/>
                      <a:pt x="661" y="4"/>
                    </a:cubicBezTo>
                    <a:cubicBezTo>
                      <a:pt x="672" y="2"/>
                      <a:pt x="683" y="3"/>
                      <a:pt x="694" y="3"/>
                    </a:cubicBezTo>
                    <a:cubicBezTo>
                      <a:pt x="699" y="3"/>
                      <a:pt x="704" y="3"/>
                      <a:pt x="706" y="0"/>
                    </a:cubicBezTo>
                    <a:cubicBezTo>
                      <a:pt x="739" y="0"/>
                      <a:pt x="772" y="3"/>
                      <a:pt x="804" y="5"/>
                    </a:cubicBezTo>
                    <a:cubicBezTo>
                      <a:pt x="817" y="6"/>
                      <a:pt x="831" y="7"/>
                      <a:pt x="843" y="8"/>
                    </a:cubicBezTo>
                    <a:cubicBezTo>
                      <a:pt x="847" y="8"/>
                      <a:pt x="849" y="6"/>
                      <a:pt x="852" y="6"/>
                    </a:cubicBezTo>
                    <a:cubicBezTo>
                      <a:pt x="853" y="9"/>
                      <a:pt x="856" y="10"/>
                      <a:pt x="861" y="10"/>
                    </a:cubicBezTo>
                    <a:cubicBezTo>
                      <a:pt x="873" y="10"/>
                      <a:pt x="884" y="11"/>
                      <a:pt x="895" y="12"/>
                    </a:cubicBezTo>
                    <a:cubicBezTo>
                      <a:pt x="897" y="14"/>
                      <a:pt x="900" y="16"/>
                      <a:pt x="903" y="19"/>
                    </a:cubicBezTo>
                    <a:cubicBezTo>
                      <a:pt x="883" y="16"/>
                      <a:pt x="864" y="17"/>
                      <a:pt x="845" y="17"/>
                    </a:cubicBezTo>
                    <a:cubicBezTo>
                      <a:pt x="836" y="17"/>
                      <a:pt x="843" y="14"/>
                      <a:pt x="841" y="11"/>
                    </a:cubicBezTo>
                    <a:cubicBezTo>
                      <a:pt x="833" y="19"/>
                      <a:pt x="817" y="20"/>
                      <a:pt x="809" y="28"/>
                    </a:cubicBezTo>
                    <a:cubicBezTo>
                      <a:pt x="804" y="34"/>
                      <a:pt x="793" y="38"/>
                      <a:pt x="785" y="43"/>
                    </a:cubicBezTo>
                    <a:cubicBezTo>
                      <a:pt x="782" y="45"/>
                      <a:pt x="778" y="46"/>
                      <a:pt x="778" y="49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2"/>
              <p:cNvSpPr/>
              <p:nvPr/>
            </p:nvSpPr>
            <p:spPr>
              <a:xfrm>
                <a:off x="752" y="1598"/>
                <a:ext cx="389" cy="8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47" extrusionOk="0">
                    <a:moveTo>
                      <a:pt x="218" y="25"/>
                    </a:moveTo>
                    <a:cubicBezTo>
                      <a:pt x="201" y="30"/>
                      <a:pt x="182" y="33"/>
                      <a:pt x="163" y="31"/>
                    </a:cubicBezTo>
                    <a:cubicBezTo>
                      <a:pt x="160" y="31"/>
                      <a:pt x="156" y="31"/>
                      <a:pt x="155" y="32"/>
                    </a:cubicBezTo>
                    <a:cubicBezTo>
                      <a:pt x="145" y="38"/>
                      <a:pt x="133" y="36"/>
                      <a:pt x="122" y="36"/>
                    </a:cubicBezTo>
                    <a:cubicBezTo>
                      <a:pt x="117" y="36"/>
                      <a:pt x="114" y="37"/>
                      <a:pt x="111" y="39"/>
                    </a:cubicBezTo>
                    <a:cubicBezTo>
                      <a:pt x="107" y="41"/>
                      <a:pt x="103" y="43"/>
                      <a:pt x="96" y="42"/>
                    </a:cubicBezTo>
                    <a:cubicBezTo>
                      <a:pt x="72" y="40"/>
                      <a:pt x="47" y="42"/>
                      <a:pt x="22" y="44"/>
                    </a:cubicBezTo>
                    <a:cubicBezTo>
                      <a:pt x="14" y="45"/>
                      <a:pt x="3" y="47"/>
                      <a:pt x="0" y="39"/>
                    </a:cubicBezTo>
                    <a:cubicBezTo>
                      <a:pt x="2" y="32"/>
                      <a:pt x="11" y="31"/>
                      <a:pt x="19" y="30"/>
                    </a:cubicBezTo>
                    <a:cubicBezTo>
                      <a:pt x="26" y="29"/>
                      <a:pt x="31" y="28"/>
                      <a:pt x="34" y="24"/>
                    </a:cubicBezTo>
                    <a:cubicBezTo>
                      <a:pt x="38" y="20"/>
                      <a:pt x="45" y="17"/>
                      <a:pt x="51" y="14"/>
                    </a:cubicBezTo>
                    <a:cubicBezTo>
                      <a:pt x="68" y="10"/>
                      <a:pt x="83" y="5"/>
                      <a:pt x="102" y="3"/>
                    </a:cubicBezTo>
                    <a:cubicBezTo>
                      <a:pt x="129" y="0"/>
                      <a:pt x="155" y="1"/>
                      <a:pt x="182" y="4"/>
                    </a:cubicBezTo>
                    <a:cubicBezTo>
                      <a:pt x="189" y="5"/>
                      <a:pt x="195" y="6"/>
                      <a:pt x="201" y="8"/>
                    </a:cubicBezTo>
                    <a:cubicBezTo>
                      <a:pt x="212" y="12"/>
                      <a:pt x="219" y="17"/>
                      <a:pt x="218" y="2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52"/>
              <p:cNvSpPr/>
              <p:nvPr/>
            </p:nvSpPr>
            <p:spPr>
              <a:xfrm>
                <a:off x="573" y="1573"/>
                <a:ext cx="270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57" extrusionOk="0">
                    <a:moveTo>
                      <a:pt x="152" y="28"/>
                    </a:moveTo>
                    <a:cubicBezTo>
                      <a:pt x="141" y="35"/>
                      <a:pt x="138" y="46"/>
                      <a:pt x="118" y="46"/>
                    </a:cubicBezTo>
                    <a:cubicBezTo>
                      <a:pt x="111" y="46"/>
                      <a:pt x="105" y="49"/>
                      <a:pt x="101" y="53"/>
                    </a:cubicBezTo>
                    <a:cubicBezTo>
                      <a:pt x="98" y="54"/>
                      <a:pt x="99" y="57"/>
                      <a:pt x="94" y="57"/>
                    </a:cubicBezTo>
                    <a:cubicBezTo>
                      <a:pt x="68" y="56"/>
                      <a:pt x="41" y="57"/>
                      <a:pt x="15" y="53"/>
                    </a:cubicBezTo>
                    <a:cubicBezTo>
                      <a:pt x="11" y="52"/>
                      <a:pt x="8" y="51"/>
                      <a:pt x="6" y="50"/>
                    </a:cubicBezTo>
                    <a:cubicBezTo>
                      <a:pt x="1" y="45"/>
                      <a:pt x="0" y="39"/>
                      <a:pt x="1" y="33"/>
                    </a:cubicBezTo>
                    <a:cubicBezTo>
                      <a:pt x="1" y="31"/>
                      <a:pt x="2" y="29"/>
                      <a:pt x="5" y="28"/>
                    </a:cubicBezTo>
                    <a:cubicBezTo>
                      <a:pt x="10" y="27"/>
                      <a:pt x="12" y="30"/>
                      <a:pt x="13" y="31"/>
                    </a:cubicBezTo>
                    <a:cubicBezTo>
                      <a:pt x="17" y="34"/>
                      <a:pt x="20" y="38"/>
                      <a:pt x="24" y="43"/>
                    </a:cubicBezTo>
                    <a:cubicBezTo>
                      <a:pt x="21" y="32"/>
                      <a:pt x="22" y="23"/>
                      <a:pt x="22" y="13"/>
                    </a:cubicBezTo>
                    <a:cubicBezTo>
                      <a:pt x="22" y="11"/>
                      <a:pt x="23" y="9"/>
                      <a:pt x="25" y="7"/>
                    </a:cubicBezTo>
                    <a:cubicBezTo>
                      <a:pt x="30" y="2"/>
                      <a:pt x="36" y="2"/>
                      <a:pt x="39" y="7"/>
                    </a:cubicBezTo>
                    <a:cubicBezTo>
                      <a:pt x="42" y="10"/>
                      <a:pt x="44" y="14"/>
                      <a:pt x="45" y="18"/>
                    </a:cubicBezTo>
                    <a:cubicBezTo>
                      <a:pt x="46" y="21"/>
                      <a:pt x="46" y="25"/>
                      <a:pt x="47" y="29"/>
                    </a:cubicBezTo>
                    <a:cubicBezTo>
                      <a:pt x="50" y="24"/>
                      <a:pt x="53" y="18"/>
                      <a:pt x="57" y="13"/>
                    </a:cubicBezTo>
                    <a:cubicBezTo>
                      <a:pt x="59" y="10"/>
                      <a:pt x="61" y="6"/>
                      <a:pt x="69" y="7"/>
                    </a:cubicBezTo>
                    <a:cubicBezTo>
                      <a:pt x="76" y="8"/>
                      <a:pt x="76" y="12"/>
                      <a:pt x="77" y="15"/>
                    </a:cubicBezTo>
                    <a:cubicBezTo>
                      <a:pt x="78" y="19"/>
                      <a:pt x="78" y="24"/>
                      <a:pt x="78" y="29"/>
                    </a:cubicBezTo>
                    <a:cubicBezTo>
                      <a:pt x="84" y="21"/>
                      <a:pt x="88" y="14"/>
                      <a:pt x="97" y="8"/>
                    </a:cubicBezTo>
                    <a:cubicBezTo>
                      <a:pt x="100" y="5"/>
                      <a:pt x="103" y="4"/>
                      <a:pt x="108" y="3"/>
                    </a:cubicBezTo>
                    <a:cubicBezTo>
                      <a:pt x="118" y="0"/>
                      <a:pt x="124" y="2"/>
                      <a:pt x="125" y="9"/>
                    </a:cubicBezTo>
                    <a:cubicBezTo>
                      <a:pt x="125" y="14"/>
                      <a:pt x="123" y="20"/>
                      <a:pt x="120" y="25"/>
                    </a:cubicBezTo>
                    <a:cubicBezTo>
                      <a:pt x="118" y="27"/>
                      <a:pt x="117" y="29"/>
                      <a:pt x="115" y="33"/>
                    </a:cubicBezTo>
                    <a:cubicBezTo>
                      <a:pt x="128" y="29"/>
                      <a:pt x="138" y="21"/>
                      <a:pt x="152" y="28"/>
                    </a:cubicBezTo>
                    <a:close/>
                  </a:path>
                </a:pathLst>
              </a:custGeom>
              <a:solidFill>
                <a:srgbClr val="83992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52"/>
              <p:cNvSpPr/>
              <p:nvPr/>
            </p:nvSpPr>
            <p:spPr>
              <a:xfrm>
                <a:off x="1146" y="1609"/>
                <a:ext cx="149" cy="35"/>
              </a:xfrm>
              <a:custGeom>
                <a:avLst/>
                <a:gdLst/>
                <a:ahLst/>
                <a:cxnLst/>
                <a:rect l="l" t="t" r="r" b="b"/>
                <a:pathLst>
                  <a:path w="84" h="20" extrusionOk="0">
                    <a:moveTo>
                      <a:pt x="16" y="20"/>
                    </a:moveTo>
                    <a:cubicBezTo>
                      <a:pt x="13" y="18"/>
                      <a:pt x="6" y="20"/>
                      <a:pt x="4" y="17"/>
                    </a:cubicBezTo>
                    <a:cubicBezTo>
                      <a:pt x="0" y="9"/>
                      <a:pt x="9" y="1"/>
                      <a:pt x="27" y="0"/>
                    </a:cubicBezTo>
                    <a:cubicBezTo>
                      <a:pt x="39" y="0"/>
                      <a:pt x="51" y="0"/>
                      <a:pt x="63" y="0"/>
                    </a:cubicBezTo>
                    <a:cubicBezTo>
                      <a:pt x="69" y="2"/>
                      <a:pt x="74" y="3"/>
                      <a:pt x="78" y="5"/>
                    </a:cubicBezTo>
                    <a:cubicBezTo>
                      <a:pt x="84" y="9"/>
                      <a:pt x="84" y="11"/>
                      <a:pt x="78" y="14"/>
                    </a:cubicBezTo>
                    <a:cubicBezTo>
                      <a:pt x="72" y="15"/>
                      <a:pt x="65" y="15"/>
                      <a:pt x="59" y="16"/>
                    </a:cubicBezTo>
                    <a:cubicBezTo>
                      <a:pt x="53" y="13"/>
                      <a:pt x="45" y="12"/>
                      <a:pt x="46" y="6"/>
                    </a:cubicBezTo>
                    <a:cubicBezTo>
                      <a:pt x="46" y="3"/>
                      <a:pt x="43" y="5"/>
                      <a:pt x="43" y="5"/>
                    </a:cubicBezTo>
                    <a:cubicBezTo>
                      <a:pt x="41" y="6"/>
                      <a:pt x="38" y="4"/>
                      <a:pt x="38" y="6"/>
                    </a:cubicBezTo>
                    <a:cubicBezTo>
                      <a:pt x="39" y="12"/>
                      <a:pt x="28" y="14"/>
                      <a:pt x="23" y="18"/>
                    </a:cubicBezTo>
                    <a:cubicBezTo>
                      <a:pt x="21" y="19"/>
                      <a:pt x="19" y="19"/>
                      <a:pt x="18" y="20"/>
                    </a:cubicBezTo>
                    <a:cubicBezTo>
                      <a:pt x="17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69554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52"/>
              <p:cNvSpPr/>
              <p:nvPr/>
            </p:nvSpPr>
            <p:spPr>
              <a:xfrm>
                <a:off x="2483" y="1584"/>
                <a:ext cx="174" cy="84"/>
              </a:xfrm>
              <a:custGeom>
                <a:avLst/>
                <a:gdLst/>
                <a:ahLst/>
                <a:cxnLst/>
                <a:rect l="l" t="t" r="r" b="b"/>
                <a:pathLst>
                  <a:path w="98" h="47" extrusionOk="0">
                    <a:moveTo>
                      <a:pt x="73" y="46"/>
                    </a:moveTo>
                    <a:cubicBezTo>
                      <a:pt x="55" y="47"/>
                      <a:pt x="39" y="44"/>
                      <a:pt x="23" y="41"/>
                    </a:cubicBezTo>
                    <a:cubicBezTo>
                      <a:pt x="20" y="40"/>
                      <a:pt x="17" y="40"/>
                      <a:pt x="14" y="40"/>
                    </a:cubicBezTo>
                    <a:cubicBezTo>
                      <a:pt x="3" y="39"/>
                      <a:pt x="2" y="37"/>
                      <a:pt x="7" y="32"/>
                    </a:cubicBezTo>
                    <a:cubicBezTo>
                      <a:pt x="11" y="32"/>
                      <a:pt x="14" y="32"/>
                      <a:pt x="11" y="29"/>
                    </a:cubicBezTo>
                    <a:cubicBezTo>
                      <a:pt x="8" y="25"/>
                      <a:pt x="5" y="19"/>
                      <a:pt x="2" y="14"/>
                    </a:cubicBezTo>
                    <a:cubicBezTo>
                      <a:pt x="1" y="11"/>
                      <a:pt x="0" y="8"/>
                      <a:pt x="6" y="7"/>
                    </a:cubicBezTo>
                    <a:cubicBezTo>
                      <a:pt x="12" y="5"/>
                      <a:pt x="15" y="8"/>
                      <a:pt x="18" y="11"/>
                    </a:cubicBezTo>
                    <a:cubicBezTo>
                      <a:pt x="22" y="14"/>
                      <a:pt x="25" y="18"/>
                      <a:pt x="29" y="21"/>
                    </a:cubicBezTo>
                    <a:cubicBezTo>
                      <a:pt x="27" y="17"/>
                      <a:pt x="27" y="12"/>
                      <a:pt x="27" y="8"/>
                    </a:cubicBezTo>
                    <a:cubicBezTo>
                      <a:pt x="27" y="5"/>
                      <a:pt x="29" y="2"/>
                      <a:pt x="35" y="1"/>
                    </a:cubicBezTo>
                    <a:cubicBezTo>
                      <a:pt x="41" y="0"/>
                      <a:pt x="44" y="4"/>
                      <a:pt x="45" y="6"/>
                    </a:cubicBezTo>
                    <a:cubicBezTo>
                      <a:pt x="49" y="12"/>
                      <a:pt x="52" y="19"/>
                      <a:pt x="52" y="25"/>
                    </a:cubicBezTo>
                    <a:cubicBezTo>
                      <a:pt x="52" y="27"/>
                      <a:pt x="52" y="28"/>
                      <a:pt x="55" y="30"/>
                    </a:cubicBezTo>
                    <a:cubicBezTo>
                      <a:pt x="56" y="23"/>
                      <a:pt x="57" y="17"/>
                      <a:pt x="60" y="12"/>
                    </a:cubicBezTo>
                    <a:cubicBezTo>
                      <a:pt x="61" y="9"/>
                      <a:pt x="63" y="6"/>
                      <a:pt x="68" y="6"/>
                    </a:cubicBezTo>
                    <a:cubicBezTo>
                      <a:pt x="74" y="7"/>
                      <a:pt x="75" y="10"/>
                      <a:pt x="75" y="13"/>
                    </a:cubicBezTo>
                    <a:cubicBezTo>
                      <a:pt x="76" y="20"/>
                      <a:pt x="73" y="28"/>
                      <a:pt x="71" y="36"/>
                    </a:cubicBezTo>
                    <a:cubicBezTo>
                      <a:pt x="76" y="31"/>
                      <a:pt x="81" y="28"/>
                      <a:pt x="87" y="24"/>
                    </a:cubicBezTo>
                    <a:cubicBezTo>
                      <a:pt x="88" y="22"/>
                      <a:pt x="91" y="21"/>
                      <a:pt x="95" y="22"/>
                    </a:cubicBezTo>
                    <a:cubicBezTo>
                      <a:pt x="98" y="23"/>
                      <a:pt x="97" y="25"/>
                      <a:pt x="97" y="27"/>
                    </a:cubicBezTo>
                    <a:cubicBezTo>
                      <a:pt x="97" y="30"/>
                      <a:pt x="92" y="32"/>
                      <a:pt x="92" y="35"/>
                    </a:cubicBezTo>
                    <a:cubicBezTo>
                      <a:pt x="86" y="39"/>
                      <a:pt x="79" y="43"/>
                      <a:pt x="73" y="46"/>
                    </a:cubicBezTo>
                    <a:close/>
                  </a:path>
                </a:pathLst>
              </a:custGeom>
              <a:solidFill>
                <a:srgbClr val="8698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2"/>
              <p:cNvSpPr/>
              <p:nvPr/>
            </p:nvSpPr>
            <p:spPr>
              <a:xfrm>
                <a:off x="4417" y="1607"/>
                <a:ext cx="608" cy="178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0" extrusionOk="0">
                    <a:moveTo>
                      <a:pt x="161" y="100"/>
                    </a:moveTo>
                    <a:cubicBezTo>
                      <a:pt x="155" y="97"/>
                      <a:pt x="148" y="94"/>
                      <a:pt x="143" y="90"/>
                    </a:cubicBezTo>
                    <a:cubicBezTo>
                      <a:pt x="140" y="89"/>
                      <a:pt x="136" y="88"/>
                      <a:pt x="138" y="86"/>
                    </a:cubicBezTo>
                    <a:cubicBezTo>
                      <a:pt x="140" y="84"/>
                      <a:pt x="143" y="85"/>
                      <a:pt x="146" y="85"/>
                    </a:cubicBezTo>
                    <a:cubicBezTo>
                      <a:pt x="148" y="85"/>
                      <a:pt x="150" y="84"/>
                      <a:pt x="151" y="83"/>
                    </a:cubicBezTo>
                    <a:cubicBezTo>
                      <a:pt x="154" y="83"/>
                      <a:pt x="156" y="83"/>
                      <a:pt x="158" y="83"/>
                    </a:cubicBezTo>
                    <a:cubicBezTo>
                      <a:pt x="165" y="80"/>
                      <a:pt x="172" y="81"/>
                      <a:pt x="180" y="79"/>
                    </a:cubicBezTo>
                    <a:cubicBezTo>
                      <a:pt x="197" y="75"/>
                      <a:pt x="202" y="65"/>
                      <a:pt x="190" y="57"/>
                    </a:cubicBezTo>
                    <a:cubicBezTo>
                      <a:pt x="183" y="51"/>
                      <a:pt x="173" y="48"/>
                      <a:pt x="160" y="48"/>
                    </a:cubicBezTo>
                    <a:cubicBezTo>
                      <a:pt x="151" y="48"/>
                      <a:pt x="142" y="48"/>
                      <a:pt x="134" y="48"/>
                    </a:cubicBezTo>
                    <a:cubicBezTo>
                      <a:pt x="129" y="48"/>
                      <a:pt x="124" y="48"/>
                      <a:pt x="120" y="46"/>
                    </a:cubicBezTo>
                    <a:cubicBezTo>
                      <a:pt x="108" y="45"/>
                      <a:pt x="97" y="47"/>
                      <a:pt x="87" y="49"/>
                    </a:cubicBezTo>
                    <a:cubicBezTo>
                      <a:pt x="83" y="50"/>
                      <a:pt x="80" y="53"/>
                      <a:pt x="75" y="51"/>
                    </a:cubicBezTo>
                    <a:cubicBezTo>
                      <a:pt x="69" y="48"/>
                      <a:pt x="63" y="44"/>
                      <a:pt x="57" y="41"/>
                    </a:cubicBezTo>
                    <a:cubicBezTo>
                      <a:pt x="52" y="38"/>
                      <a:pt x="45" y="34"/>
                      <a:pt x="38" y="31"/>
                    </a:cubicBezTo>
                    <a:cubicBezTo>
                      <a:pt x="57" y="27"/>
                      <a:pt x="74" y="26"/>
                      <a:pt x="91" y="25"/>
                    </a:cubicBezTo>
                    <a:cubicBezTo>
                      <a:pt x="98" y="24"/>
                      <a:pt x="104" y="23"/>
                      <a:pt x="105" y="18"/>
                    </a:cubicBezTo>
                    <a:cubicBezTo>
                      <a:pt x="107" y="13"/>
                      <a:pt x="101" y="10"/>
                      <a:pt x="94" y="9"/>
                    </a:cubicBezTo>
                    <a:cubicBezTo>
                      <a:pt x="76" y="6"/>
                      <a:pt x="57" y="4"/>
                      <a:pt x="39" y="6"/>
                    </a:cubicBezTo>
                    <a:cubicBezTo>
                      <a:pt x="29" y="6"/>
                      <a:pt x="20" y="7"/>
                      <a:pt x="11" y="8"/>
                    </a:cubicBezTo>
                    <a:cubicBezTo>
                      <a:pt x="0" y="10"/>
                      <a:pt x="0" y="7"/>
                      <a:pt x="3" y="3"/>
                    </a:cubicBezTo>
                    <a:cubicBezTo>
                      <a:pt x="6" y="2"/>
                      <a:pt x="10" y="2"/>
                      <a:pt x="14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33" y="1"/>
                      <a:pt x="50" y="2"/>
                      <a:pt x="67" y="1"/>
                    </a:cubicBezTo>
                    <a:cubicBezTo>
                      <a:pt x="90" y="3"/>
                      <a:pt x="114" y="2"/>
                      <a:pt x="137" y="3"/>
                    </a:cubicBezTo>
                    <a:cubicBezTo>
                      <a:pt x="141" y="3"/>
                      <a:pt x="142" y="1"/>
                      <a:pt x="144" y="0"/>
                    </a:cubicBezTo>
                    <a:cubicBezTo>
                      <a:pt x="151" y="5"/>
                      <a:pt x="160" y="7"/>
                      <a:pt x="171" y="6"/>
                    </a:cubicBezTo>
                    <a:cubicBezTo>
                      <a:pt x="183" y="6"/>
                      <a:pt x="195" y="6"/>
                      <a:pt x="207" y="6"/>
                    </a:cubicBezTo>
                    <a:cubicBezTo>
                      <a:pt x="210" y="6"/>
                      <a:pt x="213" y="5"/>
                      <a:pt x="216" y="7"/>
                    </a:cubicBezTo>
                    <a:cubicBezTo>
                      <a:pt x="242" y="6"/>
                      <a:pt x="269" y="9"/>
                      <a:pt x="295" y="10"/>
                    </a:cubicBezTo>
                    <a:cubicBezTo>
                      <a:pt x="311" y="10"/>
                      <a:pt x="327" y="10"/>
                      <a:pt x="343" y="13"/>
                    </a:cubicBezTo>
                    <a:cubicBezTo>
                      <a:pt x="340" y="15"/>
                      <a:pt x="336" y="17"/>
                      <a:pt x="330" y="17"/>
                    </a:cubicBezTo>
                    <a:cubicBezTo>
                      <a:pt x="315" y="17"/>
                      <a:pt x="308" y="22"/>
                      <a:pt x="307" y="31"/>
                    </a:cubicBezTo>
                    <a:cubicBezTo>
                      <a:pt x="307" y="32"/>
                      <a:pt x="307" y="33"/>
                      <a:pt x="306" y="34"/>
                    </a:cubicBezTo>
                    <a:cubicBezTo>
                      <a:pt x="292" y="42"/>
                      <a:pt x="282" y="52"/>
                      <a:pt x="261" y="56"/>
                    </a:cubicBezTo>
                    <a:cubicBezTo>
                      <a:pt x="249" y="58"/>
                      <a:pt x="237" y="60"/>
                      <a:pt x="227" y="66"/>
                    </a:cubicBezTo>
                    <a:cubicBezTo>
                      <a:pt x="220" y="70"/>
                      <a:pt x="214" y="75"/>
                      <a:pt x="215" y="80"/>
                    </a:cubicBezTo>
                    <a:cubicBezTo>
                      <a:pt x="215" y="89"/>
                      <a:pt x="204" y="94"/>
                      <a:pt x="194" y="99"/>
                    </a:cubicBezTo>
                    <a:cubicBezTo>
                      <a:pt x="190" y="98"/>
                      <a:pt x="194" y="95"/>
                      <a:pt x="190" y="93"/>
                    </a:cubicBezTo>
                    <a:cubicBezTo>
                      <a:pt x="175" y="87"/>
                      <a:pt x="166" y="89"/>
                      <a:pt x="161" y="10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52"/>
              <p:cNvSpPr/>
              <p:nvPr/>
            </p:nvSpPr>
            <p:spPr>
              <a:xfrm>
                <a:off x="4672" y="1593"/>
                <a:ext cx="151" cy="3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7" extrusionOk="0">
                    <a:moveTo>
                      <a:pt x="72" y="15"/>
                    </a:moveTo>
                    <a:cubicBezTo>
                      <a:pt x="53" y="17"/>
                      <a:pt x="35" y="16"/>
                      <a:pt x="16" y="16"/>
                    </a:cubicBezTo>
                    <a:cubicBezTo>
                      <a:pt x="8" y="16"/>
                      <a:pt x="0" y="14"/>
                      <a:pt x="0" y="8"/>
                    </a:cubicBezTo>
                    <a:cubicBezTo>
                      <a:pt x="1" y="8"/>
                      <a:pt x="3" y="7"/>
                      <a:pt x="4" y="7"/>
                    </a:cubicBezTo>
                    <a:cubicBezTo>
                      <a:pt x="19" y="2"/>
                      <a:pt x="36" y="0"/>
                      <a:pt x="53" y="1"/>
                    </a:cubicBezTo>
                    <a:cubicBezTo>
                      <a:pt x="60" y="1"/>
                      <a:pt x="67" y="1"/>
                      <a:pt x="73" y="4"/>
                    </a:cubicBezTo>
                    <a:cubicBezTo>
                      <a:pt x="85" y="9"/>
                      <a:pt x="85" y="11"/>
                      <a:pt x="72" y="15"/>
                    </a:cubicBezTo>
                    <a:close/>
                  </a:path>
                </a:pathLst>
              </a:custGeom>
              <a:solidFill>
                <a:srgbClr val="69544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52"/>
              <p:cNvSpPr/>
              <p:nvPr/>
            </p:nvSpPr>
            <p:spPr>
              <a:xfrm>
                <a:off x="4441" y="1591"/>
                <a:ext cx="10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4" extrusionOk="0">
                    <a:moveTo>
                      <a:pt x="53" y="10"/>
                    </a:moveTo>
                    <a:cubicBezTo>
                      <a:pt x="36" y="14"/>
                      <a:pt x="18" y="13"/>
                      <a:pt x="0" y="10"/>
                    </a:cubicBezTo>
                    <a:cubicBezTo>
                      <a:pt x="2" y="4"/>
                      <a:pt x="9" y="2"/>
                      <a:pt x="17" y="1"/>
                    </a:cubicBezTo>
                    <a:cubicBezTo>
                      <a:pt x="28" y="0"/>
                      <a:pt x="38" y="1"/>
                      <a:pt x="48" y="3"/>
                    </a:cubicBezTo>
                    <a:cubicBezTo>
                      <a:pt x="53" y="4"/>
                      <a:pt x="60" y="6"/>
                      <a:pt x="53" y="10"/>
                    </a:cubicBezTo>
                    <a:close/>
                  </a:path>
                </a:pathLst>
              </a:custGeom>
              <a:solidFill>
                <a:srgbClr val="6753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52"/>
              <p:cNvSpPr/>
              <p:nvPr/>
            </p:nvSpPr>
            <p:spPr>
              <a:xfrm>
                <a:off x="4928" y="1627"/>
                <a:ext cx="225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0" extrusionOk="0">
                    <a:moveTo>
                      <a:pt x="69" y="0"/>
                    </a:moveTo>
                    <a:cubicBezTo>
                      <a:pt x="86" y="10"/>
                      <a:pt x="103" y="20"/>
                      <a:pt x="120" y="30"/>
                    </a:cubicBezTo>
                    <a:cubicBezTo>
                      <a:pt x="122" y="32"/>
                      <a:pt x="127" y="33"/>
                      <a:pt x="125" y="35"/>
                    </a:cubicBezTo>
                    <a:cubicBezTo>
                      <a:pt x="124" y="37"/>
                      <a:pt x="120" y="36"/>
                      <a:pt x="117" y="36"/>
                    </a:cubicBezTo>
                    <a:cubicBezTo>
                      <a:pt x="80" y="36"/>
                      <a:pt x="44" y="37"/>
                      <a:pt x="7" y="40"/>
                    </a:cubicBezTo>
                    <a:cubicBezTo>
                      <a:pt x="5" y="40"/>
                      <a:pt x="3" y="40"/>
                      <a:pt x="2" y="39"/>
                    </a:cubicBezTo>
                    <a:cubicBezTo>
                      <a:pt x="0" y="38"/>
                      <a:pt x="3" y="37"/>
                      <a:pt x="4" y="36"/>
                    </a:cubicBezTo>
                    <a:cubicBezTo>
                      <a:pt x="7" y="34"/>
                      <a:pt x="10" y="33"/>
                      <a:pt x="13" y="31"/>
                    </a:cubicBezTo>
                    <a:cubicBezTo>
                      <a:pt x="18" y="27"/>
                      <a:pt x="22" y="26"/>
                      <a:pt x="32" y="29"/>
                    </a:cubicBezTo>
                    <a:cubicBezTo>
                      <a:pt x="47" y="35"/>
                      <a:pt x="64" y="32"/>
                      <a:pt x="79" y="28"/>
                    </a:cubicBezTo>
                    <a:cubicBezTo>
                      <a:pt x="85" y="26"/>
                      <a:pt x="91" y="23"/>
                      <a:pt x="90" y="19"/>
                    </a:cubicBezTo>
                    <a:cubicBezTo>
                      <a:pt x="89" y="14"/>
                      <a:pt x="83" y="10"/>
                      <a:pt x="75" y="9"/>
                    </a:cubicBezTo>
                    <a:cubicBezTo>
                      <a:pt x="73" y="8"/>
                      <a:pt x="71" y="8"/>
                      <a:pt x="69" y="8"/>
                    </a:cubicBezTo>
                    <a:cubicBezTo>
                      <a:pt x="57" y="6"/>
                      <a:pt x="57" y="6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52"/>
              <p:cNvSpPr/>
              <p:nvPr/>
            </p:nvSpPr>
            <p:spPr>
              <a:xfrm>
                <a:off x="1400" y="1630"/>
                <a:ext cx="300" cy="7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9" extrusionOk="0">
                    <a:moveTo>
                      <a:pt x="48" y="2"/>
                    </a:moveTo>
                    <a:cubicBezTo>
                      <a:pt x="81" y="0"/>
                      <a:pt x="114" y="5"/>
                      <a:pt x="148" y="6"/>
                    </a:cubicBezTo>
                    <a:cubicBezTo>
                      <a:pt x="153" y="6"/>
                      <a:pt x="158" y="7"/>
                      <a:pt x="162" y="9"/>
                    </a:cubicBezTo>
                    <a:cubicBezTo>
                      <a:pt x="169" y="13"/>
                      <a:pt x="168" y="18"/>
                      <a:pt x="159" y="19"/>
                    </a:cubicBezTo>
                    <a:cubicBezTo>
                      <a:pt x="130" y="22"/>
                      <a:pt x="105" y="33"/>
                      <a:pt x="76" y="36"/>
                    </a:cubicBezTo>
                    <a:cubicBezTo>
                      <a:pt x="52" y="39"/>
                      <a:pt x="31" y="34"/>
                      <a:pt x="15" y="24"/>
                    </a:cubicBezTo>
                    <a:cubicBezTo>
                      <a:pt x="0" y="15"/>
                      <a:pt x="4" y="8"/>
                      <a:pt x="26" y="4"/>
                    </a:cubicBezTo>
                    <a:cubicBezTo>
                      <a:pt x="33" y="3"/>
                      <a:pt x="40" y="3"/>
                      <a:pt x="48" y="2"/>
                    </a:cubicBezTo>
                    <a:close/>
                  </a:path>
                </a:pathLst>
              </a:custGeom>
              <a:solidFill>
                <a:srgbClr val="D5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52"/>
              <p:cNvSpPr/>
              <p:nvPr/>
            </p:nvSpPr>
            <p:spPr>
              <a:xfrm>
                <a:off x="495" y="1846"/>
                <a:ext cx="543" cy="20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13" extrusionOk="0">
                    <a:moveTo>
                      <a:pt x="248" y="8"/>
                    </a:moveTo>
                    <a:cubicBezTo>
                      <a:pt x="252" y="12"/>
                      <a:pt x="259" y="13"/>
                      <a:pt x="266" y="15"/>
                    </a:cubicBezTo>
                    <a:cubicBezTo>
                      <a:pt x="274" y="16"/>
                      <a:pt x="281" y="18"/>
                      <a:pt x="287" y="22"/>
                    </a:cubicBezTo>
                    <a:cubicBezTo>
                      <a:pt x="290" y="26"/>
                      <a:pt x="297" y="28"/>
                      <a:pt x="300" y="33"/>
                    </a:cubicBezTo>
                    <a:cubicBezTo>
                      <a:pt x="306" y="41"/>
                      <a:pt x="297" y="51"/>
                      <a:pt x="282" y="53"/>
                    </a:cubicBezTo>
                    <a:cubicBezTo>
                      <a:pt x="254" y="56"/>
                      <a:pt x="226" y="59"/>
                      <a:pt x="200" y="63"/>
                    </a:cubicBezTo>
                    <a:cubicBezTo>
                      <a:pt x="175" y="67"/>
                      <a:pt x="134" y="59"/>
                      <a:pt x="122" y="48"/>
                    </a:cubicBezTo>
                    <a:cubicBezTo>
                      <a:pt x="120" y="47"/>
                      <a:pt x="119" y="45"/>
                      <a:pt x="118" y="46"/>
                    </a:cubicBezTo>
                    <a:cubicBezTo>
                      <a:pt x="113" y="49"/>
                      <a:pt x="105" y="50"/>
                      <a:pt x="106" y="56"/>
                    </a:cubicBezTo>
                    <a:cubicBezTo>
                      <a:pt x="108" y="64"/>
                      <a:pt x="100" y="69"/>
                      <a:pt x="86" y="69"/>
                    </a:cubicBezTo>
                    <a:cubicBezTo>
                      <a:pt x="80" y="69"/>
                      <a:pt x="76" y="69"/>
                      <a:pt x="74" y="72"/>
                    </a:cubicBezTo>
                    <a:cubicBezTo>
                      <a:pt x="72" y="74"/>
                      <a:pt x="75" y="76"/>
                      <a:pt x="79" y="77"/>
                    </a:cubicBezTo>
                    <a:cubicBezTo>
                      <a:pt x="82" y="79"/>
                      <a:pt x="84" y="80"/>
                      <a:pt x="82" y="83"/>
                    </a:cubicBezTo>
                    <a:cubicBezTo>
                      <a:pt x="80" y="85"/>
                      <a:pt x="78" y="87"/>
                      <a:pt x="73" y="87"/>
                    </a:cubicBezTo>
                    <a:cubicBezTo>
                      <a:pt x="70" y="87"/>
                      <a:pt x="65" y="86"/>
                      <a:pt x="65" y="89"/>
                    </a:cubicBezTo>
                    <a:cubicBezTo>
                      <a:pt x="65" y="92"/>
                      <a:pt x="70" y="91"/>
                      <a:pt x="74" y="91"/>
                    </a:cubicBezTo>
                    <a:cubicBezTo>
                      <a:pt x="81" y="92"/>
                      <a:pt x="88" y="91"/>
                      <a:pt x="94" y="92"/>
                    </a:cubicBezTo>
                    <a:cubicBezTo>
                      <a:pt x="100" y="92"/>
                      <a:pt x="105" y="93"/>
                      <a:pt x="107" y="97"/>
                    </a:cubicBezTo>
                    <a:cubicBezTo>
                      <a:pt x="108" y="101"/>
                      <a:pt x="107" y="103"/>
                      <a:pt x="99" y="104"/>
                    </a:cubicBezTo>
                    <a:cubicBezTo>
                      <a:pt x="92" y="106"/>
                      <a:pt x="98" y="108"/>
                      <a:pt x="98" y="113"/>
                    </a:cubicBezTo>
                    <a:cubicBezTo>
                      <a:pt x="87" y="105"/>
                      <a:pt x="75" y="108"/>
                      <a:pt x="63" y="108"/>
                    </a:cubicBezTo>
                    <a:cubicBezTo>
                      <a:pt x="49" y="108"/>
                      <a:pt x="34" y="108"/>
                      <a:pt x="20" y="105"/>
                    </a:cubicBezTo>
                    <a:cubicBezTo>
                      <a:pt x="15" y="104"/>
                      <a:pt x="14" y="106"/>
                      <a:pt x="11" y="107"/>
                    </a:cubicBezTo>
                    <a:cubicBezTo>
                      <a:pt x="8" y="108"/>
                      <a:pt x="7" y="112"/>
                      <a:pt x="0" y="110"/>
                    </a:cubicBezTo>
                    <a:cubicBezTo>
                      <a:pt x="6" y="107"/>
                      <a:pt x="10" y="104"/>
                      <a:pt x="8" y="98"/>
                    </a:cubicBezTo>
                    <a:cubicBezTo>
                      <a:pt x="7" y="93"/>
                      <a:pt x="17" y="92"/>
                      <a:pt x="23" y="92"/>
                    </a:cubicBezTo>
                    <a:cubicBezTo>
                      <a:pt x="30" y="92"/>
                      <a:pt x="33" y="91"/>
                      <a:pt x="36" y="88"/>
                    </a:cubicBezTo>
                    <a:cubicBezTo>
                      <a:pt x="31" y="88"/>
                      <a:pt x="27" y="88"/>
                      <a:pt x="22" y="87"/>
                    </a:cubicBezTo>
                    <a:cubicBezTo>
                      <a:pt x="19" y="87"/>
                      <a:pt x="14" y="86"/>
                      <a:pt x="14" y="84"/>
                    </a:cubicBezTo>
                    <a:cubicBezTo>
                      <a:pt x="14" y="82"/>
                      <a:pt x="16" y="80"/>
                      <a:pt x="20" y="79"/>
                    </a:cubicBezTo>
                    <a:cubicBezTo>
                      <a:pt x="32" y="77"/>
                      <a:pt x="44" y="71"/>
                      <a:pt x="59" y="74"/>
                    </a:cubicBezTo>
                    <a:cubicBezTo>
                      <a:pt x="63" y="74"/>
                      <a:pt x="66" y="72"/>
                      <a:pt x="67" y="70"/>
                    </a:cubicBezTo>
                    <a:cubicBezTo>
                      <a:pt x="68" y="68"/>
                      <a:pt x="63" y="68"/>
                      <a:pt x="60" y="68"/>
                    </a:cubicBezTo>
                    <a:cubicBezTo>
                      <a:pt x="47" y="67"/>
                      <a:pt x="34" y="66"/>
                      <a:pt x="20" y="65"/>
                    </a:cubicBezTo>
                    <a:cubicBezTo>
                      <a:pt x="14" y="65"/>
                      <a:pt x="9" y="63"/>
                      <a:pt x="8" y="60"/>
                    </a:cubicBezTo>
                    <a:cubicBezTo>
                      <a:pt x="7" y="58"/>
                      <a:pt x="9" y="55"/>
                      <a:pt x="13" y="52"/>
                    </a:cubicBezTo>
                    <a:cubicBezTo>
                      <a:pt x="27" y="43"/>
                      <a:pt x="46" y="43"/>
                      <a:pt x="65" y="45"/>
                    </a:cubicBezTo>
                    <a:cubicBezTo>
                      <a:pt x="76" y="45"/>
                      <a:pt x="87" y="47"/>
                      <a:pt x="97" y="50"/>
                    </a:cubicBezTo>
                    <a:cubicBezTo>
                      <a:pt x="101" y="51"/>
                      <a:pt x="116" y="44"/>
                      <a:pt x="118" y="40"/>
                    </a:cubicBezTo>
                    <a:cubicBezTo>
                      <a:pt x="121" y="35"/>
                      <a:pt x="127" y="31"/>
                      <a:pt x="133" y="27"/>
                    </a:cubicBezTo>
                    <a:cubicBezTo>
                      <a:pt x="144" y="22"/>
                      <a:pt x="154" y="17"/>
                      <a:pt x="166" y="13"/>
                    </a:cubicBezTo>
                    <a:cubicBezTo>
                      <a:pt x="171" y="12"/>
                      <a:pt x="175" y="9"/>
                      <a:pt x="178" y="5"/>
                    </a:cubicBezTo>
                    <a:cubicBezTo>
                      <a:pt x="171" y="5"/>
                      <a:pt x="165" y="5"/>
                      <a:pt x="160" y="5"/>
                    </a:cubicBezTo>
                    <a:cubicBezTo>
                      <a:pt x="160" y="5"/>
                      <a:pt x="160" y="4"/>
                      <a:pt x="160" y="4"/>
                    </a:cubicBezTo>
                    <a:cubicBezTo>
                      <a:pt x="171" y="0"/>
                      <a:pt x="182" y="2"/>
                      <a:pt x="193" y="4"/>
                    </a:cubicBezTo>
                    <a:cubicBezTo>
                      <a:pt x="210" y="5"/>
                      <a:pt x="227" y="6"/>
                      <a:pt x="244" y="7"/>
                    </a:cubicBezTo>
                    <a:cubicBezTo>
                      <a:pt x="246" y="6"/>
                      <a:pt x="247" y="7"/>
                      <a:pt x="248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52"/>
              <p:cNvSpPr/>
              <p:nvPr/>
            </p:nvSpPr>
            <p:spPr>
              <a:xfrm>
                <a:off x="1045" y="1837"/>
                <a:ext cx="399" cy="20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13" extrusionOk="0">
                    <a:moveTo>
                      <a:pt x="3" y="35"/>
                    </a:moveTo>
                    <a:cubicBezTo>
                      <a:pt x="3" y="29"/>
                      <a:pt x="3" y="29"/>
                      <a:pt x="17" y="22"/>
                    </a:cubicBezTo>
                    <a:cubicBezTo>
                      <a:pt x="26" y="18"/>
                      <a:pt x="34" y="13"/>
                      <a:pt x="44" y="9"/>
                    </a:cubicBezTo>
                    <a:cubicBezTo>
                      <a:pt x="72" y="0"/>
                      <a:pt x="100" y="2"/>
                      <a:pt x="128" y="9"/>
                    </a:cubicBezTo>
                    <a:cubicBezTo>
                      <a:pt x="143" y="12"/>
                      <a:pt x="156" y="19"/>
                      <a:pt x="172" y="23"/>
                    </a:cubicBezTo>
                    <a:cubicBezTo>
                      <a:pt x="178" y="24"/>
                      <a:pt x="183" y="26"/>
                      <a:pt x="190" y="26"/>
                    </a:cubicBezTo>
                    <a:cubicBezTo>
                      <a:pt x="193" y="25"/>
                      <a:pt x="197" y="25"/>
                      <a:pt x="197" y="28"/>
                    </a:cubicBezTo>
                    <a:cubicBezTo>
                      <a:pt x="193" y="36"/>
                      <a:pt x="179" y="39"/>
                      <a:pt x="172" y="46"/>
                    </a:cubicBezTo>
                    <a:cubicBezTo>
                      <a:pt x="181" y="46"/>
                      <a:pt x="189" y="46"/>
                      <a:pt x="197" y="46"/>
                    </a:cubicBezTo>
                    <a:cubicBezTo>
                      <a:pt x="213" y="46"/>
                      <a:pt x="223" y="50"/>
                      <a:pt x="224" y="57"/>
                    </a:cubicBezTo>
                    <a:cubicBezTo>
                      <a:pt x="225" y="63"/>
                      <a:pt x="216" y="67"/>
                      <a:pt x="200" y="68"/>
                    </a:cubicBezTo>
                    <a:cubicBezTo>
                      <a:pt x="185" y="70"/>
                      <a:pt x="170" y="69"/>
                      <a:pt x="158" y="63"/>
                    </a:cubicBezTo>
                    <a:cubicBezTo>
                      <a:pt x="155" y="62"/>
                      <a:pt x="151" y="60"/>
                      <a:pt x="147" y="61"/>
                    </a:cubicBezTo>
                    <a:cubicBezTo>
                      <a:pt x="143" y="62"/>
                      <a:pt x="148" y="64"/>
                      <a:pt x="148" y="66"/>
                    </a:cubicBezTo>
                    <a:cubicBezTo>
                      <a:pt x="150" y="72"/>
                      <a:pt x="144" y="74"/>
                      <a:pt x="136" y="74"/>
                    </a:cubicBezTo>
                    <a:cubicBezTo>
                      <a:pt x="133" y="74"/>
                      <a:pt x="129" y="73"/>
                      <a:pt x="125" y="74"/>
                    </a:cubicBezTo>
                    <a:cubicBezTo>
                      <a:pt x="122" y="74"/>
                      <a:pt x="117" y="75"/>
                      <a:pt x="122" y="78"/>
                    </a:cubicBezTo>
                    <a:cubicBezTo>
                      <a:pt x="125" y="80"/>
                      <a:pt x="126" y="82"/>
                      <a:pt x="122" y="84"/>
                    </a:cubicBezTo>
                    <a:cubicBezTo>
                      <a:pt x="119" y="85"/>
                      <a:pt x="116" y="87"/>
                      <a:pt x="111" y="85"/>
                    </a:cubicBezTo>
                    <a:cubicBezTo>
                      <a:pt x="108" y="84"/>
                      <a:pt x="105" y="84"/>
                      <a:pt x="103" y="86"/>
                    </a:cubicBezTo>
                    <a:cubicBezTo>
                      <a:pt x="101" y="88"/>
                      <a:pt x="105" y="89"/>
                      <a:pt x="107" y="91"/>
                    </a:cubicBezTo>
                    <a:cubicBezTo>
                      <a:pt x="110" y="92"/>
                      <a:pt x="113" y="93"/>
                      <a:pt x="117" y="94"/>
                    </a:cubicBezTo>
                    <a:cubicBezTo>
                      <a:pt x="122" y="95"/>
                      <a:pt x="126" y="96"/>
                      <a:pt x="126" y="100"/>
                    </a:cubicBezTo>
                    <a:cubicBezTo>
                      <a:pt x="127" y="104"/>
                      <a:pt x="134" y="106"/>
                      <a:pt x="138" y="108"/>
                    </a:cubicBezTo>
                    <a:cubicBezTo>
                      <a:pt x="139" y="110"/>
                      <a:pt x="142" y="110"/>
                      <a:pt x="141" y="112"/>
                    </a:cubicBezTo>
                    <a:cubicBezTo>
                      <a:pt x="139" y="113"/>
                      <a:pt x="138" y="113"/>
                      <a:pt x="137" y="112"/>
                    </a:cubicBezTo>
                    <a:cubicBezTo>
                      <a:pt x="131" y="108"/>
                      <a:pt x="126" y="109"/>
                      <a:pt x="117" y="110"/>
                    </a:cubicBezTo>
                    <a:cubicBezTo>
                      <a:pt x="97" y="113"/>
                      <a:pt x="76" y="112"/>
                      <a:pt x="55" y="109"/>
                    </a:cubicBezTo>
                    <a:cubicBezTo>
                      <a:pt x="48" y="107"/>
                      <a:pt x="52" y="103"/>
                      <a:pt x="51" y="99"/>
                    </a:cubicBezTo>
                    <a:cubicBezTo>
                      <a:pt x="61" y="95"/>
                      <a:pt x="73" y="94"/>
                      <a:pt x="84" y="91"/>
                    </a:cubicBezTo>
                    <a:cubicBezTo>
                      <a:pt x="87" y="90"/>
                      <a:pt x="91" y="89"/>
                      <a:pt x="91" y="87"/>
                    </a:cubicBezTo>
                    <a:cubicBezTo>
                      <a:pt x="91" y="84"/>
                      <a:pt x="86" y="84"/>
                      <a:pt x="82" y="84"/>
                    </a:cubicBezTo>
                    <a:cubicBezTo>
                      <a:pt x="82" y="82"/>
                      <a:pt x="83" y="81"/>
                      <a:pt x="85" y="80"/>
                    </a:cubicBezTo>
                    <a:cubicBezTo>
                      <a:pt x="92" y="73"/>
                      <a:pt x="91" y="69"/>
                      <a:pt x="79" y="65"/>
                    </a:cubicBezTo>
                    <a:cubicBezTo>
                      <a:pt x="68" y="61"/>
                      <a:pt x="56" y="60"/>
                      <a:pt x="44" y="60"/>
                    </a:cubicBezTo>
                    <a:cubicBezTo>
                      <a:pt x="40" y="60"/>
                      <a:pt x="35" y="61"/>
                      <a:pt x="32" y="59"/>
                    </a:cubicBezTo>
                    <a:cubicBezTo>
                      <a:pt x="34" y="57"/>
                      <a:pt x="37" y="58"/>
                      <a:pt x="40" y="57"/>
                    </a:cubicBezTo>
                    <a:cubicBezTo>
                      <a:pt x="35" y="54"/>
                      <a:pt x="33" y="53"/>
                      <a:pt x="26" y="56"/>
                    </a:cubicBezTo>
                    <a:cubicBezTo>
                      <a:pt x="20" y="60"/>
                      <a:pt x="11" y="58"/>
                      <a:pt x="6" y="54"/>
                    </a:cubicBezTo>
                    <a:cubicBezTo>
                      <a:pt x="0" y="51"/>
                      <a:pt x="4" y="48"/>
                      <a:pt x="12" y="48"/>
                    </a:cubicBezTo>
                    <a:cubicBezTo>
                      <a:pt x="15" y="48"/>
                      <a:pt x="18" y="48"/>
                      <a:pt x="19" y="46"/>
                    </a:cubicBezTo>
                    <a:cubicBezTo>
                      <a:pt x="19" y="45"/>
                      <a:pt x="17" y="44"/>
                      <a:pt x="15" y="43"/>
                    </a:cubicBezTo>
                    <a:cubicBezTo>
                      <a:pt x="11" y="40"/>
                      <a:pt x="7" y="38"/>
                      <a:pt x="3" y="3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52"/>
              <p:cNvSpPr/>
              <p:nvPr/>
            </p:nvSpPr>
            <p:spPr>
              <a:xfrm>
                <a:off x="161" y="1935"/>
                <a:ext cx="335" cy="10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8" extrusionOk="0">
                    <a:moveTo>
                      <a:pt x="99" y="1"/>
                    </a:moveTo>
                    <a:cubicBezTo>
                      <a:pt x="127" y="0"/>
                      <a:pt x="150" y="10"/>
                      <a:pt x="175" y="14"/>
                    </a:cubicBezTo>
                    <a:cubicBezTo>
                      <a:pt x="180" y="15"/>
                      <a:pt x="182" y="18"/>
                      <a:pt x="182" y="20"/>
                    </a:cubicBezTo>
                    <a:cubicBezTo>
                      <a:pt x="182" y="23"/>
                      <a:pt x="184" y="26"/>
                      <a:pt x="184" y="29"/>
                    </a:cubicBezTo>
                    <a:cubicBezTo>
                      <a:pt x="189" y="47"/>
                      <a:pt x="181" y="53"/>
                      <a:pt x="149" y="56"/>
                    </a:cubicBezTo>
                    <a:cubicBezTo>
                      <a:pt x="121" y="58"/>
                      <a:pt x="94" y="58"/>
                      <a:pt x="66" y="58"/>
                    </a:cubicBezTo>
                    <a:cubicBezTo>
                      <a:pt x="51" y="58"/>
                      <a:pt x="38" y="56"/>
                      <a:pt x="24" y="54"/>
                    </a:cubicBezTo>
                    <a:cubicBezTo>
                      <a:pt x="3" y="52"/>
                      <a:pt x="0" y="44"/>
                      <a:pt x="8" y="30"/>
                    </a:cubicBezTo>
                    <a:cubicBezTo>
                      <a:pt x="18" y="13"/>
                      <a:pt x="44" y="5"/>
                      <a:pt x="75" y="2"/>
                    </a:cubicBezTo>
                    <a:cubicBezTo>
                      <a:pt x="83" y="1"/>
                      <a:pt x="91" y="3"/>
                      <a:pt x="99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52"/>
              <p:cNvSpPr/>
              <p:nvPr/>
            </p:nvSpPr>
            <p:spPr>
              <a:xfrm>
                <a:off x="-122" y="1869"/>
                <a:ext cx="320" cy="9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2" extrusionOk="0">
                    <a:moveTo>
                      <a:pt x="71" y="51"/>
                    </a:moveTo>
                    <a:cubicBezTo>
                      <a:pt x="66" y="47"/>
                      <a:pt x="57" y="48"/>
                      <a:pt x="52" y="46"/>
                    </a:cubicBezTo>
                    <a:cubicBezTo>
                      <a:pt x="36" y="40"/>
                      <a:pt x="19" y="36"/>
                      <a:pt x="9" y="27"/>
                    </a:cubicBezTo>
                    <a:cubicBezTo>
                      <a:pt x="0" y="19"/>
                      <a:pt x="4" y="12"/>
                      <a:pt x="18" y="9"/>
                    </a:cubicBezTo>
                    <a:cubicBezTo>
                      <a:pt x="34" y="6"/>
                      <a:pt x="51" y="5"/>
                      <a:pt x="68" y="5"/>
                    </a:cubicBezTo>
                    <a:cubicBezTo>
                      <a:pt x="91" y="4"/>
                      <a:pt x="115" y="4"/>
                      <a:pt x="138" y="6"/>
                    </a:cubicBezTo>
                    <a:cubicBezTo>
                      <a:pt x="144" y="6"/>
                      <a:pt x="146" y="0"/>
                      <a:pt x="152" y="3"/>
                    </a:cubicBezTo>
                    <a:cubicBezTo>
                      <a:pt x="152" y="6"/>
                      <a:pt x="157" y="8"/>
                      <a:pt x="161" y="8"/>
                    </a:cubicBezTo>
                    <a:cubicBezTo>
                      <a:pt x="175" y="11"/>
                      <a:pt x="180" y="18"/>
                      <a:pt x="180" y="25"/>
                    </a:cubicBezTo>
                    <a:cubicBezTo>
                      <a:pt x="180" y="33"/>
                      <a:pt x="169" y="37"/>
                      <a:pt x="157" y="40"/>
                    </a:cubicBezTo>
                    <a:cubicBezTo>
                      <a:pt x="129" y="47"/>
                      <a:pt x="101" y="52"/>
                      <a:pt x="71" y="51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52"/>
              <p:cNvSpPr/>
              <p:nvPr/>
            </p:nvSpPr>
            <p:spPr>
              <a:xfrm>
                <a:off x="-436" y="1960"/>
                <a:ext cx="30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" extrusionOk="0">
                    <a:moveTo>
                      <a:pt x="62" y="1"/>
                    </a:moveTo>
                    <a:cubicBezTo>
                      <a:pt x="89" y="0"/>
                      <a:pt x="111" y="8"/>
                      <a:pt x="135" y="14"/>
                    </a:cubicBezTo>
                    <a:cubicBezTo>
                      <a:pt x="144" y="16"/>
                      <a:pt x="153" y="17"/>
                      <a:pt x="159" y="22"/>
                    </a:cubicBezTo>
                    <a:cubicBezTo>
                      <a:pt x="171" y="30"/>
                      <a:pt x="166" y="39"/>
                      <a:pt x="148" y="41"/>
                    </a:cubicBezTo>
                    <a:cubicBezTo>
                      <a:pt x="129" y="44"/>
                      <a:pt x="111" y="44"/>
                      <a:pt x="92" y="41"/>
                    </a:cubicBezTo>
                    <a:cubicBezTo>
                      <a:pt x="75" y="38"/>
                      <a:pt x="58" y="34"/>
                      <a:pt x="45" y="27"/>
                    </a:cubicBezTo>
                    <a:cubicBezTo>
                      <a:pt x="35" y="22"/>
                      <a:pt x="25" y="18"/>
                      <a:pt x="12" y="18"/>
                    </a:cubicBezTo>
                    <a:cubicBezTo>
                      <a:pt x="6" y="18"/>
                      <a:pt x="2" y="16"/>
                      <a:pt x="1" y="13"/>
                    </a:cubicBezTo>
                    <a:cubicBezTo>
                      <a:pt x="0" y="9"/>
                      <a:pt x="5" y="7"/>
                      <a:pt x="10" y="6"/>
                    </a:cubicBezTo>
                    <a:cubicBezTo>
                      <a:pt x="27" y="3"/>
                      <a:pt x="44" y="1"/>
                      <a:pt x="62" y="1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52"/>
              <p:cNvSpPr/>
              <p:nvPr/>
            </p:nvSpPr>
            <p:spPr>
              <a:xfrm>
                <a:off x="495" y="1782"/>
                <a:ext cx="253" cy="7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41" extrusionOk="0">
                    <a:moveTo>
                      <a:pt x="9" y="33"/>
                    </a:moveTo>
                    <a:cubicBezTo>
                      <a:pt x="6" y="27"/>
                      <a:pt x="0" y="22"/>
                      <a:pt x="6" y="16"/>
                    </a:cubicBezTo>
                    <a:cubicBezTo>
                      <a:pt x="10" y="11"/>
                      <a:pt x="17" y="8"/>
                      <a:pt x="25" y="7"/>
                    </a:cubicBezTo>
                    <a:cubicBezTo>
                      <a:pt x="50" y="4"/>
                      <a:pt x="75" y="0"/>
                      <a:pt x="100" y="1"/>
                    </a:cubicBezTo>
                    <a:cubicBezTo>
                      <a:pt x="113" y="1"/>
                      <a:pt x="125" y="3"/>
                      <a:pt x="134" y="9"/>
                    </a:cubicBezTo>
                    <a:cubicBezTo>
                      <a:pt x="143" y="15"/>
                      <a:pt x="141" y="22"/>
                      <a:pt x="138" y="28"/>
                    </a:cubicBezTo>
                    <a:cubicBezTo>
                      <a:pt x="136" y="32"/>
                      <a:pt x="116" y="37"/>
                      <a:pt x="109" y="37"/>
                    </a:cubicBezTo>
                    <a:cubicBezTo>
                      <a:pt x="107" y="37"/>
                      <a:pt x="106" y="38"/>
                      <a:pt x="104" y="38"/>
                    </a:cubicBezTo>
                    <a:cubicBezTo>
                      <a:pt x="93" y="41"/>
                      <a:pt x="82" y="38"/>
                      <a:pt x="71" y="37"/>
                    </a:cubicBezTo>
                    <a:cubicBezTo>
                      <a:pt x="50" y="37"/>
                      <a:pt x="30" y="35"/>
                      <a:pt x="9" y="33"/>
                    </a:cubicBezTo>
                    <a:close/>
                  </a:path>
                </a:pathLst>
              </a:custGeom>
              <a:solidFill>
                <a:srgbClr val="D3BEA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52"/>
              <p:cNvSpPr/>
              <p:nvPr/>
            </p:nvSpPr>
            <p:spPr>
              <a:xfrm>
                <a:off x="970" y="1941"/>
                <a:ext cx="249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7" extrusionOk="0">
                    <a:moveTo>
                      <a:pt x="74" y="1"/>
                    </a:moveTo>
                    <a:cubicBezTo>
                      <a:pt x="90" y="0"/>
                      <a:pt x="106" y="0"/>
                      <a:pt x="121" y="5"/>
                    </a:cubicBezTo>
                    <a:cubicBezTo>
                      <a:pt x="139" y="10"/>
                      <a:pt x="140" y="19"/>
                      <a:pt x="124" y="26"/>
                    </a:cubicBezTo>
                    <a:cubicBezTo>
                      <a:pt x="110" y="31"/>
                      <a:pt x="95" y="35"/>
                      <a:pt x="79" y="36"/>
                    </a:cubicBezTo>
                    <a:cubicBezTo>
                      <a:pt x="68" y="37"/>
                      <a:pt x="58" y="37"/>
                      <a:pt x="48" y="36"/>
                    </a:cubicBezTo>
                    <a:cubicBezTo>
                      <a:pt x="35" y="35"/>
                      <a:pt x="22" y="34"/>
                      <a:pt x="12" y="29"/>
                    </a:cubicBezTo>
                    <a:cubicBezTo>
                      <a:pt x="6" y="26"/>
                      <a:pt x="0" y="22"/>
                      <a:pt x="2" y="17"/>
                    </a:cubicBezTo>
                    <a:cubicBezTo>
                      <a:pt x="5" y="11"/>
                      <a:pt x="12" y="8"/>
                      <a:pt x="22" y="7"/>
                    </a:cubicBezTo>
                    <a:cubicBezTo>
                      <a:pt x="39" y="4"/>
                      <a:pt x="56" y="3"/>
                      <a:pt x="74" y="1"/>
                    </a:cubicBezTo>
                    <a:close/>
                  </a:path>
                </a:pathLst>
              </a:custGeom>
              <a:solidFill>
                <a:srgbClr val="A9897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52"/>
              <p:cNvSpPr/>
              <p:nvPr/>
            </p:nvSpPr>
            <p:spPr>
              <a:xfrm>
                <a:off x="741" y="1989"/>
                <a:ext cx="272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" extrusionOk="0">
                    <a:moveTo>
                      <a:pt x="65" y="30"/>
                    </a:moveTo>
                    <a:cubicBezTo>
                      <a:pt x="47" y="30"/>
                      <a:pt x="36" y="30"/>
                      <a:pt x="24" y="30"/>
                    </a:cubicBezTo>
                    <a:cubicBezTo>
                      <a:pt x="19" y="30"/>
                      <a:pt x="15" y="29"/>
                      <a:pt x="11" y="28"/>
                    </a:cubicBezTo>
                    <a:cubicBezTo>
                      <a:pt x="7" y="26"/>
                      <a:pt x="0" y="26"/>
                      <a:pt x="0" y="22"/>
                    </a:cubicBezTo>
                    <a:cubicBezTo>
                      <a:pt x="0" y="18"/>
                      <a:pt x="6" y="15"/>
                      <a:pt x="11" y="14"/>
                    </a:cubicBezTo>
                    <a:cubicBezTo>
                      <a:pt x="43" y="5"/>
                      <a:pt x="75" y="0"/>
                      <a:pt x="111" y="5"/>
                    </a:cubicBezTo>
                    <a:cubicBezTo>
                      <a:pt x="122" y="7"/>
                      <a:pt x="134" y="8"/>
                      <a:pt x="144" y="10"/>
                    </a:cubicBezTo>
                    <a:cubicBezTo>
                      <a:pt x="153" y="12"/>
                      <a:pt x="153" y="16"/>
                      <a:pt x="152" y="20"/>
                    </a:cubicBezTo>
                    <a:cubicBezTo>
                      <a:pt x="152" y="24"/>
                      <a:pt x="147" y="26"/>
                      <a:pt x="140" y="27"/>
                    </a:cubicBezTo>
                    <a:cubicBezTo>
                      <a:pt x="113" y="28"/>
                      <a:pt x="87" y="31"/>
                      <a:pt x="65" y="3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52"/>
              <p:cNvSpPr/>
              <p:nvPr/>
            </p:nvSpPr>
            <p:spPr>
              <a:xfrm>
                <a:off x="-454" y="1894"/>
                <a:ext cx="208" cy="5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3" extrusionOk="0">
                    <a:moveTo>
                      <a:pt x="50" y="32"/>
                    </a:moveTo>
                    <a:cubicBezTo>
                      <a:pt x="40" y="32"/>
                      <a:pt x="27" y="33"/>
                      <a:pt x="14" y="31"/>
                    </a:cubicBezTo>
                    <a:cubicBezTo>
                      <a:pt x="6" y="30"/>
                      <a:pt x="3" y="27"/>
                      <a:pt x="1" y="23"/>
                    </a:cubicBezTo>
                    <a:cubicBezTo>
                      <a:pt x="0" y="19"/>
                      <a:pt x="4" y="16"/>
                      <a:pt x="10" y="14"/>
                    </a:cubicBezTo>
                    <a:cubicBezTo>
                      <a:pt x="30" y="9"/>
                      <a:pt x="50" y="2"/>
                      <a:pt x="73" y="1"/>
                    </a:cubicBezTo>
                    <a:cubicBezTo>
                      <a:pt x="95" y="0"/>
                      <a:pt x="117" y="8"/>
                      <a:pt x="107" y="23"/>
                    </a:cubicBezTo>
                    <a:cubicBezTo>
                      <a:pt x="102" y="30"/>
                      <a:pt x="89" y="31"/>
                      <a:pt x="77" y="32"/>
                    </a:cubicBezTo>
                    <a:cubicBezTo>
                      <a:pt x="69" y="33"/>
                      <a:pt x="61" y="32"/>
                      <a:pt x="50" y="3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52"/>
              <p:cNvSpPr/>
              <p:nvPr/>
            </p:nvSpPr>
            <p:spPr>
              <a:xfrm>
                <a:off x="393" y="1844"/>
                <a:ext cx="18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6" extrusionOk="0">
                    <a:moveTo>
                      <a:pt x="74" y="25"/>
                    </a:moveTo>
                    <a:cubicBezTo>
                      <a:pt x="54" y="24"/>
                      <a:pt x="34" y="24"/>
                      <a:pt x="14" y="24"/>
                    </a:cubicBezTo>
                    <a:cubicBezTo>
                      <a:pt x="9" y="24"/>
                      <a:pt x="4" y="23"/>
                      <a:pt x="2" y="20"/>
                    </a:cubicBezTo>
                    <a:cubicBezTo>
                      <a:pt x="0" y="17"/>
                      <a:pt x="3" y="16"/>
                      <a:pt x="6" y="14"/>
                    </a:cubicBezTo>
                    <a:cubicBezTo>
                      <a:pt x="17" y="5"/>
                      <a:pt x="32" y="0"/>
                      <a:pt x="48" y="1"/>
                    </a:cubicBezTo>
                    <a:cubicBezTo>
                      <a:pt x="65" y="3"/>
                      <a:pt x="83" y="5"/>
                      <a:pt x="97" y="11"/>
                    </a:cubicBezTo>
                    <a:cubicBezTo>
                      <a:pt x="105" y="15"/>
                      <a:pt x="102" y="22"/>
                      <a:pt x="93" y="24"/>
                    </a:cubicBezTo>
                    <a:cubicBezTo>
                      <a:pt x="91" y="25"/>
                      <a:pt x="89" y="25"/>
                      <a:pt x="87" y="25"/>
                    </a:cubicBezTo>
                    <a:cubicBezTo>
                      <a:pt x="83" y="26"/>
                      <a:pt x="78" y="25"/>
                      <a:pt x="74" y="2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52"/>
              <p:cNvSpPr/>
              <p:nvPr/>
            </p:nvSpPr>
            <p:spPr>
              <a:xfrm>
                <a:off x="349" y="1898"/>
                <a:ext cx="170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6" h="26" extrusionOk="0">
                    <a:moveTo>
                      <a:pt x="57" y="1"/>
                    </a:moveTo>
                    <a:cubicBezTo>
                      <a:pt x="67" y="0"/>
                      <a:pt x="77" y="2"/>
                      <a:pt x="86" y="6"/>
                    </a:cubicBezTo>
                    <a:cubicBezTo>
                      <a:pt x="94" y="10"/>
                      <a:pt x="96" y="16"/>
                      <a:pt x="91" y="21"/>
                    </a:cubicBezTo>
                    <a:cubicBezTo>
                      <a:pt x="87" y="26"/>
                      <a:pt x="80" y="26"/>
                      <a:pt x="70" y="26"/>
                    </a:cubicBezTo>
                    <a:cubicBezTo>
                      <a:pt x="53" y="24"/>
                      <a:pt x="36" y="21"/>
                      <a:pt x="18" y="19"/>
                    </a:cubicBezTo>
                    <a:cubicBezTo>
                      <a:pt x="11" y="18"/>
                      <a:pt x="1" y="17"/>
                      <a:pt x="1" y="12"/>
                    </a:cubicBezTo>
                    <a:cubicBezTo>
                      <a:pt x="0" y="7"/>
                      <a:pt x="11" y="7"/>
                      <a:pt x="17" y="6"/>
                    </a:cubicBezTo>
                    <a:cubicBezTo>
                      <a:pt x="30" y="4"/>
                      <a:pt x="43" y="1"/>
                      <a:pt x="57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52"/>
              <p:cNvSpPr/>
              <p:nvPr/>
            </p:nvSpPr>
            <p:spPr>
              <a:xfrm>
                <a:off x="200" y="1809"/>
                <a:ext cx="286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" extrusionOk="0">
                    <a:moveTo>
                      <a:pt x="148" y="0"/>
                    </a:moveTo>
                    <a:cubicBezTo>
                      <a:pt x="161" y="5"/>
                      <a:pt x="151" y="12"/>
                      <a:pt x="153" y="18"/>
                    </a:cubicBezTo>
                    <a:cubicBezTo>
                      <a:pt x="142" y="18"/>
                      <a:pt x="134" y="21"/>
                      <a:pt x="124" y="23"/>
                    </a:cubicBezTo>
                    <a:cubicBezTo>
                      <a:pt x="120" y="25"/>
                      <a:pt x="116" y="26"/>
                      <a:pt x="110" y="26"/>
                    </a:cubicBezTo>
                    <a:cubicBezTo>
                      <a:pt x="102" y="23"/>
                      <a:pt x="93" y="21"/>
                      <a:pt x="81" y="23"/>
                    </a:cubicBezTo>
                    <a:cubicBezTo>
                      <a:pt x="88" y="27"/>
                      <a:pt x="97" y="24"/>
                      <a:pt x="103" y="28"/>
                    </a:cubicBezTo>
                    <a:cubicBezTo>
                      <a:pt x="97" y="30"/>
                      <a:pt x="90" y="28"/>
                      <a:pt x="84" y="29"/>
                    </a:cubicBezTo>
                    <a:cubicBezTo>
                      <a:pt x="75" y="30"/>
                      <a:pt x="67" y="29"/>
                      <a:pt x="58" y="30"/>
                    </a:cubicBezTo>
                    <a:cubicBezTo>
                      <a:pt x="52" y="29"/>
                      <a:pt x="54" y="27"/>
                      <a:pt x="54" y="25"/>
                    </a:cubicBezTo>
                    <a:cubicBezTo>
                      <a:pt x="54" y="21"/>
                      <a:pt x="51" y="19"/>
                      <a:pt x="45" y="18"/>
                    </a:cubicBezTo>
                    <a:cubicBezTo>
                      <a:pt x="38" y="18"/>
                      <a:pt x="32" y="18"/>
                      <a:pt x="27" y="21"/>
                    </a:cubicBezTo>
                    <a:cubicBezTo>
                      <a:pt x="22" y="24"/>
                      <a:pt x="31" y="26"/>
                      <a:pt x="32" y="28"/>
                    </a:cubicBezTo>
                    <a:cubicBezTo>
                      <a:pt x="31" y="30"/>
                      <a:pt x="28" y="29"/>
                      <a:pt x="26" y="30"/>
                    </a:cubicBezTo>
                    <a:cubicBezTo>
                      <a:pt x="17" y="30"/>
                      <a:pt x="8" y="30"/>
                      <a:pt x="0" y="32"/>
                    </a:cubicBezTo>
                    <a:cubicBezTo>
                      <a:pt x="2" y="26"/>
                      <a:pt x="11" y="23"/>
                      <a:pt x="9" y="16"/>
                    </a:cubicBezTo>
                    <a:cubicBezTo>
                      <a:pt x="17" y="7"/>
                      <a:pt x="31" y="8"/>
                      <a:pt x="45" y="10"/>
                    </a:cubicBezTo>
                    <a:cubicBezTo>
                      <a:pt x="66" y="13"/>
                      <a:pt x="87" y="15"/>
                      <a:pt x="108" y="18"/>
                    </a:cubicBezTo>
                    <a:cubicBezTo>
                      <a:pt x="128" y="20"/>
                      <a:pt x="153" y="12"/>
                      <a:pt x="148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52"/>
              <p:cNvSpPr/>
              <p:nvPr/>
            </p:nvSpPr>
            <p:spPr>
              <a:xfrm>
                <a:off x="212" y="1860"/>
                <a:ext cx="16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93" h="19" extrusionOk="0">
                    <a:moveTo>
                      <a:pt x="48" y="18"/>
                    </a:moveTo>
                    <a:cubicBezTo>
                      <a:pt x="36" y="18"/>
                      <a:pt x="22" y="19"/>
                      <a:pt x="8" y="17"/>
                    </a:cubicBezTo>
                    <a:cubicBezTo>
                      <a:pt x="3" y="16"/>
                      <a:pt x="0" y="13"/>
                      <a:pt x="0" y="10"/>
                    </a:cubicBezTo>
                    <a:cubicBezTo>
                      <a:pt x="0" y="6"/>
                      <a:pt x="4" y="4"/>
                      <a:pt x="10" y="4"/>
                    </a:cubicBezTo>
                    <a:cubicBezTo>
                      <a:pt x="33" y="7"/>
                      <a:pt x="55" y="0"/>
                      <a:pt x="78" y="4"/>
                    </a:cubicBezTo>
                    <a:cubicBezTo>
                      <a:pt x="85" y="5"/>
                      <a:pt x="93" y="5"/>
                      <a:pt x="91" y="11"/>
                    </a:cubicBezTo>
                    <a:cubicBezTo>
                      <a:pt x="90" y="17"/>
                      <a:pt x="84" y="18"/>
                      <a:pt x="76" y="18"/>
                    </a:cubicBezTo>
                    <a:cubicBezTo>
                      <a:pt x="67" y="18"/>
                      <a:pt x="59" y="18"/>
                      <a:pt x="48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52"/>
              <p:cNvSpPr/>
              <p:nvPr/>
            </p:nvSpPr>
            <p:spPr>
              <a:xfrm>
                <a:off x="8" y="1964"/>
                <a:ext cx="155" cy="32"/>
              </a:xfrm>
              <a:custGeom>
                <a:avLst/>
                <a:gdLst/>
                <a:ahLst/>
                <a:cxnLst/>
                <a:rect l="l" t="t" r="r" b="b"/>
                <a:pathLst>
                  <a:path w="87" h="18" extrusionOk="0">
                    <a:moveTo>
                      <a:pt x="44" y="17"/>
                    </a:moveTo>
                    <a:cubicBezTo>
                      <a:pt x="32" y="17"/>
                      <a:pt x="20" y="18"/>
                      <a:pt x="9" y="16"/>
                    </a:cubicBezTo>
                    <a:cubicBezTo>
                      <a:pt x="3" y="15"/>
                      <a:pt x="0" y="14"/>
                      <a:pt x="0" y="11"/>
                    </a:cubicBezTo>
                    <a:cubicBezTo>
                      <a:pt x="0" y="7"/>
                      <a:pt x="3" y="5"/>
                      <a:pt x="8" y="5"/>
                    </a:cubicBezTo>
                    <a:cubicBezTo>
                      <a:pt x="29" y="5"/>
                      <a:pt x="49" y="1"/>
                      <a:pt x="69" y="0"/>
                    </a:cubicBezTo>
                    <a:cubicBezTo>
                      <a:pt x="78" y="0"/>
                      <a:pt x="85" y="2"/>
                      <a:pt x="86" y="8"/>
                    </a:cubicBezTo>
                    <a:cubicBezTo>
                      <a:pt x="87" y="14"/>
                      <a:pt x="80" y="16"/>
                      <a:pt x="72" y="17"/>
                    </a:cubicBezTo>
                    <a:cubicBezTo>
                      <a:pt x="63" y="17"/>
                      <a:pt x="53" y="17"/>
                      <a:pt x="44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52"/>
              <p:cNvSpPr/>
              <p:nvPr/>
            </p:nvSpPr>
            <p:spPr>
              <a:xfrm>
                <a:off x="-549" y="2003"/>
                <a:ext cx="15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87" h="19" extrusionOk="0">
                    <a:moveTo>
                      <a:pt x="42" y="19"/>
                    </a:moveTo>
                    <a:cubicBezTo>
                      <a:pt x="32" y="19"/>
                      <a:pt x="21" y="19"/>
                      <a:pt x="11" y="19"/>
                    </a:cubicBezTo>
                    <a:cubicBezTo>
                      <a:pt x="7" y="19"/>
                      <a:pt x="3" y="19"/>
                      <a:pt x="1" y="16"/>
                    </a:cubicBezTo>
                    <a:cubicBezTo>
                      <a:pt x="0" y="13"/>
                      <a:pt x="2" y="11"/>
                      <a:pt x="5" y="10"/>
                    </a:cubicBezTo>
                    <a:cubicBezTo>
                      <a:pt x="17" y="3"/>
                      <a:pt x="61" y="0"/>
                      <a:pt x="76" y="5"/>
                    </a:cubicBezTo>
                    <a:cubicBezTo>
                      <a:pt x="82" y="7"/>
                      <a:pt x="87" y="10"/>
                      <a:pt x="86" y="14"/>
                    </a:cubicBezTo>
                    <a:cubicBezTo>
                      <a:pt x="85" y="19"/>
                      <a:pt x="77" y="19"/>
                      <a:pt x="71" y="19"/>
                    </a:cubicBezTo>
                    <a:cubicBezTo>
                      <a:pt x="61" y="19"/>
                      <a:pt x="52" y="19"/>
                      <a:pt x="42" y="19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52"/>
              <p:cNvSpPr/>
              <p:nvPr/>
            </p:nvSpPr>
            <p:spPr>
              <a:xfrm>
                <a:off x="17" y="2001"/>
                <a:ext cx="128" cy="36"/>
              </a:xfrm>
              <a:custGeom>
                <a:avLst/>
                <a:gdLst/>
                <a:ahLst/>
                <a:cxnLst/>
                <a:rect l="l" t="t" r="r" b="b"/>
                <a:pathLst>
                  <a:path w="72" h="20" extrusionOk="0">
                    <a:moveTo>
                      <a:pt x="0" y="17"/>
                    </a:moveTo>
                    <a:cubicBezTo>
                      <a:pt x="0" y="7"/>
                      <a:pt x="15" y="0"/>
                      <a:pt x="34" y="2"/>
                    </a:cubicBezTo>
                    <a:cubicBezTo>
                      <a:pt x="41" y="3"/>
                      <a:pt x="48" y="3"/>
                      <a:pt x="55" y="3"/>
                    </a:cubicBezTo>
                    <a:cubicBezTo>
                      <a:pt x="64" y="3"/>
                      <a:pt x="71" y="7"/>
                      <a:pt x="71" y="12"/>
                    </a:cubicBezTo>
                    <a:cubicBezTo>
                      <a:pt x="72" y="18"/>
                      <a:pt x="64" y="20"/>
                      <a:pt x="54" y="20"/>
                    </a:cubicBezTo>
                    <a:cubicBezTo>
                      <a:pt x="36" y="20"/>
                      <a:pt x="18" y="18"/>
                      <a:pt x="0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52"/>
              <p:cNvSpPr/>
              <p:nvPr/>
            </p:nvSpPr>
            <p:spPr>
              <a:xfrm>
                <a:off x="583" y="1887"/>
                <a:ext cx="10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57" h="17" extrusionOk="0">
                    <a:moveTo>
                      <a:pt x="24" y="0"/>
                    </a:moveTo>
                    <a:cubicBezTo>
                      <a:pt x="32" y="0"/>
                      <a:pt x="40" y="1"/>
                      <a:pt x="48" y="3"/>
                    </a:cubicBezTo>
                    <a:cubicBezTo>
                      <a:pt x="55" y="4"/>
                      <a:pt x="57" y="10"/>
                      <a:pt x="52" y="13"/>
                    </a:cubicBezTo>
                    <a:cubicBezTo>
                      <a:pt x="45" y="17"/>
                      <a:pt x="13" y="16"/>
                      <a:pt x="7" y="12"/>
                    </a:cubicBezTo>
                    <a:cubicBezTo>
                      <a:pt x="4" y="10"/>
                      <a:pt x="0" y="7"/>
                      <a:pt x="3" y="4"/>
                    </a:cubicBezTo>
                    <a:cubicBezTo>
                      <a:pt x="5" y="1"/>
                      <a:pt x="10" y="0"/>
                      <a:pt x="15" y="0"/>
                    </a:cubicBezTo>
                    <a:cubicBezTo>
                      <a:pt x="18" y="0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52"/>
              <p:cNvSpPr/>
              <p:nvPr/>
            </p:nvSpPr>
            <p:spPr>
              <a:xfrm>
                <a:off x="235" y="1898"/>
                <a:ext cx="89" cy="34"/>
              </a:xfrm>
              <a:custGeom>
                <a:avLst/>
                <a:gdLst/>
                <a:ahLst/>
                <a:cxnLst/>
                <a:rect l="l" t="t" r="r" b="b"/>
                <a:pathLst>
                  <a:path w="50" h="19" extrusionOk="0">
                    <a:moveTo>
                      <a:pt x="22" y="18"/>
                    </a:moveTo>
                    <a:cubicBezTo>
                      <a:pt x="19" y="18"/>
                      <a:pt x="17" y="18"/>
                      <a:pt x="14" y="18"/>
                    </a:cubicBezTo>
                    <a:cubicBezTo>
                      <a:pt x="9" y="18"/>
                      <a:pt x="4" y="19"/>
                      <a:pt x="2" y="15"/>
                    </a:cubicBezTo>
                    <a:cubicBezTo>
                      <a:pt x="0" y="11"/>
                      <a:pt x="1" y="7"/>
                      <a:pt x="7" y="6"/>
                    </a:cubicBezTo>
                    <a:cubicBezTo>
                      <a:pt x="17" y="4"/>
                      <a:pt x="26" y="0"/>
                      <a:pt x="38" y="2"/>
                    </a:cubicBezTo>
                    <a:cubicBezTo>
                      <a:pt x="46" y="4"/>
                      <a:pt x="50" y="7"/>
                      <a:pt x="50" y="11"/>
                    </a:cubicBezTo>
                    <a:cubicBezTo>
                      <a:pt x="50" y="15"/>
                      <a:pt x="43" y="17"/>
                      <a:pt x="37" y="18"/>
                    </a:cubicBezTo>
                    <a:cubicBezTo>
                      <a:pt x="32" y="18"/>
                      <a:pt x="27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52"/>
              <p:cNvSpPr/>
              <p:nvPr/>
            </p:nvSpPr>
            <p:spPr>
              <a:xfrm>
                <a:off x="848" y="1960"/>
                <a:ext cx="96" cy="29"/>
              </a:xfrm>
              <a:custGeom>
                <a:avLst/>
                <a:gdLst/>
                <a:ahLst/>
                <a:cxnLst/>
                <a:rect l="l" t="t" r="r" b="b"/>
                <a:pathLst>
                  <a:path w="54" h="16" extrusionOk="0">
                    <a:moveTo>
                      <a:pt x="17" y="15"/>
                    </a:moveTo>
                    <a:cubicBezTo>
                      <a:pt x="8" y="15"/>
                      <a:pt x="0" y="15"/>
                      <a:pt x="1" y="8"/>
                    </a:cubicBezTo>
                    <a:cubicBezTo>
                      <a:pt x="2" y="2"/>
                      <a:pt x="8" y="0"/>
                      <a:pt x="20" y="1"/>
                    </a:cubicBezTo>
                    <a:cubicBezTo>
                      <a:pt x="27" y="1"/>
                      <a:pt x="35" y="1"/>
                      <a:pt x="42" y="1"/>
                    </a:cubicBezTo>
                    <a:cubicBezTo>
                      <a:pt x="46" y="2"/>
                      <a:pt x="54" y="2"/>
                      <a:pt x="54" y="6"/>
                    </a:cubicBezTo>
                    <a:cubicBezTo>
                      <a:pt x="53" y="10"/>
                      <a:pt x="48" y="13"/>
                      <a:pt x="42" y="13"/>
                    </a:cubicBezTo>
                    <a:cubicBezTo>
                      <a:pt x="34" y="14"/>
                      <a:pt x="26" y="16"/>
                      <a:pt x="17" y="1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52"/>
              <p:cNvSpPr/>
              <p:nvPr/>
            </p:nvSpPr>
            <p:spPr>
              <a:xfrm>
                <a:off x="669" y="1985"/>
                <a:ext cx="10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14" extrusionOk="0">
                    <a:moveTo>
                      <a:pt x="26" y="14"/>
                    </a:moveTo>
                    <a:cubicBezTo>
                      <a:pt x="18" y="13"/>
                      <a:pt x="12" y="14"/>
                      <a:pt x="7" y="12"/>
                    </a:cubicBezTo>
                    <a:cubicBezTo>
                      <a:pt x="4" y="11"/>
                      <a:pt x="0" y="11"/>
                      <a:pt x="1" y="9"/>
                    </a:cubicBezTo>
                    <a:cubicBezTo>
                      <a:pt x="1" y="7"/>
                      <a:pt x="3" y="5"/>
                      <a:pt x="7" y="4"/>
                    </a:cubicBezTo>
                    <a:cubicBezTo>
                      <a:pt x="19" y="2"/>
                      <a:pt x="32" y="0"/>
                      <a:pt x="44" y="1"/>
                    </a:cubicBezTo>
                    <a:cubicBezTo>
                      <a:pt x="50" y="1"/>
                      <a:pt x="56" y="3"/>
                      <a:pt x="57" y="6"/>
                    </a:cubicBezTo>
                    <a:cubicBezTo>
                      <a:pt x="57" y="10"/>
                      <a:pt x="51" y="11"/>
                      <a:pt x="46" y="12"/>
                    </a:cubicBezTo>
                    <a:cubicBezTo>
                      <a:pt x="39" y="13"/>
                      <a:pt x="32" y="14"/>
                      <a:pt x="26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52"/>
              <p:cNvSpPr/>
              <p:nvPr/>
            </p:nvSpPr>
            <p:spPr>
              <a:xfrm>
                <a:off x="-681" y="2018"/>
                <a:ext cx="89" cy="21"/>
              </a:xfrm>
              <a:custGeom>
                <a:avLst/>
                <a:gdLst/>
                <a:ahLst/>
                <a:cxnLst/>
                <a:rect l="l" t="t" r="r" b="b"/>
                <a:pathLst>
                  <a:path w="50" h="12" extrusionOk="0">
                    <a:moveTo>
                      <a:pt x="22" y="11"/>
                    </a:moveTo>
                    <a:cubicBezTo>
                      <a:pt x="18" y="11"/>
                      <a:pt x="13" y="11"/>
                      <a:pt x="9" y="11"/>
                    </a:cubicBezTo>
                    <a:cubicBezTo>
                      <a:pt x="6" y="11"/>
                      <a:pt x="1" y="12"/>
                      <a:pt x="1" y="9"/>
                    </a:cubicBezTo>
                    <a:cubicBezTo>
                      <a:pt x="0" y="8"/>
                      <a:pt x="3" y="6"/>
                      <a:pt x="5" y="4"/>
                    </a:cubicBezTo>
                    <a:cubicBezTo>
                      <a:pt x="10" y="1"/>
                      <a:pt x="40" y="0"/>
                      <a:pt x="47" y="2"/>
                    </a:cubicBezTo>
                    <a:cubicBezTo>
                      <a:pt x="49" y="3"/>
                      <a:pt x="50" y="5"/>
                      <a:pt x="49" y="6"/>
                    </a:cubicBezTo>
                    <a:cubicBezTo>
                      <a:pt x="48" y="9"/>
                      <a:pt x="45" y="11"/>
                      <a:pt x="41" y="11"/>
                    </a:cubicBezTo>
                    <a:cubicBezTo>
                      <a:pt x="35" y="11"/>
                      <a:pt x="28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52"/>
              <p:cNvSpPr/>
              <p:nvPr/>
            </p:nvSpPr>
            <p:spPr>
              <a:xfrm>
                <a:off x="667" y="1868"/>
                <a:ext cx="71" cy="1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22" y="0"/>
                    </a:moveTo>
                    <a:cubicBezTo>
                      <a:pt x="24" y="0"/>
                      <a:pt x="26" y="0"/>
                      <a:pt x="28" y="0"/>
                    </a:cubicBezTo>
                    <a:cubicBezTo>
                      <a:pt x="34" y="0"/>
                      <a:pt x="40" y="0"/>
                      <a:pt x="40" y="4"/>
                    </a:cubicBezTo>
                    <a:cubicBezTo>
                      <a:pt x="40" y="8"/>
                      <a:pt x="34" y="9"/>
                      <a:pt x="28" y="9"/>
                    </a:cubicBezTo>
                    <a:cubicBezTo>
                      <a:pt x="22" y="9"/>
                      <a:pt x="16" y="8"/>
                      <a:pt x="11" y="9"/>
                    </a:cubicBezTo>
                    <a:cubicBezTo>
                      <a:pt x="6" y="10"/>
                      <a:pt x="2" y="10"/>
                      <a:pt x="1" y="6"/>
                    </a:cubicBezTo>
                    <a:cubicBezTo>
                      <a:pt x="0" y="3"/>
                      <a:pt x="3" y="1"/>
                      <a:pt x="8" y="0"/>
                    </a:cubicBezTo>
                    <a:cubicBezTo>
                      <a:pt x="13" y="0"/>
                      <a:pt x="18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52"/>
              <p:cNvSpPr/>
              <p:nvPr/>
            </p:nvSpPr>
            <p:spPr>
              <a:xfrm>
                <a:off x="590" y="1853"/>
                <a:ext cx="55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1" h="13" extrusionOk="0">
                    <a:moveTo>
                      <a:pt x="16" y="11"/>
                    </a:moveTo>
                    <a:cubicBezTo>
                      <a:pt x="9" y="10"/>
                      <a:pt x="0" y="13"/>
                      <a:pt x="0" y="6"/>
                    </a:cubicBezTo>
                    <a:cubicBezTo>
                      <a:pt x="1" y="0"/>
                      <a:pt x="8" y="1"/>
                      <a:pt x="13" y="1"/>
                    </a:cubicBezTo>
                    <a:cubicBezTo>
                      <a:pt x="22" y="1"/>
                      <a:pt x="30" y="2"/>
                      <a:pt x="31" y="7"/>
                    </a:cubicBezTo>
                    <a:cubicBezTo>
                      <a:pt x="31" y="13"/>
                      <a:pt x="21" y="10"/>
                      <a:pt x="16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52"/>
              <p:cNvSpPr/>
              <p:nvPr/>
            </p:nvSpPr>
            <p:spPr>
              <a:xfrm>
                <a:off x="528" y="1900"/>
                <a:ext cx="50" cy="19"/>
              </a:xfrm>
              <a:custGeom>
                <a:avLst/>
                <a:gdLst/>
                <a:ahLst/>
                <a:cxnLst/>
                <a:rect l="l" t="t" r="r" b="b"/>
                <a:pathLst>
                  <a:path w="28" h="11" extrusionOk="0">
                    <a:moveTo>
                      <a:pt x="15" y="10"/>
                    </a:moveTo>
                    <a:cubicBezTo>
                      <a:pt x="11" y="9"/>
                      <a:pt x="0" y="11"/>
                      <a:pt x="0" y="6"/>
                    </a:cubicBezTo>
                    <a:cubicBezTo>
                      <a:pt x="0" y="0"/>
                      <a:pt x="10" y="1"/>
                      <a:pt x="17" y="0"/>
                    </a:cubicBezTo>
                    <a:cubicBezTo>
                      <a:pt x="22" y="0"/>
                      <a:pt x="28" y="1"/>
                      <a:pt x="28" y="5"/>
                    </a:cubicBezTo>
                    <a:cubicBezTo>
                      <a:pt x="28" y="10"/>
                      <a:pt x="22" y="10"/>
                      <a:pt x="15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52"/>
              <p:cNvSpPr/>
              <p:nvPr/>
            </p:nvSpPr>
            <p:spPr>
              <a:xfrm>
                <a:off x="331" y="1841"/>
                <a:ext cx="64" cy="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" extrusionOk="0">
                    <a:moveTo>
                      <a:pt x="29" y="10"/>
                    </a:moveTo>
                    <a:cubicBezTo>
                      <a:pt x="21" y="9"/>
                      <a:pt x="13" y="10"/>
                      <a:pt x="5" y="8"/>
                    </a:cubicBezTo>
                    <a:cubicBezTo>
                      <a:pt x="0" y="7"/>
                      <a:pt x="0" y="6"/>
                      <a:pt x="4" y="4"/>
                    </a:cubicBezTo>
                    <a:cubicBezTo>
                      <a:pt x="11" y="0"/>
                      <a:pt x="31" y="3"/>
                      <a:pt x="36" y="8"/>
                    </a:cubicBezTo>
                    <a:cubicBezTo>
                      <a:pt x="34" y="10"/>
                      <a:pt x="32" y="10"/>
                      <a:pt x="29" y="1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52"/>
              <p:cNvSpPr/>
              <p:nvPr/>
            </p:nvSpPr>
            <p:spPr>
              <a:xfrm>
                <a:off x="-258" y="1944"/>
                <a:ext cx="44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" extrusionOk="0">
                    <a:moveTo>
                      <a:pt x="13" y="10"/>
                    </a:moveTo>
                    <a:cubicBezTo>
                      <a:pt x="9" y="10"/>
                      <a:pt x="2" y="9"/>
                      <a:pt x="1" y="6"/>
                    </a:cubicBezTo>
                    <a:cubicBezTo>
                      <a:pt x="0" y="2"/>
                      <a:pt x="9" y="1"/>
                      <a:pt x="14" y="1"/>
                    </a:cubicBezTo>
                    <a:cubicBezTo>
                      <a:pt x="19" y="0"/>
                      <a:pt x="25" y="2"/>
                      <a:pt x="25" y="6"/>
                    </a:cubicBezTo>
                    <a:cubicBezTo>
                      <a:pt x="25" y="10"/>
                      <a:pt x="21" y="10"/>
                      <a:pt x="13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52"/>
              <p:cNvSpPr/>
              <p:nvPr/>
            </p:nvSpPr>
            <p:spPr>
              <a:xfrm>
                <a:off x="766" y="1969"/>
                <a:ext cx="5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8" h="8" extrusionOk="0">
                    <a:moveTo>
                      <a:pt x="12" y="0"/>
                    </a:moveTo>
                    <a:cubicBezTo>
                      <a:pt x="17" y="2"/>
                      <a:pt x="26" y="0"/>
                      <a:pt x="27" y="4"/>
                    </a:cubicBezTo>
                    <a:cubicBezTo>
                      <a:pt x="28" y="7"/>
                      <a:pt x="19" y="8"/>
                      <a:pt x="14" y="8"/>
                    </a:cubicBezTo>
                    <a:cubicBezTo>
                      <a:pt x="9" y="8"/>
                      <a:pt x="1" y="8"/>
                      <a:pt x="0" y="4"/>
                    </a:cubicBezTo>
                    <a:cubicBezTo>
                      <a:pt x="0" y="0"/>
                      <a:pt x="7" y="0"/>
                      <a:pt x="1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52"/>
              <p:cNvSpPr/>
              <p:nvPr/>
            </p:nvSpPr>
            <p:spPr>
              <a:xfrm>
                <a:off x="1059" y="2018"/>
                <a:ext cx="37" cy="14"/>
              </a:xfrm>
              <a:custGeom>
                <a:avLst/>
                <a:gdLst/>
                <a:ahLst/>
                <a:cxnLst/>
                <a:rect l="l" t="t" r="r" b="b"/>
                <a:pathLst>
                  <a:path w="21" h="8" extrusionOk="0">
                    <a:moveTo>
                      <a:pt x="11" y="8"/>
                    </a:moveTo>
                    <a:cubicBezTo>
                      <a:pt x="4" y="8"/>
                      <a:pt x="0" y="7"/>
                      <a:pt x="1" y="4"/>
                    </a:cubicBezTo>
                    <a:cubicBezTo>
                      <a:pt x="1" y="0"/>
                      <a:pt x="8" y="0"/>
                      <a:pt x="12" y="0"/>
                    </a:cubicBezTo>
                    <a:cubicBezTo>
                      <a:pt x="16" y="0"/>
                      <a:pt x="21" y="1"/>
                      <a:pt x="21" y="4"/>
                    </a:cubicBezTo>
                    <a:cubicBezTo>
                      <a:pt x="20" y="8"/>
                      <a:pt x="14" y="8"/>
                      <a:pt x="11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52"/>
              <p:cNvSpPr/>
              <p:nvPr/>
            </p:nvSpPr>
            <p:spPr>
              <a:xfrm>
                <a:off x="-523" y="1903"/>
                <a:ext cx="34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9" h="8" extrusionOk="0">
                    <a:moveTo>
                      <a:pt x="9" y="8"/>
                    </a:moveTo>
                    <a:cubicBezTo>
                      <a:pt x="5" y="8"/>
                      <a:pt x="0" y="7"/>
                      <a:pt x="1" y="5"/>
                    </a:cubicBezTo>
                    <a:cubicBezTo>
                      <a:pt x="2" y="2"/>
                      <a:pt x="6" y="0"/>
                      <a:pt x="11" y="0"/>
                    </a:cubicBezTo>
                    <a:cubicBezTo>
                      <a:pt x="15" y="0"/>
                      <a:pt x="19" y="1"/>
                      <a:pt x="18" y="3"/>
                    </a:cubicBezTo>
                    <a:cubicBezTo>
                      <a:pt x="17" y="6"/>
                      <a:pt x="14" y="8"/>
                      <a:pt x="9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52"/>
              <p:cNvSpPr/>
              <p:nvPr/>
            </p:nvSpPr>
            <p:spPr>
              <a:xfrm>
                <a:off x="505" y="1968"/>
                <a:ext cx="3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9" h="7" extrusionOk="0">
                    <a:moveTo>
                      <a:pt x="19" y="3"/>
                    </a:moveTo>
                    <a:cubicBezTo>
                      <a:pt x="19" y="6"/>
                      <a:pt x="15" y="7"/>
                      <a:pt x="11" y="7"/>
                    </a:cubicBezTo>
                    <a:cubicBezTo>
                      <a:pt x="7" y="7"/>
                      <a:pt x="0" y="7"/>
                      <a:pt x="0" y="4"/>
                    </a:cubicBezTo>
                    <a:cubicBezTo>
                      <a:pt x="1" y="1"/>
                      <a:pt x="8" y="1"/>
                      <a:pt x="13" y="0"/>
                    </a:cubicBezTo>
                    <a:cubicBezTo>
                      <a:pt x="16" y="0"/>
                      <a:pt x="19" y="1"/>
                      <a:pt x="1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52"/>
              <p:cNvSpPr/>
              <p:nvPr/>
            </p:nvSpPr>
            <p:spPr>
              <a:xfrm>
                <a:off x="246" y="1855"/>
                <a:ext cx="103" cy="11"/>
              </a:xfrm>
              <a:custGeom>
                <a:avLst/>
                <a:gdLst/>
                <a:ahLst/>
                <a:cxnLst/>
                <a:rect l="l" t="t" r="r" b="b"/>
                <a:pathLst>
                  <a:path w="58" h="6" extrusionOk="0">
                    <a:moveTo>
                      <a:pt x="29" y="3"/>
                    </a:moveTo>
                    <a:cubicBezTo>
                      <a:pt x="38" y="3"/>
                      <a:pt x="48" y="3"/>
                      <a:pt x="58" y="3"/>
                    </a:cubicBezTo>
                    <a:cubicBezTo>
                      <a:pt x="46" y="6"/>
                      <a:pt x="33" y="4"/>
                      <a:pt x="20" y="4"/>
                    </a:cubicBezTo>
                    <a:cubicBezTo>
                      <a:pt x="14" y="5"/>
                      <a:pt x="7" y="4"/>
                      <a:pt x="0" y="4"/>
                    </a:cubicBezTo>
                    <a:cubicBezTo>
                      <a:pt x="1" y="3"/>
                      <a:pt x="3" y="3"/>
                      <a:pt x="5" y="3"/>
                    </a:cubicBezTo>
                    <a:cubicBezTo>
                      <a:pt x="13" y="0"/>
                      <a:pt x="21" y="0"/>
                      <a:pt x="2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52"/>
              <p:cNvSpPr/>
              <p:nvPr/>
            </p:nvSpPr>
            <p:spPr>
              <a:xfrm>
                <a:off x="661" y="1973"/>
                <a:ext cx="2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15" y="3"/>
                    </a:moveTo>
                    <a:cubicBezTo>
                      <a:pt x="14" y="6"/>
                      <a:pt x="11" y="7"/>
                      <a:pt x="8" y="6"/>
                    </a:cubicBezTo>
                    <a:cubicBezTo>
                      <a:pt x="4" y="6"/>
                      <a:pt x="0" y="5"/>
                      <a:pt x="0" y="3"/>
                    </a:cubicBezTo>
                    <a:cubicBezTo>
                      <a:pt x="1" y="0"/>
                      <a:pt x="7" y="1"/>
                      <a:pt x="10" y="1"/>
                    </a:cubicBezTo>
                    <a:cubicBezTo>
                      <a:pt x="14" y="0"/>
                      <a:pt x="13" y="3"/>
                      <a:pt x="15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52"/>
              <p:cNvSpPr/>
              <p:nvPr/>
            </p:nvSpPr>
            <p:spPr>
              <a:xfrm>
                <a:off x="621" y="1848"/>
                <a:ext cx="67" cy="9"/>
              </a:xfrm>
              <a:custGeom>
                <a:avLst/>
                <a:gdLst/>
                <a:ahLst/>
                <a:cxnLst/>
                <a:rect l="l" t="t" r="r" b="b"/>
                <a:pathLst>
                  <a:path w="38" h="5" extrusionOk="0">
                    <a:moveTo>
                      <a:pt x="0" y="0"/>
                    </a:moveTo>
                    <a:cubicBezTo>
                      <a:pt x="11" y="1"/>
                      <a:pt x="22" y="1"/>
                      <a:pt x="33" y="1"/>
                    </a:cubicBezTo>
                    <a:cubicBezTo>
                      <a:pt x="35" y="2"/>
                      <a:pt x="37" y="3"/>
                      <a:pt x="38" y="4"/>
                    </a:cubicBezTo>
                    <a:cubicBezTo>
                      <a:pt x="26" y="2"/>
                      <a:pt x="12" y="5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52"/>
              <p:cNvSpPr/>
              <p:nvPr/>
            </p:nvSpPr>
            <p:spPr>
              <a:xfrm>
                <a:off x="1056" y="2005"/>
                <a:ext cx="55" cy="4"/>
              </a:xfrm>
              <a:custGeom>
                <a:avLst/>
                <a:gdLst/>
                <a:ahLst/>
                <a:cxnLst/>
                <a:rect l="l" t="t" r="r" b="b"/>
                <a:pathLst>
                  <a:path w="31" h="2" extrusionOk="0">
                    <a:moveTo>
                      <a:pt x="0" y="0"/>
                    </a:moveTo>
                    <a:cubicBezTo>
                      <a:pt x="10" y="0"/>
                      <a:pt x="20" y="0"/>
                      <a:pt x="31" y="0"/>
                    </a:cubicBezTo>
                    <a:cubicBezTo>
                      <a:pt x="20" y="2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52"/>
              <p:cNvSpPr/>
              <p:nvPr/>
            </p:nvSpPr>
            <p:spPr>
              <a:xfrm>
                <a:off x="294" y="1935"/>
                <a:ext cx="43" cy="6"/>
              </a:xfrm>
              <a:custGeom>
                <a:avLst/>
                <a:gdLst/>
                <a:ahLst/>
                <a:cxnLst/>
                <a:rect l="l" t="t" r="r" b="b"/>
                <a:pathLst>
                  <a:path w="24" h="3" extrusionOk="0">
                    <a:moveTo>
                      <a:pt x="24" y="1"/>
                    </a:moveTo>
                    <a:cubicBezTo>
                      <a:pt x="16" y="3"/>
                      <a:pt x="8" y="2"/>
                      <a:pt x="0" y="2"/>
                    </a:cubicBezTo>
                    <a:cubicBezTo>
                      <a:pt x="7" y="0"/>
                      <a:pt x="16" y="2"/>
                      <a:pt x="24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52"/>
              <p:cNvSpPr/>
              <p:nvPr/>
            </p:nvSpPr>
            <p:spPr>
              <a:xfrm>
                <a:off x="2820" y="1837"/>
                <a:ext cx="515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290" h="76" extrusionOk="0">
                    <a:moveTo>
                      <a:pt x="60" y="23"/>
                    </a:moveTo>
                    <a:cubicBezTo>
                      <a:pt x="81" y="21"/>
                      <a:pt x="101" y="17"/>
                      <a:pt x="122" y="15"/>
                    </a:cubicBezTo>
                    <a:cubicBezTo>
                      <a:pt x="160" y="10"/>
                      <a:pt x="198" y="6"/>
                      <a:pt x="237" y="2"/>
                    </a:cubicBezTo>
                    <a:cubicBezTo>
                      <a:pt x="256" y="0"/>
                      <a:pt x="274" y="6"/>
                      <a:pt x="283" y="17"/>
                    </a:cubicBezTo>
                    <a:cubicBezTo>
                      <a:pt x="285" y="19"/>
                      <a:pt x="286" y="22"/>
                      <a:pt x="290" y="24"/>
                    </a:cubicBezTo>
                    <a:cubicBezTo>
                      <a:pt x="287" y="26"/>
                      <a:pt x="287" y="29"/>
                      <a:pt x="286" y="32"/>
                    </a:cubicBezTo>
                    <a:cubicBezTo>
                      <a:pt x="281" y="43"/>
                      <a:pt x="267" y="48"/>
                      <a:pt x="250" y="51"/>
                    </a:cubicBezTo>
                    <a:cubicBezTo>
                      <a:pt x="242" y="52"/>
                      <a:pt x="236" y="54"/>
                      <a:pt x="233" y="59"/>
                    </a:cubicBezTo>
                    <a:cubicBezTo>
                      <a:pt x="228" y="61"/>
                      <a:pt x="225" y="64"/>
                      <a:pt x="218" y="63"/>
                    </a:cubicBezTo>
                    <a:cubicBezTo>
                      <a:pt x="223" y="60"/>
                      <a:pt x="227" y="57"/>
                      <a:pt x="233" y="53"/>
                    </a:cubicBezTo>
                    <a:cubicBezTo>
                      <a:pt x="206" y="54"/>
                      <a:pt x="182" y="55"/>
                      <a:pt x="160" y="62"/>
                    </a:cubicBezTo>
                    <a:cubicBezTo>
                      <a:pt x="122" y="72"/>
                      <a:pt x="84" y="76"/>
                      <a:pt x="44" y="66"/>
                    </a:cubicBezTo>
                    <a:cubicBezTo>
                      <a:pt x="29" y="62"/>
                      <a:pt x="14" y="57"/>
                      <a:pt x="6" y="48"/>
                    </a:cubicBezTo>
                    <a:cubicBezTo>
                      <a:pt x="0" y="41"/>
                      <a:pt x="2" y="37"/>
                      <a:pt x="14" y="33"/>
                    </a:cubicBezTo>
                    <a:cubicBezTo>
                      <a:pt x="26" y="30"/>
                      <a:pt x="38" y="28"/>
                      <a:pt x="50" y="26"/>
                    </a:cubicBezTo>
                    <a:cubicBezTo>
                      <a:pt x="54" y="25"/>
                      <a:pt x="58" y="25"/>
                      <a:pt x="60" y="23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2" name="Google Shape;462;p52"/>
            <p:cNvSpPr/>
            <p:nvPr/>
          </p:nvSpPr>
          <p:spPr>
            <a:xfrm>
              <a:off x="4297363" y="3132138"/>
              <a:ext cx="538163" cy="112712"/>
            </a:xfrm>
            <a:custGeom>
              <a:avLst/>
              <a:gdLst/>
              <a:ahLst/>
              <a:cxnLst/>
              <a:rect l="l" t="t" r="r" b="b"/>
              <a:pathLst>
                <a:path w="191" h="40" extrusionOk="0">
                  <a:moveTo>
                    <a:pt x="48" y="40"/>
                  </a:moveTo>
                  <a:cubicBezTo>
                    <a:pt x="46" y="40"/>
                    <a:pt x="44" y="40"/>
                    <a:pt x="43" y="40"/>
                  </a:cubicBezTo>
                  <a:cubicBezTo>
                    <a:pt x="35" y="39"/>
                    <a:pt x="27" y="40"/>
                    <a:pt x="21" y="36"/>
                  </a:cubicBezTo>
                  <a:cubicBezTo>
                    <a:pt x="13" y="34"/>
                    <a:pt x="5" y="33"/>
                    <a:pt x="4" y="26"/>
                  </a:cubicBezTo>
                  <a:cubicBezTo>
                    <a:pt x="0" y="22"/>
                    <a:pt x="4" y="20"/>
                    <a:pt x="9" y="18"/>
                  </a:cubicBezTo>
                  <a:cubicBezTo>
                    <a:pt x="17" y="12"/>
                    <a:pt x="28" y="9"/>
                    <a:pt x="38" y="5"/>
                  </a:cubicBezTo>
                  <a:cubicBezTo>
                    <a:pt x="44" y="3"/>
                    <a:pt x="52" y="2"/>
                    <a:pt x="60" y="1"/>
                  </a:cubicBezTo>
                  <a:cubicBezTo>
                    <a:pt x="81" y="2"/>
                    <a:pt x="103" y="0"/>
                    <a:pt x="124" y="2"/>
                  </a:cubicBezTo>
                  <a:cubicBezTo>
                    <a:pt x="147" y="5"/>
                    <a:pt x="151" y="9"/>
                    <a:pt x="140" y="21"/>
                  </a:cubicBezTo>
                  <a:cubicBezTo>
                    <a:pt x="148" y="22"/>
                    <a:pt x="155" y="22"/>
                    <a:pt x="162" y="21"/>
                  </a:cubicBezTo>
                  <a:cubicBezTo>
                    <a:pt x="165" y="21"/>
                    <a:pt x="169" y="20"/>
                    <a:pt x="172" y="21"/>
                  </a:cubicBezTo>
                  <a:cubicBezTo>
                    <a:pt x="179" y="21"/>
                    <a:pt x="190" y="20"/>
                    <a:pt x="191" y="26"/>
                  </a:cubicBezTo>
                  <a:cubicBezTo>
                    <a:pt x="191" y="31"/>
                    <a:pt x="182" y="35"/>
                    <a:pt x="173" y="36"/>
                  </a:cubicBezTo>
                  <a:cubicBezTo>
                    <a:pt x="161" y="36"/>
                    <a:pt x="148" y="36"/>
                    <a:pt x="136" y="36"/>
                  </a:cubicBezTo>
                  <a:cubicBezTo>
                    <a:pt x="131" y="36"/>
                    <a:pt x="125" y="34"/>
                    <a:pt x="125" y="31"/>
                  </a:cubicBezTo>
                  <a:cubicBezTo>
                    <a:pt x="124" y="24"/>
                    <a:pt x="118" y="27"/>
                    <a:pt x="113" y="29"/>
                  </a:cubicBezTo>
                  <a:cubicBezTo>
                    <a:pt x="101" y="32"/>
                    <a:pt x="89" y="34"/>
                    <a:pt x="78" y="37"/>
                  </a:cubicBezTo>
                  <a:cubicBezTo>
                    <a:pt x="68" y="40"/>
                    <a:pt x="57" y="37"/>
                    <a:pt x="48" y="4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52"/>
            <p:cNvSpPr/>
            <p:nvPr/>
          </p:nvSpPr>
          <p:spPr>
            <a:xfrm>
              <a:off x="3702050" y="3103563"/>
              <a:ext cx="414338" cy="141287"/>
            </a:xfrm>
            <a:custGeom>
              <a:avLst/>
              <a:gdLst/>
              <a:ahLst/>
              <a:cxnLst/>
              <a:rect l="l" t="t" r="r" b="b"/>
              <a:pathLst>
                <a:path w="147" h="50" extrusionOk="0">
                  <a:moveTo>
                    <a:pt x="55" y="0"/>
                  </a:moveTo>
                  <a:cubicBezTo>
                    <a:pt x="74" y="4"/>
                    <a:pt x="89" y="12"/>
                    <a:pt x="108" y="17"/>
                  </a:cubicBezTo>
                  <a:cubicBezTo>
                    <a:pt x="95" y="21"/>
                    <a:pt x="95" y="21"/>
                    <a:pt x="105" y="27"/>
                  </a:cubicBezTo>
                  <a:cubicBezTo>
                    <a:pt x="109" y="29"/>
                    <a:pt x="112" y="32"/>
                    <a:pt x="117" y="35"/>
                  </a:cubicBezTo>
                  <a:cubicBezTo>
                    <a:pt x="119" y="29"/>
                    <a:pt x="124" y="28"/>
                    <a:pt x="131" y="28"/>
                  </a:cubicBezTo>
                  <a:cubicBezTo>
                    <a:pt x="138" y="27"/>
                    <a:pt x="145" y="28"/>
                    <a:pt x="146" y="32"/>
                  </a:cubicBezTo>
                  <a:cubicBezTo>
                    <a:pt x="147" y="36"/>
                    <a:pt x="140" y="37"/>
                    <a:pt x="134" y="37"/>
                  </a:cubicBezTo>
                  <a:cubicBezTo>
                    <a:pt x="126" y="37"/>
                    <a:pt x="127" y="39"/>
                    <a:pt x="131" y="42"/>
                  </a:cubicBezTo>
                  <a:cubicBezTo>
                    <a:pt x="133" y="44"/>
                    <a:pt x="140" y="45"/>
                    <a:pt x="136" y="47"/>
                  </a:cubicBezTo>
                  <a:cubicBezTo>
                    <a:pt x="131" y="50"/>
                    <a:pt x="129" y="45"/>
                    <a:pt x="126" y="44"/>
                  </a:cubicBezTo>
                  <a:cubicBezTo>
                    <a:pt x="119" y="39"/>
                    <a:pt x="111" y="34"/>
                    <a:pt x="103" y="31"/>
                  </a:cubicBezTo>
                  <a:cubicBezTo>
                    <a:pt x="98" y="31"/>
                    <a:pt x="94" y="25"/>
                    <a:pt x="90" y="28"/>
                  </a:cubicBezTo>
                  <a:cubicBezTo>
                    <a:pt x="87" y="31"/>
                    <a:pt x="97" y="31"/>
                    <a:pt x="100" y="34"/>
                  </a:cubicBezTo>
                  <a:cubicBezTo>
                    <a:pt x="100" y="34"/>
                    <a:pt x="102" y="34"/>
                    <a:pt x="103" y="35"/>
                  </a:cubicBezTo>
                  <a:cubicBezTo>
                    <a:pt x="108" y="36"/>
                    <a:pt x="107" y="40"/>
                    <a:pt x="110" y="42"/>
                  </a:cubicBezTo>
                  <a:cubicBezTo>
                    <a:pt x="104" y="47"/>
                    <a:pt x="93" y="48"/>
                    <a:pt x="84" y="48"/>
                  </a:cubicBezTo>
                  <a:cubicBezTo>
                    <a:pt x="73" y="49"/>
                    <a:pt x="62" y="49"/>
                    <a:pt x="50" y="49"/>
                  </a:cubicBezTo>
                  <a:cubicBezTo>
                    <a:pt x="42" y="48"/>
                    <a:pt x="34" y="47"/>
                    <a:pt x="34" y="41"/>
                  </a:cubicBezTo>
                  <a:cubicBezTo>
                    <a:pt x="34" y="36"/>
                    <a:pt x="40" y="32"/>
                    <a:pt x="50" y="32"/>
                  </a:cubicBezTo>
                  <a:cubicBezTo>
                    <a:pt x="62" y="32"/>
                    <a:pt x="74" y="32"/>
                    <a:pt x="82" y="25"/>
                  </a:cubicBezTo>
                  <a:cubicBezTo>
                    <a:pt x="86" y="22"/>
                    <a:pt x="88" y="21"/>
                    <a:pt x="83" y="18"/>
                  </a:cubicBezTo>
                  <a:cubicBezTo>
                    <a:pt x="79" y="16"/>
                    <a:pt x="76" y="14"/>
                    <a:pt x="71" y="11"/>
                  </a:cubicBezTo>
                  <a:cubicBezTo>
                    <a:pt x="66" y="15"/>
                    <a:pt x="67" y="21"/>
                    <a:pt x="56" y="22"/>
                  </a:cubicBezTo>
                  <a:cubicBezTo>
                    <a:pt x="40" y="24"/>
                    <a:pt x="24" y="23"/>
                    <a:pt x="8" y="21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9"/>
                    <a:pt x="3" y="7"/>
                    <a:pt x="8" y="6"/>
                  </a:cubicBezTo>
                  <a:cubicBezTo>
                    <a:pt x="24" y="4"/>
                    <a:pt x="40" y="0"/>
                    <a:pt x="57" y="5"/>
                  </a:cubicBezTo>
                  <a:cubicBezTo>
                    <a:pt x="56" y="3"/>
                    <a:pt x="55" y="1"/>
                    <a:pt x="55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52"/>
            <p:cNvSpPr/>
            <p:nvPr/>
          </p:nvSpPr>
          <p:spPr>
            <a:xfrm>
              <a:off x="4133850" y="3194050"/>
              <a:ext cx="149225" cy="53975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48" y="18"/>
                  </a:moveTo>
                  <a:cubicBezTo>
                    <a:pt x="39" y="18"/>
                    <a:pt x="30" y="18"/>
                    <a:pt x="22" y="18"/>
                  </a:cubicBezTo>
                  <a:cubicBezTo>
                    <a:pt x="14" y="16"/>
                    <a:pt x="4" y="19"/>
                    <a:pt x="0" y="12"/>
                  </a:cubicBezTo>
                  <a:cubicBezTo>
                    <a:pt x="0" y="11"/>
                    <a:pt x="0" y="9"/>
                    <a:pt x="2" y="8"/>
                  </a:cubicBezTo>
                  <a:cubicBezTo>
                    <a:pt x="11" y="2"/>
                    <a:pt x="20" y="0"/>
                    <a:pt x="36" y="4"/>
                  </a:cubicBezTo>
                  <a:cubicBezTo>
                    <a:pt x="51" y="7"/>
                    <a:pt x="53" y="8"/>
                    <a:pt x="48" y="18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52"/>
            <p:cNvSpPr/>
            <p:nvPr/>
          </p:nvSpPr>
          <p:spPr>
            <a:xfrm>
              <a:off x="4440238" y="3086100"/>
              <a:ext cx="98425" cy="34925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4" y="10"/>
                  </a:moveTo>
                  <a:cubicBezTo>
                    <a:pt x="10" y="9"/>
                    <a:pt x="0" y="12"/>
                    <a:pt x="0" y="7"/>
                  </a:cubicBezTo>
                  <a:cubicBezTo>
                    <a:pt x="0" y="2"/>
                    <a:pt x="8" y="1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7" y="0"/>
                    <a:pt x="35" y="0"/>
                    <a:pt x="35" y="5"/>
                  </a:cubicBezTo>
                  <a:cubicBezTo>
                    <a:pt x="35" y="8"/>
                    <a:pt x="28" y="10"/>
                    <a:pt x="22" y="10"/>
                  </a:cubicBezTo>
                  <a:cubicBezTo>
                    <a:pt x="20" y="10"/>
                    <a:pt x="17" y="10"/>
                    <a:pt x="14" y="1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52"/>
            <p:cNvSpPr/>
            <p:nvPr/>
          </p:nvSpPr>
          <p:spPr>
            <a:xfrm>
              <a:off x="3938588" y="3168650"/>
              <a:ext cx="53975" cy="34925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9" y="12"/>
                  </a:moveTo>
                  <a:cubicBezTo>
                    <a:pt x="13" y="12"/>
                    <a:pt x="10" y="10"/>
                    <a:pt x="6" y="9"/>
                  </a:cubicBezTo>
                  <a:cubicBezTo>
                    <a:pt x="3" y="8"/>
                    <a:pt x="0" y="8"/>
                    <a:pt x="0" y="6"/>
                  </a:cubicBezTo>
                  <a:cubicBezTo>
                    <a:pt x="1" y="4"/>
                    <a:pt x="4" y="3"/>
                    <a:pt x="6" y="2"/>
                  </a:cubicBezTo>
                  <a:cubicBezTo>
                    <a:pt x="9" y="0"/>
                    <a:pt x="11" y="2"/>
                    <a:pt x="13" y="3"/>
                  </a:cubicBezTo>
                  <a:cubicBezTo>
                    <a:pt x="15" y="5"/>
                    <a:pt x="17" y="6"/>
                    <a:pt x="19" y="8"/>
                  </a:cubicBezTo>
                  <a:cubicBezTo>
                    <a:pt x="17" y="9"/>
                    <a:pt x="17" y="10"/>
                    <a:pt x="19" y="12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52"/>
            <p:cNvSpPr/>
            <p:nvPr/>
          </p:nvSpPr>
          <p:spPr>
            <a:xfrm>
              <a:off x="4138613" y="3189288"/>
              <a:ext cx="96838" cy="26987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34" y="6"/>
                  </a:moveTo>
                  <a:cubicBezTo>
                    <a:pt x="22" y="5"/>
                    <a:pt x="10" y="5"/>
                    <a:pt x="0" y="10"/>
                  </a:cubicBezTo>
                  <a:cubicBezTo>
                    <a:pt x="1" y="8"/>
                    <a:pt x="0" y="4"/>
                    <a:pt x="2" y="4"/>
                  </a:cubicBezTo>
                  <a:cubicBezTo>
                    <a:pt x="10" y="5"/>
                    <a:pt x="16" y="0"/>
                    <a:pt x="24" y="3"/>
                  </a:cubicBezTo>
                  <a:cubicBezTo>
                    <a:pt x="28" y="4"/>
                    <a:pt x="31" y="5"/>
                    <a:pt x="34" y="6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2"/>
            <p:cNvSpPr/>
            <p:nvPr/>
          </p:nvSpPr>
          <p:spPr>
            <a:xfrm>
              <a:off x="4999038" y="3084513"/>
              <a:ext cx="47625" cy="15875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9" y="0"/>
                  </a:moveTo>
                  <a:cubicBezTo>
                    <a:pt x="13" y="0"/>
                    <a:pt x="17" y="0"/>
                    <a:pt x="16" y="3"/>
                  </a:cubicBezTo>
                  <a:cubicBezTo>
                    <a:pt x="16" y="6"/>
                    <a:pt x="12" y="6"/>
                    <a:pt x="9" y="6"/>
                  </a:cubicBezTo>
                  <a:cubicBezTo>
                    <a:pt x="5" y="6"/>
                    <a:pt x="0" y="6"/>
                    <a:pt x="0" y="3"/>
                  </a:cubicBezTo>
                  <a:cubicBezTo>
                    <a:pt x="1" y="0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52"/>
            <p:cNvSpPr/>
            <p:nvPr/>
          </p:nvSpPr>
          <p:spPr>
            <a:xfrm>
              <a:off x="4268788" y="2973388"/>
              <a:ext cx="76200" cy="22225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7"/>
                  </a:moveTo>
                  <a:cubicBezTo>
                    <a:pt x="10" y="0"/>
                    <a:pt x="18" y="6"/>
                    <a:pt x="27" y="8"/>
                  </a:cubicBezTo>
                  <a:cubicBezTo>
                    <a:pt x="18" y="8"/>
                    <a:pt x="9" y="7"/>
                    <a:pt x="0" y="7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52"/>
            <p:cNvSpPr/>
            <p:nvPr/>
          </p:nvSpPr>
          <p:spPr>
            <a:xfrm>
              <a:off x="4127500" y="3228975"/>
              <a:ext cx="68263" cy="15875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2" y="0"/>
                  </a:moveTo>
                  <a:cubicBezTo>
                    <a:pt x="8" y="4"/>
                    <a:pt x="16" y="4"/>
                    <a:pt x="24" y="6"/>
                  </a:cubicBezTo>
                  <a:cubicBezTo>
                    <a:pt x="16" y="6"/>
                    <a:pt x="9" y="6"/>
                    <a:pt x="2" y="6"/>
                  </a:cubicBezTo>
                  <a:cubicBezTo>
                    <a:pt x="3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52"/>
            <p:cNvSpPr/>
            <p:nvPr/>
          </p:nvSpPr>
          <p:spPr>
            <a:xfrm>
              <a:off x="4403725" y="3132138"/>
              <a:ext cx="61913" cy="14287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2" y="1"/>
                  </a:moveTo>
                  <a:cubicBezTo>
                    <a:pt x="14" y="2"/>
                    <a:pt x="8" y="5"/>
                    <a:pt x="0" y="5"/>
                  </a:cubicBezTo>
                  <a:cubicBezTo>
                    <a:pt x="5" y="0"/>
                    <a:pt x="14" y="1"/>
                    <a:pt x="22" y="1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52"/>
            <p:cNvSpPr/>
            <p:nvPr/>
          </p:nvSpPr>
          <p:spPr>
            <a:xfrm>
              <a:off x="4356100" y="3233738"/>
              <a:ext cx="61913" cy="11112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0" y="0"/>
                  </a:moveTo>
                  <a:cubicBezTo>
                    <a:pt x="7" y="1"/>
                    <a:pt x="15" y="3"/>
                    <a:pt x="22" y="4"/>
                  </a:cubicBezTo>
                  <a:cubicBezTo>
                    <a:pt x="15" y="4"/>
                    <a:pt x="9" y="4"/>
                    <a:pt x="3" y="4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52"/>
            <p:cNvSpPr/>
            <p:nvPr/>
          </p:nvSpPr>
          <p:spPr>
            <a:xfrm>
              <a:off x="4283075" y="3182938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4" y="0"/>
                  </a:moveTo>
                  <a:cubicBezTo>
                    <a:pt x="11" y="2"/>
                    <a:pt x="8" y="5"/>
                    <a:pt x="9" y="8"/>
                  </a:cubicBezTo>
                  <a:cubicBezTo>
                    <a:pt x="0" y="3"/>
                    <a:pt x="6" y="1"/>
                    <a:pt x="14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52"/>
            <p:cNvSpPr/>
            <p:nvPr/>
          </p:nvSpPr>
          <p:spPr>
            <a:xfrm>
              <a:off x="7842250" y="3125788"/>
              <a:ext cx="733425" cy="119062"/>
            </a:xfrm>
            <a:custGeom>
              <a:avLst/>
              <a:gdLst/>
              <a:ahLst/>
              <a:cxnLst/>
              <a:rect l="l" t="t" r="r" b="b"/>
              <a:pathLst>
                <a:path w="260" h="42" extrusionOk="0">
                  <a:moveTo>
                    <a:pt x="17" y="42"/>
                  </a:moveTo>
                  <a:cubicBezTo>
                    <a:pt x="16" y="41"/>
                    <a:pt x="14" y="41"/>
                    <a:pt x="13" y="41"/>
                  </a:cubicBezTo>
                  <a:cubicBezTo>
                    <a:pt x="7" y="39"/>
                    <a:pt x="0" y="37"/>
                    <a:pt x="0" y="32"/>
                  </a:cubicBezTo>
                  <a:cubicBezTo>
                    <a:pt x="0" y="28"/>
                    <a:pt x="6" y="25"/>
                    <a:pt x="12" y="22"/>
                  </a:cubicBezTo>
                  <a:cubicBezTo>
                    <a:pt x="23" y="19"/>
                    <a:pt x="35" y="18"/>
                    <a:pt x="46" y="16"/>
                  </a:cubicBezTo>
                  <a:cubicBezTo>
                    <a:pt x="77" y="9"/>
                    <a:pt x="111" y="6"/>
                    <a:pt x="144" y="4"/>
                  </a:cubicBezTo>
                  <a:cubicBezTo>
                    <a:pt x="157" y="4"/>
                    <a:pt x="170" y="0"/>
                    <a:pt x="184" y="1"/>
                  </a:cubicBezTo>
                  <a:cubicBezTo>
                    <a:pt x="194" y="2"/>
                    <a:pt x="202" y="4"/>
                    <a:pt x="210" y="7"/>
                  </a:cubicBezTo>
                  <a:cubicBezTo>
                    <a:pt x="225" y="14"/>
                    <a:pt x="240" y="20"/>
                    <a:pt x="254" y="27"/>
                  </a:cubicBezTo>
                  <a:cubicBezTo>
                    <a:pt x="259" y="30"/>
                    <a:pt x="260" y="33"/>
                    <a:pt x="258" y="36"/>
                  </a:cubicBezTo>
                  <a:cubicBezTo>
                    <a:pt x="257" y="39"/>
                    <a:pt x="252" y="40"/>
                    <a:pt x="246" y="41"/>
                  </a:cubicBezTo>
                  <a:cubicBezTo>
                    <a:pt x="239" y="41"/>
                    <a:pt x="232" y="39"/>
                    <a:pt x="225" y="42"/>
                  </a:cubicBezTo>
                  <a:cubicBezTo>
                    <a:pt x="156" y="42"/>
                    <a:pt x="86" y="42"/>
                    <a:pt x="17" y="42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2"/>
            <p:cNvSpPr/>
            <p:nvPr/>
          </p:nvSpPr>
          <p:spPr>
            <a:xfrm>
              <a:off x="6788150" y="3146425"/>
              <a:ext cx="239713" cy="98425"/>
            </a:xfrm>
            <a:custGeom>
              <a:avLst/>
              <a:gdLst/>
              <a:ahLst/>
              <a:cxnLst/>
              <a:rect l="l" t="t" r="r" b="b"/>
              <a:pathLst>
                <a:path w="85" h="35" extrusionOk="0">
                  <a:moveTo>
                    <a:pt x="84" y="2"/>
                  </a:moveTo>
                  <a:cubicBezTo>
                    <a:pt x="79" y="7"/>
                    <a:pt x="73" y="11"/>
                    <a:pt x="77" y="18"/>
                  </a:cubicBezTo>
                  <a:cubicBezTo>
                    <a:pt x="80" y="22"/>
                    <a:pt x="70" y="26"/>
                    <a:pt x="61" y="27"/>
                  </a:cubicBezTo>
                  <a:cubicBezTo>
                    <a:pt x="50" y="28"/>
                    <a:pt x="38" y="28"/>
                    <a:pt x="31" y="35"/>
                  </a:cubicBezTo>
                  <a:cubicBezTo>
                    <a:pt x="29" y="35"/>
                    <a:pt x="26" y="35"/>
                    <a:pt x="24" y="35"/>
                  </a:cubicBezTo>
                  <a:cubicBezTo>
                    <a:pt x="27" y="33"/>
                    <a:pt x="29" y="31"/>
                    <a:pt x="33" y="29"/>
                  </a:cubicBezTo>
                  <a:cubicBezTo>
                    <a:pt x="25" y="28"/>
                    <a:pt x="18" y="28"/>
                    <a:pt x="11" y="27"/>
                  </a:cubicBezTo>
                  <a:cubicBezTo>
                    <a:pt x="5" y="25"/>
                    <a:pt x="1" y="23"/>
                    <a:pt x="0" y="19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4" y="3"/>
                    <a:pt x="42" y="3"/>
                    <a:pt x="60" y="6"/>
                  </a:cubicBezTo>
                  <a:cubicBezTo>
                    <a:pt x="70" y="8"/>
                    <a:pt x="75" y="6"/>
                    <a:pt x="79" y="1"/>
                  </a:cubicBezTo>
                  <a:cubicBezTo>
                    <a:pt x="80" y="0"/>
                    <a:pt x="82" y="0"/>
                    <a:pt x="84" y="0"/>
                  </a:cubicBezTo>
                  <a:cubicBezTo>
                    <a:pt x="85" y="1"/>
                    <a:pt x="85" y="1"/>
                    <a:pt x="84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2"/>
            <p:cNvSpPr/>
            <p:nvPr/>
          </p:nvSpPr>
          <p:spPr>
            <a:xfrm>
              <a:off x="7510463" y="3197225"/>
              <a:ext cx="230188" cy="47625"/>
            </a:xfrm>
            <a:custGeom>
              <a:avLst/>
              <a:gdLst/>
              <a:ahLst/>
              <a:cxnLst/>
              <a:rect l="l" t="t" r="r" b="b"/>
              <a:pathLst>
                <a:path w="82" h="17" extrusionOk="0">
                  <a:moveTo>
                    <a:pt x="56" y="17"/>
                  </a:moveTo>
                  <a:cubicBezTo>
                    <a:pt x="40" y="16"/>
                    <a:pt x="25" y="14"/>
                    <a:pt x="10" y="13"/>
                  </a:cubicBezTo>
                  <a:cubicBezTo>
                    <a:pt x="6" y="13"/>
                    <a:pt x="2" y="13"/>
                    <a:pt x="1" y="10"/>
                  </a:cubicBezTo>
                  <a:cubicBezTo>
                    <a:pt x="0" y="6"/>
                    <a:pt x="5" y="6"/>
                    <a:pt x="8" y="5"/>
                  </a:cubicBezTo>
                  <a:cubicBezTo>
                    <a:pt x="27" y="0"/>
                    <a:pt x="46" y="1"/>
                    <a:pt x="65" y="3"/>
                  </a:cubicBezTo>
                  <a:cubicBezTo>
                    <a:pt x="69" y="6"/>
                    <a:pt x="77" y="5"/>
                    <a:pt x="77" y="10"/>
                  </a:cubicBezTo>
                  <a:cubicBezTo>
                    <a:pt x="82" y="14"/>
                    <a:pt x="77" y="15"/>
                    <a:pt x="72" y="17"/>
                  </a:cubicBezTo>
                  <a:cubicBezTo>
                    <a:pt x="67" y="17"/>
                    <a:pt x="61" y="17"/>
                    <a:pt x="56" y="17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2"/>
            <p:cNvSpPr/>
            <p:nvPr/>
          </p:nvSpPr>
          <p:spPr>
            <a:xfrm>
              <a:off x="6591300" y="3194050"/>
              <a:ext cx="174625" cy="50800"/>
            </a:xfrm>
            <a:custGeom>
              <a:avLst/>
              <a:gdLst/>
              <a:ahLst/>
              <a:cxnLst/>
              <a:rect l="l" t="t" r="r" b="b"/>
              <a:pathLst>
                <a:path w="62" h="18" extrusionOk="0">
                  <a:moveTo>
                    <a:pt x="34" y="18"/>
                  </a:moveTo>
                  <a:cubicBezTo>
                    <a:pt x="26" y="17"/>
                    <a:pt x="18" y="15"/>
                    <a:pt x="9" y="14"/>
                  </a:cubicBezTo>
                  <a:cubicBezTo>
                    <a:pt x="5" y="13"/>
                    <a:pt x="1" y="13"/>
                    <a:pt x="1" y="10"/>
                  </a:cubicBezTo>
                  <a:cubicBezTo>
                    <a:pt x="0" y="7"/>
                    <a:pt x="3" y="5"/>
                    <a:pt x="8" y="4"/>
                  </a:cubicBezTo>
                  <a:cubicBezTo>
                    <a:pt x="21" y="3"/>
                    <a:pt x="33" y="0"/>
                    <a:pt x="47" y="0"/>
                  </a:cubicBezTo>
                  <a:cubicBezTo>
                    <a:pt x="53" y="0"/>
                    <a:pt x="58" y="0"/>
                    <a:pt x="60" y="3"/>
                  </a:cubicBezTo>
                  <a:cubicBezTo>
                    <a:pt x="61" y="7"/>
                    <a:pt x="62" y="11"/>
                    <a:pt x="54" y="14"/>
                  </a:cubicBezTo>
                  <a:cubicBezTo>
                    <a:pt x="51" y="15"/>
                    <a:pt x="50" y="16"/>
                    <a:pt x="49" y="18"/>
                  </a:cubicBezTo>
                  <a:cubicBezTo>
                    <a:pt x="44" y="18"/>
                    <a:pt x="39" y="18"/>
                    <a:pt x="34" y="1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52"/>
            <p:cNvSpPr/>
            <p:nvPr/>
          </p:nvSpPr>
          <p:spPr>
            <a:xfrm>
              <a:off x="7713663" y="3225800"/>
              <a:ext cx="112713" cy="19050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0" y="7"/>
                  </a:moveTo>
                  <a:cubicBezTo>
                    <a:pt x="3" y="5"/>
                    <a:pt x="6" y="3"/>
                    <a:pt x="5" y="0"/>
                  </a:cubicBezTo>
                  <a:cubicBezTo>
                    <a:pt x="12" y="1"/>
                    <a:pt x="18" y="1"/>
                    <a:pt x="25" y="1"/>
                  </a:cubicBezTo>
                  <a:cubicBezTo>
                    <a:pt x="31" y="0"/>
                    <a:pt x="40" y="0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2"/>
            <p:cNvSpPr/>
            <p:nvPr/>
          </p:nvSpPr>
          <p:spPr>
            <a:xfrm>
              <a:off x="2822575" y="3109913"/>
              <a:ext cx="511175" cy="134937"/>
            </a:xfrm>
            <a:custGeom>
              <a:avLst/>
              <a:gdLst/>
              <a:ahLst/>
              <a:cxnLst/>
              <a:rect l="l" t="t" r="r" b="b"/>
              <a:pathLst>
                <a:path w="181" h="48" extrusionOk="0">
                  <a:moveTo>
                    <a:pt x="34" y="48"/>
                  </a:moveTo>
                  <a:cubicBezTo>
                    <a:pt x="29" y="47"/>
                    <a:pt x="23" y="46"/>
                    <a:pt x="18" y="44"/>
                  </a:cubicBezTo>
                  <a:cubicBezTo>
                    <a:pt x="3" y="40"/>
                    <a:pt x="0" y="34"/>
                    <a:pt x="10" y="26"/>
                  </a:cubicBezTo>
                  <a:cubicBezTo>
                    <a:pt x="20" y="18"/>
                    <a:pt x="34" y="13"/>
                    <a:pt x="49" y="10"/>
                  </a:cubicBezTo>
                  <a:cubicBezTo>
                    <a:pt x="73" y="4"/>
                    <a:pt x="98" y="0"/>
                    <a:pt x="124" y="3"/>
                  </a:cubicBezTo>
                  <a:cubicBezTo>
                    <a:pt x="146" y="7"/>
                    <a:pt x="163" y="14"/>
                    <a:pt x="173" y="26"/>
                  </a:cubicBezTo>
                  <a:cubicBezTo>
                    <a:pt x="181" y="35"/>
                    <a:pt x="173" y="43"/>
                    <a:pt x="153" y="48"/>
                  </a:cubicBezTo>
                  <a:cubicBezTo>
                    <a:pt x="113" y="48"/>
                    <a:pt x="74" y="48"/>
                    <a:pt x="34" y="4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2"/>
            <p:cNvSpPr/>
            <p:nvPr/>
          </p:nvSpPr>
          <p:spPr>
            <a:xfrm>
              <a:off x="3367088" y="3146425"/>
              <a:ext cx="290513" cy="98425"/>
            </a:xfrm>
            <a:custGeom>
              <a:avLst/>
              <a:gdLst/>
              <a:ahLst/>
              <a:cxnLst/>
              <a:rect l="l" t="t" r="r" b="b"/>
              <a:pathLst>
                <a:path w="103" h="35" extrusionOk="0">
                  <a:moveTo>
                    <a:pt x="30" y="35"/>
                  </a:moveTo>
                  <a:cubicBezTo>
                    <a:pt x="22" y="33"/>
                    <a:pt x="12" y="33"/>
                    <a:pt x="6" y="29"/>
                  </a:cubicBezTo>
                  <a:cubicBezTo>
                    <a:pt x="0" y="25"/>
                    <a:pt x="0" y="22"/>
                    <a:pt x="6" y="19"/>
                  </a:cubicBezTo>
                  <a:cubicBezTo>
                    <a:pt x="11" y="17"/>
                    <a:pt x="17" y="15"/>
                    <a:pt x="23" y="13"/>
                  </a:cubicBezTo>
                  <a:cubicBezTo>
                    <a:pt x="37" y="10"/>
                    <a:pt x="49" y="4"/>
                    <a:pt x="63" y="1"/>
                  </a:cubicBezTo>
                  <a:cubicBezTo>
                    <a:pt x="71" y="0"/>
                    <a:pt x="78" y="0"/>
                    <a:pt x="85" y="0"/>
                  </a:cubicBezTo>
                  <a:cubicBezTo>
                    <a:pt x="98" y="1"/>
                    <a:pt x="103" y="8"/>
                    <a:pt x="96" y="14"/>
                  </a:cubicBezTo>
                  <a:cubicBezTo>
                    <a:pt x="85" y="23"/>
                    <a:pt x="71" y="30"/>
                    <a:pt x="54" y="35"/>
                  </a:cubicBezTo>
                  <a:cubicBezTo>
                    <a:pt x="46" y="35"/>
                    <a:pt x="38" y="35"/>
                    <a:pt x="30" y="35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52"/>
            <p:cNvSpPr/>
            <p:nvPr/>
          </p:nvSpPr>
          <p:spPr>
            <a:xfrm>
              <a:off x="-801687" y="2338388"/>
              <a:ext cx="115888" cy="61912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41" y="13"/>
                  </a:moveTo>
                  <a:cubicBezTo>
                    <a:pt x="33" y="14"/>
                    <a:pt x="30" y="10"/>
                    <a:pt x="27" y="8"/>
                  </a:cubicBezTo>
                  <a:cubicBezTo>
                    <a:pt x="22" y="6"/>
                    <a:pt x="18" y="4"/>
                    <a:pt x="13" y="6"/>
                  </a:cubicBezTo>
                  <a:cubicBezTo>
                    <a:pt x="8" y="8"/>
                    <a:pt x="7" y="11"/>
                    <a:pt x="9" y="14"/>
                  </a:cubicBezTo>
                  <a:cubicBezTo>
                    <a:pt x="11" y="17"/>
                    <a:pt x="17" y="17"/>
                    <a:pt x="21" y="16"/>
                  </a:cubicBezTo>
                  <a:cubicBezTo>
                    <a:pt x="25" y="16"/>
                    <a:pt x="30" y="14"/>
                    <a:pt x="31" y="18"/>
                  </a:cubicBezTo>
                  <a:cubicBezTo>
                    <a:pt x="32" y="21"/>
                    <a:pt x="25" y="22"/>
                    <a:pt x="21" y="22"/>
                  </a:cubicBezTo>
                  <a:cubicBezTo>
                    <a:pt x="12" y="21"/>
                    <a:pt x="4" y="19"/>
                    <a:pt x="2" y="14"/>
                  </a:cubicBezTo>
                  <a:cubicBezTo>
                    <a:pt x="0" y="10"/>
                    <a:pt x="0" y="5"/>
                    <a:pt x="7" y="3"/>
                  </a:cubicBezTo>
                  <a:cubicBezTo>
                    <a:pt x="15" y="0"/>
                    <a:pt x="23" y="1"/>
                    <a:pt x="29" y="4"/>
                  </a:cubicBezTo>
                  <a:cubicBezTo>
                    <a:pt x="34" y="7"/>
                    <a:pt x="38" y="9"/>
                    <a:pt x="41" y="13"/>
                  </a:cubicBezTo>
                  <a:close/>
                </a:path>
              </a:pathLst>
            </a:custGeom>
            <a:solidFill>
              <a:srgbClr val="8970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52"/>
            <p:cNvSpPr/>
            <p:nvPr/>
          </p:nvSpPr>
          <p:spPr>
            <a:xfrm>
              <a:off x="7437438" y="3046413"/>
              <a:ext cx="565150" cy="147637"/>
            </a:xfrm>
            <a:custGeom>
              <a:avLst/>
              <a:gdLst/>
              <a:ahLst/>
              <a:cxnLst/>
              <a:rect l="l" t="t" r="r" b="b"/>
              <a:pathLst>
                <a:path w="201" h="52" extrusionOk="0">
                  <a:moveTo>
                    <a:pt x="122" y="48"/>
                  </a:moveTo>
                  <a:cubicBezTo>
                    <a:pt x="116" y="48"/>
                    <a:pt x="110" y="50"/>
                    <a:pt x="104" y="50"/>
                  </a:cubicBezTo>
                  <a:cubicBezTo>
                    <a:pt x="89" y="52"/>
                    <a:pt x="76" y="50"/>
                    <a:pt x="64" y="44"/>
                  </a:cubicBezTo>
                  <a:cubicBezTo>
                    <a:pt x="53" y="38"/>
                    <a:pt x="40" y="34"/>
                    <a:pt x="24" y="34"/>
                  </a:cubicBezTo>
                  <a:cubicBezTo>
                    <a:pt x="11" y="33"/>
                    <a:pt x="0" y="26"/>
                    <a:pt x="0" y="21"/>
                  </a:cubicBezTo>
                  <a:cubicBezTo>
                    <a:pt x="0" y="15"/>
                    <a:pt x="5" y="12"/>
                    <a:pt x="15" y="11"/>
                  </a:cubicBezTo>
                  <a:cubicBezTo>
                    <a:pt x="25" y="11"/>
                    <a:pt x="33" y="13"/>
                    <a:pt x="42" y="14"/>
                  </a:cubicBezTo>
                  <a:cubicBezTo>
                    <a:pt x="60" y="16"/>
                    <a:pt x="79" y="16"/>
                    <a:pt x="97" y="14"/>
                  </a:cubicBezTo>
                  <a:cubicBezTo>
                    <a:pt x="114" y="13"/>
                    <a:pt x="131" y="12"/>
                    <a:pt x="147" y="10"/>
                  </a:cubicBezTo>
                  <a:cubicBezTo>
                    <a:pt x="145" y="9"/>
                    <a:pt x="142" y="7"/>
                    <a:pt x="139" y="5"/>
                  </a:cubicBezTo>
                  <a:cubicBezTo>
                    <a:pt x="143" y="2"/>
                    <a:pt x="147" y="0"/>
                    <a:pt x="151" y="5"/>
                  </a:cubicBezTo>
                  <a:cubicBezTo>
                    <a:pt x="148" y="5"/>
                    <a:pt x="147" y="6"/>
                    <a:pt x="150" y="7"/>
                  </a:cubicBezTo>
                  <a:cubicBezTo>
                    <a:pt x="155" y="10"/>
                    <a:pt x="160" y="14"/>
                    <a:pt x="169" y="15"/>
                  </a:cubicBezTo>
                  <a:cubicBezTo>
                    <a:pt x="176" y="16"/>
                    <a:pt x="182" y="18"/>
                    <a:pt x="182" y="24"/>
                  </a:cubicBezTo>
                  <a:cubicBezTo>
                    <a:pt x="182" y="28"/>
                    <a:pt x="188" y="30"/>
                    <a:pt x="192" y="32"/>
                  </a:cubicBezTo>
                  <a:cubicBezTo>
                    <a:pt x="195" y="34"/>
                    <a:pt x="200" y="35"/>
                    <a:pt x="201" y="38"/>
                  </a:cubicBezTo>
                  <a:cubicBezTo>
                    <a:pt x="199" y="39"/>
                    <a:pt x="197" y="39"/>
                    <a:pt x="197" y="38"/>
                  </a:cubicBezTo>
                  <a:cubicBezTo>
                    <a:pt x="187" y="30"/>
                    <a:pt x="179" y="31"/>
                    <a:pt x="167" y="37"/>
                  </a:cubicBezTo>
                  <a:cubicBezTo>
                    <a:pt x="154" y="43"/>
                    <a:pt x="138" y="45"/>
                    <a:pt x="122" y="4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2"/>
            <p:cNvSpPr/>
            <p:nvPr/>
          </p:nvSpPr>
          <p:spPr>
            <a:xfrm>
              <a:off x="7715250" y="2970213"/>
              <a:ext cx="485775" cy="90487"/>
            </a:xfrm>
            <a:custGeom>
              <a:avLst/>
              <a:gdLst/>
              <a:ahLst/>
              <a:cxnLst/>
              <a:rect l="l" t="t" r="r" b="b"/>
              <a:pathLst>
                <a:path w="172" h="32" extrusionOk="0">
                  <a:moveTo>
                    <a:pt x="52" y="32"/>
                  </a:moveTo>
                  <a:cubicBezTo>
                    <a:pt x="48" y="29"/>
                    <a:pt x="44" y="31"/>
                    <a:pt x="40" y="32"/>
                  </a:cubicBezTo>
                  <a:cubicBezTo>
                    <a:pt x="34" y="28"/>
                    <a:pt x="27" y="25"/>
                    <a:pt x="21" y="22"/>
                  </a:cubicBezTo>
                  <a:cubicBezTo>
                    <a:pt x="16" y="19"/>
                    <a:pt x="11" y="15"/>
                    <a:pt x="6" y="12"/>
                  </a:cubicBezTo>
                  <a:cubicBezTo>
                    <a:pt x="4" y="11"/>
                    <a:pt x="0" y="10"/>
                    <a:pt x="4" y="8"/>
                  </a:cubicBezTo>
                  <a:cubicBezTo>
                    <a:pt x="11" y="11"/>
                    <a:pt x="19" y="15"/>
                    <a:pt x="24" y="19"/>
                  </a:cubicBezTo>
                  <a:cubicBezTo>
                    <a:pt x="25" y="20"/>
                    <a:pt x="26" y="21"/>
                    <a:pt x="28" y="21"/>
                  </a:cubicBezTo>
                  <a:cubicBezTo>
                    <a:pt x="30" y="20"/>
                    <a:pt x="30" y="19"/>
                    <a:pt x="31" y="18"/>
                  </a:cubicBezTo>
                  <a:cubicBezTo>
                    <a:pt x="35" y="7"/>
                    <a:pt x="52" y="0"/>
                    <a:pt x="73" y="1"/>
                  </a:cubicBezTo>
                  <a:cubicBezTo>
                    <a:pt x="95" y="1"/>
                    <a:pt x="116" y="2"/>
                    <a:pt x="138" y="2"/>
                  </a:cubicBezTo>
                  <a:cubicBezTo>
                    <a:pt x="150" y="3"/>
                    <a:pt x="160" y="5"/>
                    <a:pt x="164" y="11"/>
                  </a:cubicBezTo>
                  <a:cubicBezTo>
                    <a:pt x="172" y="20"/>
                    <a:pt x="163" y="28"/>
                    <a:pt x="144" y="29"/>
                  </a:cubicBezTo>
                  <a:cubicBezTo>
                    <a:pt x="113" y="29"/>
                    <a:pt x="83" y="32"/>
                    <a:pt x="52" y="32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52"/>
            <p:cNvSpPr/>
            <p:nvPr/>
          </p:nvSpPr>
          <p:spPr>
            <a:xfrm>
              <a:off x="8172450" y="2930525"/>
              <a:ext cx="414338" cy="141287"/>
            </a:xfrm>
            <a:custGeom>
              <a:avLst/>
              <a:gdLst/>
              <a:ahLst/>
              <a:cxnLst/>
              <a:rect l="l" t="t" r="r" b="b"/>
              <a:pathLst>
                <a:path w="147" h="50" extrusionOk="0">
                  <a:moveTo>
                    <a:pt x="80" y="1"/>
                  </a:moveTo>
                  <a:cubicBezTo>
                    <a:pt x="84" y="1"/>
                    <a:pt x="88" y="0"/>
                    <a:pt x="92" y="2"/>
                  </a:cubicBezTo>
                  <a:cubicBezTo>
                    <a:pt x="90" y="2"/>
                    <a:pt x="89" y="2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4" y="4"/>
                    <a:pt x="101" y="5"/>
                    <a:pt x="108" y="5"/>
                  </a:cubicBezTo>
                  <a:cubicBezTo>
                    <a:pt x="117" y="5"/>
                    <a:pt x="125" y="7"/>
                    <a:pt x="133" y="10"/>
                  </a:cubicBezTo>
                  <a:cubicBezTo>
                    <a:pt x="143" y="13"/>
                    <a:pt x="147" y="18"/>
                    <a:pt x="144" y="24"/>
                  </a:cubicBezTo>
                  <a:cubicBezTo>
                    <a:pt x="142" y="29"/>
                    <a:pt x="134" y="32"/>
                    <a:pt x="125" y="33"/>
                  </a:cubicBezTo>
                  <a:cubicBezTo>
                    <a:pt x="96" y="37"/>
                    <a:pt x="68" y="36"/>
                    <a:pt x="39" y="34"/>
                  </a:cubicBezTo>
                  <a:cubicBezTo>
                    <a:pt x="32" y="34"/>
                    <a:pt x="28" y="35"/>
                    <a:pt x="25" y="39"/>
                  </a:cubicBezTo>
                  <a:cubicBezTo>
                    <a:pt x="31" y="38"/>
                    <a:pt x="38" y="40"/>
                    <a:pt x="37" y="43"/>
                  </a:cubicBezTo>
                  <a:cubicBezTo>
                    <a:pt x="36" y="47"/>
                    <a:pt x="28" y="48"/>
                    <a:pt x="22" y="48"/>
                  </a:cubicBezTo>
                  <a:cubicBezTo>
                    <a:pt x="15" y="49"/>
                    <a:pt x="8" y="46"/>
                    <a:pt x="3" y="50"/>
                  </a:cubicBezTo>
                  <a:cubicBezTo>
                    <a:pt x="2" y="50"/>
                    <a:pt x="1" y="49"/>
                    <a:pt x="0" y="48"/>
                  </a:cubicBezTo>
                  <a:cubicBezTo>
                    <a:pt x="8" y="44"/>
                    <a:pt x="15" y="39"/>
                    <a:pt x="23" y="35"/>
                  </a:cubicBezTo>
                  <a:cubicBezTo>
                    <a:pt x="26" y="33"/>
                    <a:pt x="27" y="32"/>
                    <a:pt x="24" y="29"/>
                  </a:cubicBezTo>
                  <a:cubicBezTo>
                    <a:pt x="16" y="22"/>
                    <a:pt x="20" y="15"/>
                    <a:pt x="33" y="12"/>
                  </a:cubicBezTo>
                  <a:cubicBezTo>
                    <a:pt x="42" y="9"/>
                    <a:pt x="51" y="8"/>
                    <a:pt x="60" y="8"/>
                  </a:cubicBezTo>
                  <a:cubicBezTo>
                    <a:pt x="70" y="9"/>
                    <a:pt x="75" y="5"/>
                    <a:pt x="80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52"/>
            <p:cNvSpPr/>
            <p:nvPr/>
          </p:nvSpPr>
          <p:spPr>
            <a:xfrm>
              <a:off x="8288338" y="3044825"/>
              <a:ext cx="298450" cy="69850"/>
            </a:xfrm>
            <a:custGeom>
              <a:avLst/>
              <a:gdLst/>
              <a:ahLst/>
              <a:cxnLst/>
              <a:rect l="l" t="t" r="r" b="b"/>
              <a:pathLst>
                <a:path w="106" h="25" extrusionOk="0">
                  <a:moveTo>
                    <a:pt x="60" y="25"/>
                  </a:moveTo>
                  <a:cubicBezTo>
                    <a:pt x="44" y="25"/>
                    <a:pt x="29" y="23"/>
                    <a:pt x="14" y="20"/>
                  </a:cubicBezTo>
                  <a:cubicBezTo>
                    <a:pt x="6" y="19"/>
                    <a:pt x="0" y="16"/>
                    <a:pt x="1" y="11"/>
                  </a:cubicBezTo>
                  <a:cubicBezTo>
                    <a:pt x="1" y="5"/>
                    <a:pt x="8" y="3"/>
                    <a:pt x="16" y="3"/>
                  </a:cubicBezTo>
                  <a:cubicBezTo>
                    <a:pt x="36" y="3"/>
                    <a:pt x="55" y="0"/>
                    <a:pt x="75" y="0"/>
                  </a:cubicBezTo>
                  <a:cubicBezTo>
                    <a:pt x="83" y="0"/>
                    <a:pt x="89" y="1"/>
                    <a:pt x="96" y="3"/>
                  </a:cubicBezTo>
                  <a:cubicBezTo>
                    <a:pt x="106" y="6"/>
                    <a:pt x="105" y="16"/>
                    <a:pt x="95" y="20"/>
                  </a:cubicBezTo>
                  <a:cubicBezTo>
                    <a:pt x="86" y="23"/>
                    <a:pt x="75" y="25"/>
                    <a:pt x="60" y="25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52"/>
            <p:cNvSpPr/>
            <p:nvPr/>
          </p:nvSpPr>
          <p:spPr>
            <a:xfrm>
              <a:off x="8631238" y="2933700"/>
              <a:ext cx="271463" cy="73025"/>
            </a:xfrm>
            <a:custGeom>
              <a:avLst/>
              <a:gdLst/>
              <a:ahLst/>
              <a:cxnLst/>
              <a:rect l="l" t="t" r="r" b="b"/>
              <a:pathLst>
                <a:path w="96" h="26" extrusionOk="0">
                  <a:moveTo>
                    <a:pt x="42" y="25"/>
                  </a:moveTo>
                  <a:cubicBezTo>
                    <a:pt x="31" y="25"/>
                    <a:pt x="20" y="25"/>
                    <a:pt x="10" y="24"/>
                  </a:cubicBezTo>
                  <a:cubicBezTo>
                    <a:pt x="5" y="23"/>
                    <a:pt x="1" y="22"/>
                    <a:pt x="1" y="18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8" y="4"/>
                    <a:pt x="50" y="0"/>
                    <a:pt x="74" y="4"/>
                  </a:cubicBezTo>
                  <a:cubicBezTo>
                    <a:pt x="84" y="6"/>
                    <a:pt x="96" y="8"/>
                    <a:pt x="96" y="14"/>
                  </a:cubicBezTo>
                  <a:cubicBezTo>
                    <a:pt x="95" y="20"/>
                    <a:pt x="84" y="22"/>
                    <a:pt x="75" y="23"/>
                  </a:cubicBezTo>
                  <a:cubicBezTo>
                    <a:pt x="64" y="25"/>
                    <a:pt x="53" y="26"/>
                    <a:pt x="4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2"/>
            <p:cNvSpPr/>
            <p:nvPr/>
          </p:nvSpPr>
          <p:spPr>
            <a:xfrm>
              <a:off x="8631238" y="3163888"/>
              <a:ext cx="257175" cy="69850"/>
            </a:xfrm>
            <a:custGeom>
              <a:avLst/>
              <a:gdLst/>
              <a:ahLst/>
              <a:cxnLst/>
              <a:rect l="l" t="t" r="r" b="b"/>
              <a:pathLst>
                <a:path w="91" h="25" extrusionOk="0">
                  <a:moveTo>
                    <a:pt x="62" y="25"/>
                  </a:moveTo>
                  <a:cubicBezTo>
                    <a:pt x="44" y="25"/>
                    <a:pt x="29" y="22"/>
                    <a:pt x="13" y="21"/>
                  </a:cubicBezTo>
                  <a:cubicBezTo>
                    <a:pt x="2" y="19"/>
                    <a:pt x="0" y="14"/>
                    <a:pt x="7" y="9"/>
                  </a:cubicBezTo>
                  <a:cubicBezTo>
                    <a:pt x="18" y="3"/>
                    <a:pt x="31" y="0"/>
                    <a:pt x="46" y="2"/>
                  </a:cubicBezTo>
                  <a:cubicBezTo>
                    <a:pt x="53" y="3"/>
                    <a:pt x="61" y="2"/>
                    <a:pt x="68" y="3"/>
                  </a:cubicBezTo>
                  <a:cubicBezTo>
                    <a:pt x="80" y="4"/>
                    <a:pt x="91" y="12"/>
                    <a:pt x="89" y="18"/>
                  </a:cubicBezTo>
                  <a:cubicBezTo>
                    <a:pt x="86" y="24"/>
                    <a:pt x="77" y="25"/>
                    <a:pt x="67" y="25"/>
                  </a:cubicBezTo>
                  <a:cubicBezTo>
                    <a:pt x="65" y="25"/>
                    <a:pt x="63" y="25"/>
                    <a:pt x="6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8012113" y="3067050"/>
              <a:ext cx="225425" cy="76200"/>
            </a:xfrm>
            <a:custGeom>
              <a:avLst/>
              <a:gdLst/>
              <a:ahLst/>
              <a:cxnLst/>
              <a:rect l="l" t="t" r="r" b="b"/>
              <a:pathLst>
                <a:path w="80" h="27" extrusionOk="0">
                  <a:moveTo>
                    <a:pt x="57" y="0"/>
                  </a:moveTo>
                  <a:cubicBezTo>
                    <a:pt x="58" y="1"/>
                    <a:pt x="59" y="1"/>
                    <a:pt x="60" y="2"/>
                  </a:cubicBezTo>
                  <a:cubicBezTo>
                    <a:pt x="57" y="5"/>
                    <a:pt x="61" y="4"/>
                    <a:pt x="65" y="5"/>
                  </a:cubicBezTo>
                  <a:cubicBezTo>
                    <a:pt x="72" y="5"/>
                    <a:pt x="78" y="5"/>
                    <a:pt x="79" y="11"/>
                  </a:cubicBezTo>
                  <a:cubicBezTo>
                    <a:pt x="80" y="16"/>
                    <a:pt x="74" y="19"/>
                    <a:pt x="67" y="20"/>
                  </a:cubicBezTo>
                  <a:cubicBezTo>
                    <a:pt x="57" y="21"/>
                    <a:pt x="47" y="23"/>
                    <a:pt x="37" y="21"/>
                  </a:cubicBezTo>
                  <a:cubicBezTo>
                    <a:pt x="28" y="20"/>
                    <a:pt x="23" y="25"/>
                    <a:pt x="14" y="27"/>
                  </a:cubicBezTo>
                  <a:cubicBezTo>
                    <a:pt x="20" y="22"/>
                    <a:pt x="17" y="20"/>
                    <a:pt x="9" y="19"/>
                  </a:cubicBezTo>
                  <a:cubicBezTo>
                    <a:pt x="1" y="18"/>
                    <a:pt x="0" y="13"/>
                    <a:pt x="8" y="11"/>
                  </a:cubicBezTo>
                  <a:cubicBezTo>
                    <a:pt x="15" y="9"/>
                    <a:pt x="24" y="6"/>
                    <a:pt x="32" y="6"/>
                  </a:cubicBezTo>
                  <a:cubicBezTo>
                    <a:pt x="42" y="6"/>
                    <a:pt x="51" y="5"/>
                    <a:pt x="57" y="0"/>
                  </a:cubicBezTo>
                  <a:close/>
                </a:path>
              </a:pathLst>
            </a:custGeom>
            <a:solidFill>
              <a:srgbClr val="936F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52"/>
            <p:cNvSpPr/>
            <p:nvPr/>
          </p:nvSpPr>
          <p:spPr>
            <a:xfrm>
              <a:off x="7918450" y="2941638"/>
              <a:ext cx="177800" cy="23812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29" y="8"/>
                  </a:moveTo>
                  <a:cubicBezTo>
                    <a:pt x="22" y="8"/>
                    <a:pt x="14" y="8"/>
                    <a:pt x="7" y="8"/>
                  </a:cubicBezTo>
                  <a:cubicBezTo>
                    <a:pt x="3" y="8"/>
                    <a:pt x="0" y="8"/>
                    <a:pt x="0" y="5"/>
                  </a:cubicBezTo>
                  <a:cubicBezTo>
                    <a:pt x="0" y="3"/>
                    <a:pt x="3" y="2"/>
                    <a:pt x="6" y="2"/>
                  </a:cubicBezTo>
                  <a:cubicBezTo>
                    <a:pt x="22" y="1"/>
                    <a:pt x="38" y="1"/>
                    <a:pt x="55" y="0"/>
                  </a:cubicBezTo>
                  <a:cubicBezTo>
                    <a:pt x="58" y="0"/>
                    <a:pt x="62" y="1"/>
                    <a:pt x="63" y="3"/>
                  </a:cubicBezTo>
                  <a:cubicBezTo>
                    <a:pt x="63" y="6"/>
                    <a:pt x="60" y="8"/>
                    <a:pt x="55" y="8"/>
                  </a:cubicBezTo>
                  <a:cubicBezTo>
                    <a:pt x="47" y="8"/>
                    <a:pt x="3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lose/>
                </a:path>
              </a:pathLst>
            </a:custGeom>
            <a:solidFill>
              <a:srgbClr val="AC8D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2"/>
            <p:cNvSpPr/>
            <p:nvPr/>
          </p:nvSpPr>
          <p:spPr>
            <a:xfrm>
              <a:off x="8894763" y="3138488"/>
              <a:ext cx="88900" cy="36512"/>
            </a:xfrm>
            <a:custGeom>
              <a:avLst/>
              <a:gdLst/>
              <a:ahLst/>
              <a:cxnLst/>
              <a:rect l="l" t="t" r="r" b="b"/>
              <a:pathLst>
                <a:path w="32" h="13" extrusionOk="0">
                  <a:moveTo>
                    <a:pt x="17" y="13"/>
                  </a:moveTo>
                  <a:cubicBezTo>
                    <a:pt x="11" y="13"/>
                    <a:pt x="3" y="13"/>
                    <a:pt x="1" y="8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25" y="1"/>
                    <a:pt x="31" y="4"/>
                    <a:pt x="31" y="8"/>
                  </a:cubicBezTo>
                  <a:cubicBezTo>
                    <a:pt x="32" y="13"/>
                    <a:pt x="24" y="13"/>
                    <a:pt x="17" y="13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2"/>
            <p:cNvSpPr/>
            <p:nvPr/>
          </p:nvSpPr>
          <p:spPr>
            <a:xfrm>
              <a:off x="7713663" y="2933700"/>
              <a:ext cx="69850" cy="33337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1" y="10"/>
                  </a:moveTo>
                  <a:cubicBezTo>
                    <a:pt x="7" y="11"/>
                    <a:pt x="2" y="12"/>
                    <a:pt x="1" y="8"/>
                  </a:cubicBezTo>
                  <a:cubicBezTo>
                    <a:pt x="0" y="4"/>
                    <a:pt x="4" y="2"/>
                    <a:pt x="10" y="1"/>
                  </a:cubicBezTo>
                  <a:cubicBezTo>
                    <a:pt x="16" y="1"/>
                    <a:pt x="23" y="0"/>
                    <a:pt x="24" y="5"/>
                  </a:cubicBezTo>
                  <a:cubicBezTo>
                    <a:pt x="25" y="11"/>
                    <a:pt x="17" y="9"/>
                    <a:pt x="11" y="1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2"/>
            <p:cNvSpPr/>
            <p:nvPr/>
          </p:nvSpPr>
          <p:spPr>
            <a:xfrm>
              <a:off x="8480425" y="3135313"/>
              <a:ext cx="58738" cy="28575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8" y="1"/>
                  </a:moveTo>
                  <a:cubicBezTo>
                    <a:pt x="14" y="1"/>
                    <a:pt x="20" y="2"/>
                    <a:pt x="20" y="6"/>
                  </a:cubicBezTo>
                  <a:cubicBezTo>
                    <a:pt x="21" y="9"/>
                    <a:pt x="16" y="10"/>
                    <a:pt x="12" y="10"/>
                  </a:cubicBezTo>
                  <a:cubicBezTo>
                    <a:pt x="5" y="10"/>
                    <a:pt x="2" y="7"/>
                    <a:pt x="1" y="4"/>
                  </a:cubicBezTo>
                  <a:cubicBezTo>
                    <a:pt x="0" y="0"/>
                    <a:pt x="5" y="2"/>
                    <a:pt x="8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2"/>
            <p:cNvSpPr/>
            <p:nvPr/>
          </p:nvSpPr>
          <p:spPr>
            <a:xfrm>
              <a:off x="8466138" y="2940050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36" h="2" extrusionOk="0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24" y="2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52"/>
            <p:cNvSpPr/>
            <p:nvPr/>
          </p:nvSpPr>
          <p:spPr>
            <a:xfrm>
              <a:off x="5864225" y="3063875"/>
              <a:ext cx="682625" cy="176212"/>
            </a:xfrm>
            <a:custGeom>
              <a:avLst/>
              <a:gdLst/>
              <a:ahLst/>
              <a:cxnLst/>
              <a:rect l="l" t="t" r="r" b="b"/>
              <a:pathLst>
                <a:path w="242" h="62" extrusionOk="0">
                  <a:moveTo>
                    <a:pt x="105" y="3"/>
                  </a:moveTo>
                  <a:cubicBezTo>
                    <a:pt x="140" y="1"/>
                    <a:pt x="169" y="11"/>
                    <a:pt x="199" y="19"/>
                  </a:cubicBezTo>
                  <a:cubicBezTo>
                    <a:pt x="209" y="22"/>
                    <a:pt x="218" y="25"/>
                    <a:pt x="227" y="29"/>
                  </a:cubicBezTo>
                  <a:cubicBezTo>
                    <a:pt x="238" y="33"/>
                    <a:pt x="242" y="38"/>
                    <a:pt x="239" y="45"/>
                  </a:cubicBezTo>
                  <a:cubicBezTo>
                    <a:pt x="237" y="52"/>
                    <a:pt x="228" y="55"/>
                    <a:pt x="218" y="57"/>
                  </a:cubicBezTo>
                  <a:cubicBezTo>
                    <a:pt x="201" y="59"/>
                    <a:pt x="183" y="61"/>
                    <a:pt x="165" y="61"/>
                  </a:cubicBezTo>
                  <a:cubicBezTo>
                    <a:pt x="120" y="62"/>
                    <a:pt x="76" y="62"/>
                    <a:pt x="32" y="57"/>
                  </a:cubicBezTo>
                  <a:cubicBezTo>
                    <a:pt x="7" y="55"/>
                    <a:pt x="0" y="47"/>
                    <a:pt x="13" y="35"/>
                  </a:cubicBezTo>
                  <a:cubicBezTo>
                    <a:pt x="30" y="20"/>
                    <a:pt x="53" y="11"/>
                    <a:pt x="81" y="6"/>
                  </a:cubicBezTo>
                  <a:cubicBezTo>
                    <a:pt x="86" y="5"/>
                    <a:pt x="91" y="4"/>
                    <a:pt x="96" y="3"/>
                  </a:cubicBezTo>
                  <a:cubicBezTo>
                    <a:pt x="99" y="0"/>
                    <a:pt x="102" y="4"/>
                    <a:pt x="105" y="3"/>
                  </a:cubicBezTo>
                  <a:close/>
                </a:path>
              </a:pathLst>
            </a:custGeom>
            <a:solidFill>
              <a:srgbClr val="A9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6343650" y="2940050"/>
              <a:ext cx="588963" cy="169862"/>
            </a:xfrm>
            <a:custGeom>
              <a:avLst/>
              <a:gdLst/>
              <a:ahLst/>
              <a:cxnLst/>
              <a:rect l="l" t="t" r="r" b="b"/>
              <a:pathLst>
                <a:path w="209" h="60" extrusionOk="0">
                  <a:moveTo>
                    <a:pt x="122" y="59"/>
                  </a:moveTo>
                  <a:cubicBezTo>
                    <a:pt x="82" y="60"/>
                    <a:pt x="46" y="56"/>
                    <a:pt x="11" y="47"/>
                  </a:cubicBezTo>
                  <a:cubicBezTo>
                    <a:pt x="2" y="44"/>
                    <a:pt x="0" y="40"/>
                    <a:pt x="6" y="34"/>
                  </a:cubicBezTo>
                  <a:cubicBezTo>
                    <a:pt x="18" y="25"/>
                    <a:pt x="34" y="18"/>
                    <a:pt x="51" y="13"/>
                  </a:cubicBezTo>
                  <a:cubicBezTo>
                    <a:pt x="76" y="5"/>
                    <a:pt x="103" y="0"/>
                    <a:pt x="132" y="1"/>
                  </a:cubicBezTo>
                  <a:cubicBezTo>
                    <a:pt x="158" y="2"/>
                    <a:pt x="179" y="7"/>
                    <a:pt x="193" y="20"/>
                  </a:cubicBezTo>
                  <a:cubicBezTo>
                    <a:pt x="209" y="36"/>
                    <a:pt x="193" y="54"/>
                    <a:pt x="163" y="57"/>
                  </a:cubicBezTo>
                  <a:cubicBezTo>
                    <a:pt x="149" y="58"/>
                    <a:pt x="134" y="59"/>
                    <a:pt x="122" y="5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52"/>
            <p:cNvSpPr/>
            <p:nvPr/>
          </p:nvSpPr>
          <p:spPr>
            <a:xfrm>
              <a:off x="5457825" y="2959100"/>
              <a:ext cx="485775" cy="161925"/>
            </a:xfrm>
            <a:custGeom>
              <a:avLst/>
              <a:gdLst/>
              <a:ahLst/>
              <a:cxnLst/>
              <a:rect l="l" t="t" r="r" b="b"/>
              <a:pathLst>
                <a:path w="172" h="57" extrusionOk="0">
                  <a:moveTo>
                    <a:pt x="74" y="13"/>
                  </a:moveTo>
                  <a:cubicBezTo>
                    <a:pt x="79" y="13"/>
                    <a:pt x="83" y="12"/>
                    <a:pt x="86" y="11"/>
                  </a:cubicBezTo>
                  <a:cubicBezTo>
                    <a:pt x="120" y="0"/>
                    <a:pt x="146" y="7"/>
                    <a:pt x="162" y="31"/>
                  </a:cubicBezTo>
                  <a:cubicBezTo>
                    <a:pt x="165" y="35"/>
                    <a:pt x="168" y="40"/>
                    <a:pt x="170" y="45"/>
                  </a:cubicBezTo>
                  <a:cubicBezTo>
                    <a:pt x="172" y="52"/>
                    <a:pt x="166" y="56"/>
                    <a:pt x="154" y="57"/>
                  </a:cubicBezTo>
                  <a:cubicBezTo>
                    <a:pt x="138" y="57"/>
                    <a:pt x="123" y="55"/>
                    <a:pt x="108" y="54"/>
                  </a:cubicBezTo>
                  <a:cubicBezTo>
                    <a:pt x="81" y="51"/>
                    <a:pt x="54" y="50"/>
                    <a:pt x="28" y="45"/>
                  </a:cubicBezTo>
                  <a:cubicBezTo>
                    <a:pt x="20" y="44"/>
                    <a:pt x="13" y="40"/>
                    <a:pt x="7" y="37"/>
                  </a:cubicBezTo>
                  <a:cubicBezTo>
                    <a:pt x="0" y="34"/>
                    <a:pt x="1" y="29"/>
                    <a:pt x="10" y="28"/>
                  </a:cubicBezTo>
                  <a:cubicBezTo>
                    <a:pt x="33" y="26"/>
                    <a:pt x="52" y="17"/>
                    <a:pt x="74" y="13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52"/>
            <p:cNvSpPr/>
            <p:nvPr/>
          </p:nvSpPr>
          <p:spPr>
            <a:xfrm>
              <a:off x="6935788" y="3044825"/>
              <a:ext cx="469900" cy="123825"/>
            </a:xfrm>
            <a:custGeom>
              <a:avLst/>
              <a:gdLst/>
              <a:ahLst/>
              <a:cxnLst/>
              <a:rect l="l" t="t" r="r" b="b"/>
              <a:pathLst>
                <a:path w="167" h="44" extrusionOk="0">
                  <a:moveTo>
                    <a:pt x="32" y="38"/>
                  </a:moveTo>
                  <a:cubicBezTo>
                    <a:pt x="31" y="36"/>
                    <a:pt x="29" y="38"/>
                    <a:pt x="27" y="37"/>
                  </a:cubicBezTo>
                  <a:cubicBezTo>
                    <a:pt x="21" y="34"/>
                    <a:pt x="12" y="32"/>
                    <a:pt x="8" y="27"/>
                  </a:cubicBezTo>
                  <a:cubicBezTo>
                    <a:pt x="0" y="19"/>
                    <a:pt x="4" y="11"/>
                    <a:pt x="17" y="7"/>
                  </a:cubicBezTo>
                  <a:cubicBezTo>
                    <a:pt x="30" y="4"/>
                    <a:pt x="44" y="1"/>
                    <a:pt x="58" y="1"/>
                  </a:cubicBezTo>
                  <a:cubicBezTo>
                    <a:pt x="69" y="0"/>
                    <a:pt x="79" y="1"/>
                    <a:pt x="89" y="1"/>
                  </a:cubicBezTo>
                  <a:cubicBezTo>
                    <a:pt x="90" y="1"/>
                    <a:pt x="91" y="1"/>
                    <a:pt x="92" y="1"/>
                  </a:cubicBezTo>
                  <a:cubicBezTo>
                    <a:pt x="94" y="1"/>
                    <a:pt x="97" y="1"/>
                    <a:pt x="99" y="1"/>
                  </a:cubicBezTo>
                  <a:cubicBezTo>
                    <a:pt x="114" y="2"/>
                    <a:pt x="128" y="4"/>
                    <a:pt x="142" y="8"/>
                  </a:cubicBezTo>
                  <a:cubicBezTo>
                    <a:pt x="157" y="11"/>
                    <a:pt x="166" y="18"/>
                    <a:pt x="166" y="25"/>
                  </a:cubicBezTo>
                  <a:cubicBezTo>
                    <a:pt x="167" y="31"/>
                    <a:pt x="161" y="34"/>
                    <a:pt x="153" y="36"/>
                  </a:cubicBezTo>
                  <a:cubicBezTo>
                    <a:pt x="117" y="44"/>
                    <a:pt x="80" y="44"/>
                    <a:pt x="43" y="39"/>
                  </a:cubicBezTo>
                  <a:cubicBezTo>
                    <a:pt x="39" y="38"/>
                    <a:pt x="36" y="38"/>
                    <a:pt x="32" y="3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2"/>
            <p:cNvSpPr/>
            <p:nvPr/>
          </p:nvSpPr>
          <p:spPr>
            <a:xfrm>
              <a:off x="5461000" y="3111500"/>
              <a:ext cx="385763" cy="103187"/>
            </a:xfrm>
            <a:custGeom>
              <a:avLst/>
              <a:gdLst/>
              <a:ahLst/>
              <a:cxnLst/>
              <a:rect l="l" t="t" r="r" b="b"/>
              <a:pathLst>
                <a:path w="137" h="36" extrusionOk="0">
                  <a:moveTo>
                    <a:pt x="41" y="36"/>
                  </a:moveTo>
                  <a:cubicBezTo>
                    <a:pt x="34" y="36"/>
                    <a:pt x="29" y="36"/>
                    <a:pt x="24" y="35"/>
                  </a:cubicBezTo>
                  <a:cubicBezTo>
                    <a:pt x="13" y="33"/>
                    <a:pt x="3" y="30"/>
                    <a:pt x="2" y="22"/>
                  </a:cubicBezTo>
                  <a:cubicBezTo>
                    <a:pt x="0" y="15"/>
                    <a:pt x="11" y="11"/>
                    <a:pt x="20" y="9"/>
                  </a:cubicBezTo>
                  <a:cubicBezTo>
                    <a:pt x="47" y="2"/>
                    <a:pt x="76" y="0"/>
                    <a:pt x="106" y="5"/>
                  </a:cubicBezTo>
                  <a:cubicBezTo>
                    <a:pt x="115" y="7"/>
                    <a:pt x="122" y="10"/>
                    <a:pt x="129" y="13"/>
                  </a:cubicBezTo>
                  <a:cubicBezTo>
                    <a:pt x="137" y="17"/>
                    <a:pt x="136" y="22"/>
                    <a:pt x="126" y="24"/>
                  </a:cubicBezTo>
                  <a:cubicBezTo>
                    <a:pt x="98" y="31"/>
                    <a:pt x="69" y="35"/>
                    <a:pt x="41" y="36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2"/>
            <p:cNvSpPr/>
            <p:nvPr/>
          </p:nvSpPr>
          <p:spPr>
            <a:xfrm>
              <a:off x="6754813" y="2879725"/>
              <a:ext cx="236538" cy="71437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28" y="1"/>
                  </a:moveTo>
                  <a:cubicBezTo>
                    <a:pt x="35" y="0"/>
                    <a:pt x="45" y="0"/>
                    <a:pt x="55" y="0"/>
                  </a:cubicBezTo>
                  <a:cubicBezTo>
                    <a:pt x="73" y="0"/>
                    <a:pt x="84" y="7"/>
                    <a:pt x="84" y="16"/>
                  </a:cubicBezTo>
                  <a:cubicBezTo>
                    <a:pt x="84" y="21"/>
                    <a:pt x="78" y="24"/>
                    <a:pt x="70" y="24"/>
                  </a:cubicBezTo>
                  <a:cubicBezTo>
                    <a:pt x="48" y="25"/>
                    <a:pt x="29" y="22"/>
                    <a:pt x="11" y="16"/>
                  </a:cubicBezTo>
                  <a:cubicBezTo>
                    <a:pt x="4" y="13"/>
                    <a:pt x="0" y="10"/>
                    <a:pt x="3" y="6"/>
                  </a:cubicBezTo>
                  <a:cubicBezTo>
                    <a:pt x="5" y="2"/>
                    <a:pt x="11" y="1"/>
                    <a:pt x="18" y="1"/>
                  </a:cubicBezTo>
                  <a:cubicBezTo>
                    <a:pt x="21" y="1"/>
                    <a:pt x="23" y="1"/>
                    <a:pt x="28" y="1"/>
                  </a:cubicBezTo>
                  <a:close/>
                </a:path>
              </a:pathLst>
            </a:custGeom>
            <a:solidFill>
              <a:srgbClr val="A889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2"/>
            <p:cNvSpPr/>
            <p:nvPr/>
          </p:nvSpPr>
          <p:spPr>
            <a:xfrm>
              <a:off x="6078538" y="2925763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108" h="54" extrusionOk="0">
                  <a:moveTo>
                    <a:pt x="29" y="52"/>
                  </a:moveTo>
                  <a:cubicBezTo>
                    <a:pt x="26" y="54"/>
                    <a:pt x="23" y="51"/>
                    <a:pt x="20" y="52"/>
                  </a:cubicBezTo>
                  <a:cubicBezTo>
                    <a:pt x="23" y="49"/>
                    <a:pt x="27" y="47"/>
                    <a:pt x="31" y="44"/>
                  </a:cubicBezTo>
                  <a:cubicBezTo>
                    <a:pt x="24" y="43"/>
                    <a:pt x="17" y="43"/>
                    <a:pt x="11" y="42"/>
                  </a:cubicBezTo>
                  <a:cubicBezTo>
                    <a:pt x="6" y="41"/>
                    <a:pt x="1" y="40"/>
                    <a:pt x="0" y="36"/>
                  </a:cubicBezTo>
                  <a:cubicBezTo>
                    <a:pt x="0" y="32"/>
                    <a:pt x="4" y="29"/>
                    <a:pt x="10" y="28"/>
                  </a:cubicBezTo>
                  <a:cubicBezTo>
                    <a:pt x="24" y="26"/>
                    <a:pt x="37" y="25"/>
                    <a:pt x="51" y="29"/>
                  </a:cubicBezTo>
                  <a:cubicBezTo>
                    <a:pt x="52" y="30"/>
                    <a:pt x="54" y="31"/>
                    <a:pt x="56" y="30"/>
                  </a:cubicBezTo>
                  <a:cubicBezTo>
                    <a:pt x="58" y="28"/>
                    <a:pt x="55" y="27"/>
                    <a:pt x="53" y="27"/>
                  </a:cubicBezTo>
                  <a:cubicBezTo>
                    <a:pt x="48" y="26"/>
                    <a:pt x="46" y="24"/>
                    <a:pt x="47" y="22"/>
                  </a:cubicBezTo>
                  <a:cubicBezTo>
                    <a:pt x="48" y="19"/>
                    <a:pt x="52" y="18"/>
                    <a:pt x="56" y="17"/>
                  </a:cubicBezTo>
                  <a:cubicBezTo>
                    <a:pt x="58" y="17"/>
                    <a:pt x="61" y="17"/>
                    <a:pt x="62" y="17"/>
                  </a:cubicBezTo>
                  <a:cubicBezTo>
                    <a:pt x="79" y="19"/>
                    <a:pt x="87" y="12"/>
                    <a:pt x="96" y="7"/>
                  </a:cubicBezTo>
                  <a:cubicBezTo>
                    <a:pt x="100" y="4"/>
                    <a:pt x="98" y="3"/>
                    <a:pt x="93" y="3"/>
                  </a:cubicBezTo>
                  <a:cubicBezTo>
                    <a:pt x="85" y="3"/>
                    <a:pt x="77" y="2"/>
                    <a:pt x="70" y="0"/>
                  </a:cubicBezTo>
                  <a:cubicBezTo>
                    <a:pt x="79" y="0"/>
                    <a:pt x="88" y="1"/>
                    <a:pt x="97" y="0"/>
                  </a:cubicBezTo>
                  <a:cubicBezTo>
                    <a:pt x="102" y="0"/>
                    <a:pt x="105" y="1"/>
                    <a:pt x="108" y="3"/>
                  </a:cubicBezTo>
                  <a:cubicBezTo>
                    <a:pt x="104" y="6"/>
                    <a:pt x="100" y="8"/>
                    <a:pt x="96" y="11"/>
                  </a:cubicBezTo>
                  <a:cubicBezTo>
                    <a:pt x="92" y="14"/>
                    <a:pt x="85" y="15"/>
                    <a:pt x="93" y="20"/>
                  </a:cubicBezTo>
                  <a:cubicBezTo>
                    <a:pt x="98" y="24"/>
                    <a:pt x="91" y="28"/>
                    <a:pt x="82" y="28"/>
                  </a:cubicBezTo>
                  <a:cubicBezTo>
                    <a:pt x="75" y="28"/>
                    <a:pt x="67" y="27"/>
                    <a:pt x="62" y="31"/>
                  </a:cubicBezTo>
                  <a:cubicBezTo>
                    <a:pt x="60" y="32"/>
                    <a:pt x="57" y="33"/>
                    <a:pt x="57" y="36"/>
                  </a:cubicBezTo>
                  <a:cubicBezTo>
                    <a:pt x="56" y="40"/>
                    <a:pt x="54" y="43"/>
                    <a:pt x="45" y="43"/>
                  </a:cubicBezTo>
                  <a:cubicBezTo>
                    <a:pt x="37" y="43"/>
                    <a:pt x="31" y="47"/>
                    <a:pt x="29" y="5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52"/>
            <p:cNvSpPr/>
            <p:nvPr/>
          </p:nvSpPr>
          <p:spPr>
            <a:xfrm>
              <a:off x="5246688" y="3111500"/>
              <a:ext cx="171450" cy="93662"/>
            </a:xfrm>
            <a:custGeom>
              <a:avLst/>
              <a:gdLst/>
              <a:ahLst/>
              <a:cxnLst/>
              <a:rect l="l" t="t" r="r" b="b"/>
              <a:pathLst>
                <a:path w="61" h="33" extrusionOk="0">
                  <a:moveTo>
                    <a:pt x="61" y="21"/>
                  </a:moveTo>
                  <a:cubicBezTo>
                    <a:pt x="60" y="31"/>
                    <a:pt x="55" y="33"/>
                    <a:pt x="39" y="32"/>
                  </a:cubicBezTo>
                  <a:cubicBezTo>
                    <a:pt x="30" y="31"/>
                    <a:pt x="21" y="32"/>
                    <a:pt x="12" y="30"/>
                  </a:cubicBezTo>
                  <a:cubicBezTo>
                    <a:pt x="3" y="29"/>
                    <a:pt x="0" y="26"/>
                    <a:pt x="1" y="21"/>
                  </a:cubicBezTo>
                  <a:cubicBezTo>
                    <a:pt x="2" y="10"/>
                    <a:pt x="31" y="0"/>
                    <a:pt x="47" y="4"/>
                  </a:cubicBezTo>
                  <a:cubicBezTo>
                    <a:pt x="59" y="8"/>
                    <a:pt x="61" y="15"/>
                    <a:pt x="61" y="2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52"/>
            <p:cNvSpPr/>
            <p:nvPr/>
          </p:nvSpPr>
          <p:spPr>
            <a:xfrm>
              <a:off x="5053013" y="3111500"/>
              <a:ext cx="193675" cy="65087"/>
            </a:xfrm>
            <a:custGeom>
              <a:avLst/>
              <a:gdLst/>
              <a:ahLst/>
              <a:cxnLst/>
              <a:rect l="l" t="t" r="r" b="b"/>
              <a:pathLst>
                <a:path w="69" h="23" extrusionOk="0">
                  <a:moveTo>
                    <a:pt x="23" y="22"/>
                  </a:moveTo>
                  <a:cubicBezTo>
                    <a:pt x="17" y="23"/>
                    <a:pt x="11" y="21"/>
                    <a:pt x="7" y="19"/>
                  </a:cubicBezTo>
                  <a:cubicBezTo>
                    <a:pt x="0" y="15"/>
                    <a:pt x="1" y="9"/>
                    <a:pt x="11" y="7"/>
                  </a:cubicBezTo>
                  <a:cubicBezTo>
                    <a:pt x="18" y="5"/>
                    <a:pt x="26" y="3"/>
                    <a:pt x="35" y="4"/>
                  </a:cubicBezTo>
                  <a:cubicBezTo>
                    <a:pt x="41" y="4"/>
                    <a:pt x="47" y="4"/>
                    <a:pt x="52" y="2"/>
                  </a:cubicBezTo>
                  <a:cubicBezTo>
                    <a:pt x="57" y="0"/>
                    <a:pt x="63" y="1"/>
                    <a:pt x="66" y="4"/>
                  </a:cubicBezTo>
                  <a:cubicBezTo>
                    <a:pt x="69" y="6"/>
                    <a:pt x="68" y="10"/>
                    <a:pt x="63" y="12"/>
                  </a:cubicBezTo>
                  <a:cubicBezTo>
                    <a:pt x="51" y="18"/>
                    <a:pt x="38" y="21"/>
                    <a:pt x="23" y="2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52"/>
            <p:cNvSpPr/>
            <p:nvPr/>
          </p:nvSpPr>
          <p:spPr>
            <a:xfrm>
              <a:off x="6726238" y="3124200"/>
              <a:ext cx="82550" cy="39687"/>
            </a:xfrm>
            <a:custGeom>
              <a:avLst/>
              <a:gdLst/>
              <a:ahLst/>
              <a:cxnLst/>
              <a:rect l="l" t="t" r="r" b="b"/>
              <a:pathLst>
                <a:path w="29" h="14" extrusionOk="0">
                  <a:moveTo>
                    <a:pt x="12" y="14"/>
                  </a:moveTo>
                  <a:cubicBezTo>
                    <a:pt x="6" y="14"/>
                    <a:pt x="0" y="13"/>
                    <a:pt x="1" y="8"/>
                  </a:cubicBezTo>
                  <a:cubicBezTo>
                    <a:pt x="1" y="2"/>
                    <a:pt x="9" y="0"/>
                    <a:pt x="17" y="0"/>
                  </a:cubicBezTo>
                  <a:cubicBezTo>
                    <a:pt x="22" y="0"/>
                    <a:pt x="29" y="1"/>
                    <a:pt x="29" y="6"/>
                  </a:cubicBezTo>
                  <a:cubicBezTo>
                    <a:pt x="29" y="11"/>
                    <a:pt x="23" y="14"/>
                    <a:pt x="12" y="1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2"/>
            <p:cNvSpPr/>
            <p:nvPr/>
          </p:nvSpPr>
          <p:spPr>
            <a:xfrm>
              <a:off x="6388100" y="2900363"/>
              <a:ext cx="265113" cy="36512"/>
            </a:xfrm>
            <a:custGeom>
              <a:avLst/>
              <a:gdLst/>
              <a:ahLst/>
              <a:cxnLst/>
              <a:rect l="l" t="t" r="r" b="b"/>
              <a:pathLst>
                <a:path w="94" h="13" extrusionOk="0">
                  <a:moveTo>
                    <a:pt x="0" y="12"/>
                  </a:moveTo>
                  <a:cubicBezTo>
                    <a:pt x="2" y="11"/>
                    <a:pt x="3" y="10"/>
                    <a:pt x="5" y="10"/>
                  </a:cubicBezTo>
                  <a:cubicBezTo>
                    <a:pt x="35" y="9"/>
                    <a:pt x="63" y="1"/>
                    <a:pt x="94" y="0"/>
                  </a:cubicBezTo>
                  <a:cubicBezTo>
                    <a:pt x="76" y="8"/>
                    <a:pt x="54" y="9"/>
                    <a:pt x="33" y="10"/>
                  </a:cubicBezTo>
                  <a:cubicBezTo>
                    <a:pt x="23" y="11"/>
                    <a:pt x="12" y="13"/>
                    <a:pt x="0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2"/>
            <p:cNvSpPr/>
            <p:nvPr/>
          </p:nvSpPr>
          <p:spPr>
            <a:xfrm>
              <a:off x="6937375" y="2984500"/>
              <a:ext cx="82550" cy="36512"/>
            </a:xfrm>
            <a:custGeom>
              <a:avLst/>
              <a:gdLst/>
              <a:ahLst/>
              <a:cxnLst/>
              <a:rect l="l" t="t" r="r" b="b"/>
              <a:pathLst>
                <a:path w="29" h="13" extrusionOk="0">
                  <a:moveTo>
                    <a:pt x="15" y="0"/>
                  </a:moveTo>
                  <a:cubicBezTo>
                    <a:pt x="22" y="0"/>
                    <a:pt x="29" y="0"/>
                    <a:pt x="29" y="6"/>
                  </a:cubicBezTo>
                  <a:cubicBezTo>
                    <a:pt x="29" y="13"/>
                    <a:pt x="19" y="11"/>
                    <a:pt x="12" y="12"/>
                  </a:cubicBezTo>
                  <a:cubicBezTo>
                    <a:pt x="4" y="12"/>
                    <a:pt x="0" y="9"/>
                    <a:pt x="1" y="5"/>
                  </a:cubicBezTo>
                  <a:cubicBezTo>
                    <a:pt x="1" y="0"/>
                    <a:pt x="8" y="0"/>
                    <a:pt x="15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2"/>
            <p:cNvSpPr/>
            <p:nvPr/>
          </p:nvSpPr>
          <p:spPr>
            <a:xfrm>
              <a:off x="6597650" y="3160713"/>
              <a:ext cx="88900" cy="30162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14" y="11"/>
                  </a:moveTo>
                  <a:cubicBezTo>
                    <a:pt x="8" y="10"/>
                    <a:pt x="0" y="11"/>
                    <a:pt x="1" y="6"/>
                  </a:cubicBezTo>
                  <a:cubicBezTo>
                    <a:pt x="3" y="0"/>
                    <a:pt x="12" y="1"/>
                    <a:pt x="19" y="1"/>
                  </a:cubicBezTo>
                  <a:cubicBezTo>
                    <a:pt x="25" y="0"/>
                    <a:pt x="32" y="1"/>
                    <a:pt x="31" y="4"/>
                  </a:cubicBezTo>
                  <a:cubicBezTo>
                    <a:pt x="30" y="10"/>
                    <a:pt x="22" y="11"/>
                    <a:pt x="14" y="1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2"/>
            <p:cNvSpPr/>
            <p:nvPr/>
          </p:nvSpPr>
          <p:spPr>
            <a:xfrm>
              <a:off x="6359525" y="2944813"/>
              <a:ext cx="71438" cy="25400"/>
            </a:xfrm>
            <a:custGeom>
              <a:avLst/>
              <a:gdLst/>
              <a:ahLst/>
              <a:cxnLst/>
              <a:rect l="l" t="t" r="r" b="b"/>
              <a:pathLst>
                <a:path w="25" h="9" extrusionOk="0">
                  <a:moveTo>
                    <a:pt x="13" y="9"/>
                  </a:moveTo>
                  <a:cubicBezTo>
                    <a:pt x="8" y="9"/>
                    <a:pt x="0" y="9"/>
                    <a:pt x="1" y="5"/>
                  </a:cubicBezTo>
                  <a:cubicBezTo>
                    <a:pt x="1" y="1"/>
                    <a:pt x="8" y="0"/>
                    <a:pt x="14" y="0"/>
                  </a:cubicBezTo>
                  <a:cubicBezTo>
                    <a:pt x="19" y="0"/>
                    <a:pt x="25" y="0"/>
                    <a:pt x="25" y="4"/>
                  </a:cubicBezTo>
                  <a:cubicBezTo>
                    <a:pt x="25" y="9"/>
                    <a:pt x="19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2"/>
            <p:cNvSpPr/>
            <p:nvPr/>
          </p:nvSpPr>
          <p:spPr>
            <a:xfrm>
              <a:off x="5965825" y="3016250"/>
              <a:ext cx="73025" cy="25400"/>
            </a:xfrm>
            <a:custGeom>
              <a:avLst/>
              <a:gdLst/>
              <a:ahLst/>
              <a:cxnLst/>
              <a:rect l="l" t="t" r="r" b="b"/>
              <a:pathLst>
                <a:path w="26" h="9" extrusionOk="0">
                  <a:moveTo>
                    <a:pt x="14" y="9"/>
                  </a:moveTo>
                  <a:cubicBezTo>
                    <a:pt x="11" y="6"/>
                    <a:pt x="0" y="9"/>
                    <a:pt x="1" y="4"/>
                  </a:cubicBezTo>
                  <a:cubicBezTo>
                    <a:pt x="2" y="0"/>
                    <a:pt x="11" y="0"/>
                    <a:pt x="17" y="0"/>
                  </a:cubicBezTo>
                  <a:cubicBezTo>
                    <a:pt x="22" y="0"/>
                    <a:pt x="26" y="1"/>
                    <a:pt x="26" y="5"/>
                  </a:cubicBezTo>
                  <a:cubicBezTo>
                    <a:pt x="25" y="8"/>
                    <a:pt x="20" y="8"/>
                    <a:pt x="14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2"/>
            <p:cNvSpPr/>
            <p:nvPr/>
          </p:nvSpPr>
          <p:spPr>
            <a:xfrm>
              <a:off x="5694363" y="2941638"/>
              <a:ext cx="46038" cy="28575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6" y="4"/>
                  </a:moveTo>
                  <a:cubicBezTo>
                    <a:pt x="16" y="7"/>
                    <a:pt x="13" y="9"/>
                    <a:pt x="8" y="9"/>
                  </a:cubicBezTo>
                  <a:cubicBezTo>
                    <a:pt x="3" y="10"/>
                    <a:pt x="0" y="8"/>
                    <a:pt x="0" y="6"/>
                  </a:cubicBezTo>
                  <a:cubicBezTo>
                    <a:pt x="0" y="3"/>
                    <a:pt x="1" y="0"/>
                    <a:pt x="7" y="0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2"/>
            <p:cNvSpPr/>
            <p:nvPr/>
          </p:nvSpPr>
          <p:spPr>
            <a:xfrm>
              <a:off x="7099300" y="3041650"/>
              <a:ext cx="87313" cy="4762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1" y="2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0"/>
                    <a:pt x="21" y="0"/>
                    <a:pt x="31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2"/>
            <p:cNvSpPr/>
            <p:nvPr/>
          </p:nvSpPr>
          <p:spPr>
            <a:xfrm>
              <a:off x="7005638" y="2930525"/>
              <a:ext cx="33338" cy="20637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7" y="0"/>
                  </a:moveTo>
                  <a:cubicBezTo>
                    <a:pt x="10" y="2"/>
                    <a:pt x="11" y="4"/>
                    <a:pt x="12" y="7"/>
                  </a:cubicBezTo>
                  <a:cubicBezTo>
                    <a:pt x="7" y="6"/>
                    <a:pt x="6" y="2"/>
                    <a:pt x="0" y="3"/>
                  </a:cubicBezTo>
                  <a:cubicBezTo>
                    <a:pt x="2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2"/>
            <p:cNvSpPr/>
            <p:nvPr/>
          </p:nvSpPr>
          <p:spPr>
            <a:xfrm>
              <a:off x="7086600" y="2811463"/>
              <a:ext cx="39688" cy="20637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4" y="1"/>
                  </a:moveTo>
                  <a:cubicBezTo>
                    <a:pt x="9" y="3"/>
                    <a:pt x="6" y="6"/>
                    <a:pt x="0" y="7"/>
                  </a:cubicBezTo>
                  <a:cubicBezTo>
                    <a:pt x="3" y="4"/>
                    <a:pt x="6" y="0"/>
                    <a:pt x="14" y="1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2"/>
            <p:cNvSpPr/>
            <p:nvPr/>
          </p:nvSpPr>
          <p:spPr>
            <a:xfrm>
              <a:off x="2312988" y="3021013"/>
              <a:ext cx="512763" cy="161925"/>
            </a:xfrm>
            <a:custGeom>
              <a:avLst/>
              <a:gdLst/>
              <a:ahLst/>
              <a:cxnLst/>
              <a:rect l="l" t="t" r="r" b="b"/>
              <a:pathLst>
                <a:path w="182" h="57" extrusionOk="0">
                  <a:moveTo>
                    <a:pt x="104" y="1"/>
                  </a:moveTo>
                  <a:cubicBezTo>
                    <a:pt x="115" y="1"/>
                    <a:pt x="126" y="0"/>
                    <a:pt x="137" y="1"/>
                  </a:cubicBezTo>
                  <a:cubicBezTo>
                    <a:pt x="158" y="3"/>
                    <a:pt x="182" y="14"/>
                    <a:pt x="172" y="28"/>
                  </a:cubicBezTo>
                  <a:cubicBezTo>
                    <a:pt x="170" y="31"/>
                    <a:pt x="166" y="33"/>
                    <a:pt x="162" y="35"/>
                  </a:cubicBezTo>
                  <a:cubicBezTo>
                    <a:pt x="127" y="50"/>
                    <a:pt x="90" y="57"/>
                    <a:pt x="48" y="51"/>
                  </a:cubicBezTo>
                  <a:cubicBezTo>
                    <a:pt x="41" y="50"/>
                    <a:pt x="33" y="49"/>
                    <a:pt x="27" y="48"/>
                  </a:cubicBezTo>
                  <a:cubicBezTo>
                    <a:pt x="2" y="45"/>
                    <a:pt x="0" y="37"/>
                    <a:pt x="6" y="23"/>
                  </a:cubicBezTo>
                  <a:cubicBezTo>
                    <a:pt x="12" y="12"/>
                    <a:pt x="28" y="7"/>
                    <a:pt x="47" y="4"/>
                  </a:cubicBezTo>
                  <a:cubicBezTo>
                    <a:pt x="65" y="0"/>
                    <a:pt x="85" y="1"/>
                    <a:pt x="104" y="1"/>
                  </a:cubicBezTo>
                  <a:close/>
                </a:path>
              </a:pathLst>
            </a:custGeom>
            <a:solidFill>
              <a:srgbClr val="936E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2"/>
            <p:cNvSpPr/>
            <p:nvPr/>
          </p:nvSpPr>
          <p:spPr>
            <a:xfrm>
              <a:off x="3251200" y="3013075"/>
              <a:ext cx="484188" cy="125412"/>
            </a:xfrm>
            <a:custGeom>
              <a:avLst/>
              <a:gdLst/>
              <a:ahLst/>
              <a:cxnLst/>
              <a:rect l="l" t="t" r="r" b="b"/>
              <a:pathLst>
                <a:path w="172" h="44" extrusionOk="0">
                  <a:moveTo>
                    <a:pt x="70" y="0"/>
                  </a:moveTo>
                  <a:cubicBezTo>
                    <a:pt x="80" y="0"/>
                    <a:pt x="90" y="1"/>
                    <a:pt x="100" y="2"/>
                  </a:cubicBezTo>
                  <a:cubicBezTo>
                    <a:pt x="111" y="3"/>
                    <a:pt x="122" y="5"/>
                    <a:pt x="135" y="3"/>
                  </a:cubicBezTo>
                  <a:cubicBezTo>
                    <a:pt x="148" y="1"/>
                    <a:pt x="164" y="7"/>
                    <a:pt x="168" y="14"/>
                  </a:cubicBezTo>
                  <a:cubicBezTo>
                    <a:pt x="172" y="21"/>
                    <a:pt x="167" y="28"/>
                    <a:pt x="154" y="33"/>
                  </a:cubicBezTo>
                  <a:cubicBezTo>
                    <a:pt x="141" y="38"/>
                    <a:pt x="126" y="38"/>
                    <a:pt x="111" y="39"/>
                  </a:cubicBezTo>
                  <a:cubicBezTo>
                    <a:pt x="94" y="41"/>
                    <a:pt x="77" y="42"/>
                    <a:pt x="60" y="43"/>
                  </a:cubicBezTo>
                  <a:cubicBezTo>
                    <a:pt x="39" y="44"/>
                    <a:pt x="12" y="32"/>
                    <a:pt x="5" y="21"/>
                  </a:cubicBezTo>
                  <a:cubicBezTo>
                    <a:pt x="0" y="13"/>
                    <a:pt x="8" y="4"/>
                    <a:pt x="23" y="3"/>
                  </a:cubicBezTo>
                  <a:cubicBezTo>
                    <a:pt x="38" y="1"/>
                    <a:pt x="54" y="1"/>
                    <a:pt x="70" y="0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52"/>
            <p:cNvSpPr/>
            <p:nvPr/>
          </p:nvSpPr>
          <p:spPr>
            <a:xfrm>
              <a:off x="2041525" y="3128963"/>
              <a:ext cx="479425" cy="114300"/>
            </a:xfrm>
            <a:custGeom>
              <a:avLst/>
              <a:gdLst/>
              <a:ahLst/>
              <a:cxnLst/>
              <a:rect l="l" t="t" r="r" b="b"/>
              <a:pathLst>
                <a:path w="170" h="40" extrusionOk="0">
                  <a:moveTo>
                    <a:pt x="82" y="40"/>
                  </a:moveTo>
                  <a:cubicBezTo>
                    <a:pt x="67" y="39"/>
                    <a:pt x="48" y="40"/>
                    <a:pt x="29" y="39"/>
                  </a:cubicBezTo>
                  <a:cubicBezTo>
                    <a:pt x="15" y="37"/>
                    <a:pt x="6" y="33"/>
                    <a:pt x="3" y="27"/>
                  </a:cubicBezTo>
                  <a:cubicBezTo>
                    <a:pt x="0" y="20"/>
                    <a:pt x="9" y="14"/>
                    <a:pt x="18" y="11"/>
                  </a:cubicBezTo>
                  <a:cubicBezTo>
                    <a:pt x="40" y="5"/>
                    <a:pt x="64" y="0"/>
                    <a:pt x="87" y="5"/>
                  </a:cubicBezTo>
                  <a:cubicBezTo>
                    <a:pt x="108" y="10"/>
                    <a:pt x="129" y="16"/>
                    <a:pt x="150" y="21"/>
                  </a:cubicBezTo>
                  <a:cubicBezTo>
                    <a:pt x="152" y="22"/>
                    <a:pt x="154" y="22"/>
                    <a:pt x="155" y="23"/>
                  </a:cubicBezTo>
                  <a:cubicBezTo>
                    <a:pt x="164" y="24"/>
                    <a:pt x="170" y="26"/>
                    <a:pt x="169" y="31"/>
                  </a:cubicBezTo>
                  <a:cubicBezTo>
                    <a:pt x="168" y="37"/>
                    <a:pt x="159" y="37"/>
                    <a:pt x="152" y="38"/>
                  </a:cubicBezTo>
                  <a:cubicBezTo>
                    <a:pt x="130" y="40"/>
                    <a:pt x="107" y="39"/>
                    <a:pt x="82" y="40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52"/>
            <p:cNvSpPr/>
            <p:nvPr/>
          </p:nvSpPr>
          <p:spPr>
            <a:xfrm>
              <a:off x="2222500" y="2976563"/>
              <a:ext cx="254000" cy="55562"/>
            </a:xfrm>
            <a:custGeom>
              <a:avLst/>
              <a:gdLst/>
              <a:ahLst/>
              <a:cxnLst/>
              <a:rect l="l" t="t" r="r" b="b"/>
              <a:pathLst>
                <a:path w="90" h="20" extrusionOk="0">
                  <a:moveTo>
                    <a:pt x="2" y="7"/>
                  </a:moveTo>
                  <a:cubicBezTo>
                    <a:pt x="4" y="3"/>
                    <a:pt x="10" y="2"/>
                    <a:pt x="16" y="2"/>
                  </a:cubicBezTo>
                  <a:cubicBezTo>
                    <a:pt x="31" y="2"/>
                    <a:pt x="45" y="0"/>
                    <a:pt x="60" y="0"/>
                  </a:cubicBezTo>
                  <a:cubicBezTo>
                    <a:pt x="68" y="0"/>
                    <a:pt x="75" y="1"/>
                    <a:pt x="82" y="3"/>
                  </a:cubicBezTo>
                  <a:cubicBezTo>
                    <a:pt x="87" y="4"/>
                    <a:pt x="89" y="6"/>
                    <a:pt x="90" y="9"/>
                  </a:cubicBezTo>
                  <a:cubicBezTo>
                    <a:pt x="90" y="13"/>
                    <a:pt x="87" y="15"/>
                    <a:pt x="82" y="16"/>
                  </a:cubicBezTo>
                  <a:cubicBezTo>
                    <a:pt x="60" y="20"/>
                    <a:pt x="38" y="19"/>
                    <a:pt x="17" y="18"/>
                  </a:cubicBezTo>
                  <a:cubicBezTo>
                    <a:pt x="9" y="17"/>
                    <a:pt x="0" y="14"/>
                    <a:pt x="2" y="7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52"/>
            <p:cNvSpPr/>
            <p:nvPr/>
          </p:nvSpPr>
          <p:spPr>
            <a:xfrm>
              <a:off x="2952750" y="3016250"/>
              <a:ext cx="214313" cy="76200"/>
            </a:xfrm>
            <a:custGeom>
              <a:avLst/>
              <a:gdLst/>
              <a:ahLst/>
              <a:cxnLst/>
              <a:rect l="l" t="t" r="r" b="b"/>
              <a:pathLst>
                <a:path w="76" h="27" extrusionOk="0">
                  <a:moveTo>
                    <a:pt x="76" y="9"/>
                  </a:moveTo>
                  <a:cubicBezTo>
                    <a:pt x="75" y="10"/>
                    <a:pt x="74" y="11"/>
                    <a:pt x="72" y="12"/>
                  </a:cubicBezTo>
                  <a:cubicBezTo>
                    <a:pt x="69" y="14"/>
                    <a:pt x="65" y="16"/>
                    <a:pt x="61" y="18"/>
                  </a:cubicBezTo>
                  <a:cubicBezTo>
                    <a:pt x="57" y="20"/>
                    <a:pt x="51" y="25"/>
                    <a:pt x="48" y="24"/>
                  </a:cubicBezTo>
                  <a:cubicBezTo>
                    <a:pt x="36" y="22"/>
                    <a:pt x="22" y="27"/>
                    <a:pt x="10" y="20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5"/>
                    <a:pt x="9" y="4"/>
                    <a:pt x="14" y="3"/>
                  </a:cubicBezTo>
                  <a:cubicBezTo>
                    <a:pt x="29" y="0"/>
                    <a:pt x="46" y="2"/>
                    <a:pt x="61" y="2"/>
                  </a:cubicBezTo>
                  <a:cubicBezTo>
                    <a:pt x="67" y="2"/>
                    <a:pt x="72" y="6"/>
                    <a:pt x="76" y="9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52"/>
            <p:cNvSpPr/>
            <p:nvPr/>
          </p:nvSpPr>
          <p:spPr>
            <a:xfrm>
              <a:off x="3636963" y="3179763"/>
              <a:ext cx="119063" cy="36512"/>
            </a:xfrm>
            <a:custGeom>
              <a:avLst/>
              <a:gdLst/>
              <a:ahLst/>
              <a:cxnLst/>
              <a:rect l="l" t="t" r="r" b="b"/>
              <a:pathLst>
                <a:path w="42" h="13" extrusionOk="0">
                  <a:moveTo>
                    <a:pt x="19" y="12"/>
                  </a:moveTo>
                  <a:cubicBezTo>
                    <a:pt x="17" y="12"/>
                    <a:pt x="15" y="12"/>
                    <a:pt x="13" y="12"/>
                  </a:cubicBezTo>
                  <a:cubicBezTo>
                    <a:pt x="9" y="11"/>
                    <a:pt x="4" y="13"/>
                    <a:pt x="2" y="10"/>
                  </a:cubicBezTo>
                  <a:cubicBezTo>
                    <a:pt x="0" y="7"/>
                    <a:pt x="6" y="5"/>
                    <a:pt x="10" y="4"/>
                  </a:cubicBezTo>
                  <a:cubicBezTo>
                    <a:pt x="17" y="2"/>
                    <a:pt x="25" y="0"/>
                    <a:pt x="34" y="2"/>
                  </a:cubicBezTo>
                  <a:cubicBezTo>
                    <a:pt x="38" y="3"/>
                    <a:pt x="42" y="3"/>
                    <a:pt x="42" y="6"/>
                  </a:cubicBezTo>
                  <a:cubicBezTo>
                    <a:pt x="42" y="9"/>
                    <a:pt x="39" y="11"/>
                    <a:pt x="34" y="12"/>
                  </a:cubicBezTo>
                  <a:cubicBezTo>
                    <a:pt x="29" y="12"/>
                    <a:pt x="24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2"/>
            <p:cNvSpPr/>
            <p:nvPr/>
          </p:nvSpPr>
          <p:spPr>
            <a:xfrm>
              <a:off x="3352800" y="3143250"/>
              <a:ext cx="61913" cy="22225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0" y="1"/>
                  </a:moveTo>
                  <a:cubicBezTo>
                    <a:pt x="16" y="1"/>
                    <a:pt x="22" y="1"/>
                    <a:pt x="21" y="5"/>
                  </a:cubicBezTo>
                  <a:cubicBezTo>
                    <a:pt x="21" y="8"/>
                    <a:pt x="15" y="8"/>
                    <a:pt x="10" y="8"/>
                  </a:cubicBezTo>
                  <a:cubicBezTo>
                    <a:pt x="6" y="8"/>
                    <a:pt x="0" y="8"/>
                    <a:pt x="0" y="5"/>
                  </a:cubicBezTo>
                  <a:cubicBezTo>
                    <a:pt x="0" y="0"/>
                    <a:pt x="7" y="2"/>
                    <a:pt x="10" y="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52"/>
            <p:cNvSpPr/>
            <p:nvPr/>
          </p:nvSpPr>
          <p:spPr>
            <a:xfrm>
              <a:off x="7388225" y="3149600"/>
              <a:ext cx="174625" cy="50800"/>
            </a:xfrm>
            <a:custGeom>
              <a:avLst/>
              <a:gdLst/>
              <a:ahLst/>
              <a:cxnLst/>
              <a:rect l="l" t="t" r="r" b="b"/>
              <a:pathLst>
                <a:path w="62" h="18" extrusionOk="0">
                  <a:moveTo>
                    <a:pt x="32" y="0"/>
                  </a:moveTo>
                  <a:cubicBezTo>
                    <a:pt x="41" y="1"/>
                    <a:pt x="46" y="1"/>
                    <a:pt x="52" y="1"/>
                  </a:cubicBezTo>
                  <a:cubicBezTo>
                    <a:pt x="59" y="2"/>
                    <a:pt x="61" y="5"/>
                    <a:pt x="62" y="8"/>
                  </a:cubicBezTo>
                  <a:cubicBezTo>
                    <a:pt x="62" y="12"/>
                    <a:pt x="59" y="14"/>
                    <a:pt x="53" y="15"/>
                  </a:cubicBezTo>
                  <a:cubicBezTo>
                    <a:pt x="42" y="18"/>
                    <a:pt x="13" y="14"/>
                    <a:pt x="4" y="9"/>
                  </a:cubicBezTo>
                  <a:cubicBezTo>
                    <a:pt x="0" y="7"/>
                    <a:pt x="3" y="3"/>
                    <a:pt x="10" y="2"/>
                  </a:cubicBezTo>
                  <a:cubicBezTo>
                    <a:pt x="18" y="1"/>
                    <a:pt x="26" y="0"/>
                    <a:pt x="32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52"/>
            <p:cNvSpPr/>
            <p:nvPr/>
          </p:nvSpPr>
          <p:spPr>
            <a:xfrm>
              <a:off x="7324725" y="3189288"/>
              <a:ext cx="88900" cy="33337"/>
            </a:xfrm>
            <a:custGeom>
              <a:avLst/>
              <a:gdLst/>
              <a:ahLst/>
              <a:cxnLst/>
              <a:rect l="l" t="t" r="r" b="b"/>
              <a:pathLst>
                <a:path w="32" h="12" extrusionOk="0">
                  <a:moveTo>
                    <a:pt x="17" y="12"/>
                  </a:moveTo>
                  <a:cubicBezTo>
                    <a:pt x="10" y="11"/>
                    <a:pt x="0" y="11"/>
                    <a:pt x="0" y="5"/>
                  </a:cubicBezTo>
                  <a:cubicBezTo>
                    <a:pt x="1" y="0"/>
                    <a:pt x="11" y="1"/>
                    <a:pt x="17" y="1"/>
                  </a:cubicBezTo>
                  <a:cubicBezTo>
                    <a:pt x="26" y="0"/>
                    <a:pt x="32" y="4"/>
                    <a:pt x="32" y="8"/>
                  </a:cubicBezTo>
                  <a:cubicBezTo>
                    <a:pt x="31" y="12"/>
                    <a:pt x="23" y="12"/>
                    <a:pt x="17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2"/>
            <p:cNvSpPr/>
            <p:nvPr/>
          </p:nvSpPr>
          <p:spPr>
            <a:xfrm>
              <a:off x="7518400" y="3046413"/>
              <a:ext cx="61913" cy="285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3" y="9"/>
                  </a:moveTo>
                  <a:cubicBezTo>
                    <a:pt x="7" y="9"/>
                    <a:pt x="1" y="9"/>
                    <a:pt x="0" y="5"/>
                  </a:cubicBezTo>
                  <a:cubicBezTo>
                    <a:pt x="0" y="2"/>
                    <a:pt x="2" y="0"/>
                    <a:pt x="7" y="1"/>
                  </a:cubicBezTo>
                  <a:cubicBezTo>
                    <a:pt x="13" y="1"/>
                    <a:pt x="20" y="2"/>
                    <a:pt x="21" y="6"/>
                  </a:cubicBezTo>
                  <a:cubicBezTo>
                    <a:pt x="22" y="10"/>
                    <a:pt x="15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2"/>
            <p:cNvSpPr/>
            <p:nvPr/>
          </p:nvSpPr>
          <p:spPr>
            <a:xfrm>
              <a:off x="7310438" y="2681288"/>
              <a:ext cx="261938" cy="104775"/>
            </a:xfrm>
            <a:custGeom>
              <a:avLst/>
              <a:gdLst/>
              <a:ahLst/>
              <a:cxnLst/>
              <a:rect l="l" t="t" r="r" b="b"/>
              <a:pathLst>
                <a:path w="93" h="37" extrusionOk="0">
                  <a:moveTo>
                    <a:pt x="14" y="0"/>
                  </a:moveTo>
                  <a:cubicBezTo>
                    <a:pt x="28" y="0"/>
                    <a:pt x="42" y="0"/>
                    <a:pt x="56" y="0"/>
                  </a:cubicBezTo>
                  <a:cubicBezTo>
                    <a:pt x="77" y="0"/>
                    <a:pt x="93" y="10"/>
                    <a:pt x="93" y="22"/>
                  </a:cubicBezTo>
                  <a:cubicBezTo>
                    <a:pt x="93" y="28"/>
                    <a:pt x="90" y="32"/>
                    <a:pt x="80" y="34"/>
                  </a:cubicBezTo>
                  <a:cubicBezTo>
                    <a:pt x="71" y="36"/>
                    <a:pt x="62" y="37"/>
                    <a:pt x="52" y="37"/>
                  </a:cubicBezTo>
                  <a:cubicBezTo>
                    <a:pt x="52" y="36"/>
                    <a:pt x="51" y="35"/>
                    <a:pt x="50" y="34"/>
                  </a:cubicBezTo>
                  <a:cubicBezTo>
                    <a:pt x="41" y="33"/>
                    <a:pt x="33" y="31"/>
                    <a:pt x="35" y="25"/>
                  </a:cubicBezTo>
                  <a:cubicBezTo>
                    <a:pt x="23" y="23"/>
                    <a:pt x="16" y="18"/>
                    <a:pt x="12" y="11"/>
                  </a:cubicBezTo>
                  <a:cubicBezTo>
                    <a:pt x="11" y="11"/>
                    <a:pt x="8" y="11"/>
                    <a:pt x="6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1" y="5"/>
                    <a:pt x="5" y="6"/>
                    <a:pt x="7" y="5"/>
                  </a:cubicBezTo>
                  <a:cubicBezTo>
                    <a:pt x="13" y="5"/>
                    <a:pt x="20" y="5"/>
                    <a:pt x="26" y="5"/>
                  </a:cubicBezTo>
                  <a:cubicBezTo>
                    <a:pt x="21" y="4"/>
                    <a:pt x="14" y="4"/>
                    <a:pt x="14" y="0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2"/>
            <p:cNvSpPr/>
            <p:nvPr/>
          </p:nvSpPr>
          <p:spPr>
            <a:xfrm>
              <a:off x="7223125" y="2689225"/>
              <a:ext cx="33338" cy="17462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0" y="2"/>
                  </a:moveTo>
                  <a:cubicBezTo>
                    <a:pt x="4" y="2"/>
                    <a:pt x="8" y="1"/>
                    <a:pt x="12" y="0"/>
                  </a:cubicBezTo>
                  <a:cubicBezTo>
                    <a:pt x="11" y="6"/>
                    <a:pt x="7" y="6"/>
                    <a:pt x="0" y="2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52"/>
            <p:cNvSpPr/>
            <p:nvPr/>
          </p:nvSpPr>
          <p:spPr>
            <a:xfrm>
              <a:off x="1408113" y="2820988"/>
              <a:ext cx="450850" cy="146050"/>
            </a:xfrm>
            <a:custGeom>
              <a:avLst/>
              <a:gdLst/>
              <a:ahLst/>
              <a:cxnLst/>
              <a:rect l="l" t="t" r="r" b="b"/>
              <a:pathLst>
                <a:path w="160" h="52" extrusionOk="0">
                  <a:moveTo>
                    <a:pt x="27" y="47"/>
                  </a:moveTo>
                  <a:cubicBezTo>
                    <a:pt x="26" y="46"/>
                    <a:pt x="24" y="46"/>
                    <a:pt x="23" y="46"/>
                  </a:cubicBezTo>
                  <a:cubicBezTo>
                    <a:pt x="9" y="41"/>
                    <a:pt x="0" y="36"/>
                    <a:pt x="1" y="26"/>
                  </a:cubicBezTo>
                  <a:cubicBezTo>
                    <a:pt x="2" y="15"/>
                    <a:pt x="23" y="4"/>
                    <a:pt x="42" y="2"/>
                  </a:cubicBezTo>
                  <a:cubicBezTo>
                    <a:pt x="71" y="0"/>
                    <a:pt x="98" y="3"/>
                    <a:pt x="126" y="5"/>
                  </a:cubicBezTo>
                  <a:cubicBezTo>
                    <a:pt x="149" y="7"/>
                    <a:pt x="160" y="17"/>
                    <a:pt x="152" y="28"/>
                  </a:cubicBezTo>
                  <a:cubicBezTo>
                    <a:pt x="149" y="32"/>
                    <a:pt x="143" y="33"/>
                    <a:pt x="137" y="35"/>
                  </a:cubicBezTo>
                  <a:cubicBezTo>
                    <a:pt x="114" y="43"/>
                    <a:pt x="91" y="49"/>
                    <a:pt x="65" y="51"/>
                  </a:cubicBezTo>
                  <a:cubicBezTo>
                    <a:pt x="57" y="52"/>
                    <a:pt x="47" y="49"/>
                    <a:pt x="38" y="48"/>
                  </a:cubicBezTo>
                  <a:cubicBezTo>
                    <a:pt x="35" y="47"/>
                    <a:pt x="31" y="47"/>
                    <a:pt x="27" y="47"/>
                  </a:cubicBezTo>
                  <a:close/>
                </a:path>
              </a:pathLst>
            </a:custGeom>
            <a:solidFill>
              <a:srgbClr val="BC99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2"/>
            <p:cNvSpPr/>
            <p:nvPr/>
          </p:nvSpPr>
          <p:spPr>
            <a:xfrm>
              <a:off x="1216025" y="2652713"/>
              <a:ext cx="490538" cy="100012"/>
            </a:xfrm>
            <a:custGeom>
              <a:avLst/>
              <a:gdLst/>
              <a:ahLst/>
              <a:cxnLst/>
              <a:rect l="l" t="t" r="r" b="b"/>
              <a:pathLst>
                <a:path w="174" h="35" extrusionOk="0">
                  <a:moveTo>
                    <a:pt x="76" y="35"/>
                  </a:moveTo>
                  <a:cubicBezTo>
                    <a:pt x="55" y="34"/>
                    <a:pt x="34" y="32"/>
                    <a:pt x="14" y="30"/>
                  </a:cubicBezTo>
                  <a:cubicBezTo>
                    <a:pt x="7" y="29"/>
                    <a:pt x="0" y="27"/>
                    <a:pt x="0" y="22"/>
                  </a:cubicBezTo>
                  <a:cubicBezTo>
                    <a:pt x="0" y="17"/>
                    <a:pt x="6" y="15"/>
                    <a:pt x="13" y="14"/>
                  </a:cubicBezTo>
                  <a:cubicBezTo>
                    <a:pt x="54" y="7"/>
                    <a:pt x="95" y="1"/>
                    <a:pt x="137" y="0"/>
                  </a:cubicBezTo>
                  <a:cubicBezTo>
                    <a:pt x="145" y="0"/>
                    <a:pt x="153" y="0"/>
                    <a:pt x="160" y="2"/>
                  </a:cubicBezTo>
                  <a:cubicBezTo>
                    <a:pt x="173" y="7"/>
                    <a:pt x="174" y="17"/>
                    <a:pt x="160" y="20"/>
                  </a:cubicBezTo>
                  <a:cubicBezTo>
                    <a:pt x="133" y="27"/>
                    <a:pt x="106" y="35"/>
                    <a:pt x="76" y="35"/>
                  </a:cubicBezTo>
                  <a:close/>
                </a:path>
              </a:pathLst>
            </a:custGeom>
            <a:solidFill>
              <a:srgbClr val="D4BE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2"/>
            <p:cNvSpPr/>
            <p:nvPr/>
          </p:nvSpPr>
          <p:spPr>
            <a:xfrm>
              <a:off x="1706563" y="2608263"/>
              <a:ext cx="552450" cy="112712"/>
            </a:xfrm>
            <a:custGeom>
              <a:avLst/>
              <a:gdLst/>
              <a:ahLst/>
              <a:cxnLst/>
              <a:rect l="l" t="t" r="r" b="b"/>
              <a:pathLst>
                <a:path w="196" h="40" extrusionOk="0">
                  <a:moveTo>
                    <a:pt x="56" y="1"/>
                  </a:moveTo>
                  <a:cubicBezTo>
                    <a:pt x="56" y="1"/>
                    <a:pt x="57" y="1"/>
                    <a:pt x="58" y="1"/>
                  </a:cubicBezTo>
                  <a:cubicBezTo>
                    <a:pt x="66" y="3"/>
                    <a:pt x="56" y="4"/>
                    <a:pt x="58" y="6"/>
                  </a:cubicBezTo>
                  <a:cubicBezTo>
                    <a:pt x="72" y="7"/>
                    <a:pt x="89" y="7"/>
                    <a:pt x="100" y="4"/>
                  </a:cubicBezTo>
                  <a:cubicBezTo>
                    <a:pt x="115" y="0"/>
                    <a:pt x="116" y="7"/>
                    <a:pt x="122" y="10"/>
                  </a:cubicBezTo>
                  <a:cubicBezTo>
                    <a:pt x="129" y="13"/>
                    <a:pt x="133" y="15"/>
                    <a:pt x="144" y="13"/>
                  </a:cubicBezTo>
                  <a:cubicBezTo>
                    <a:pt x="159" y="10"/>
                    <a:pt x="176" y="12"/>
                    <a:pt x="189" y="18"/>
                  </a:cubicBezTo>
                  <a:cubicBezTo>
                    <a:pt x="196" y="20"/>
                    <a:pt x="196" y="26"/>
                    <a:pt x="194" y="31"/>
                  </a:cubicBezTo>
                  <a:cubicBezTo>
                    <a:pt x="192" y="36"/>
                    <a:pt x="185" y="35"/>
                    <a:pt x="179" y="36"/>
                  </a:cubicBezTo>
                  <a:cubicBezTo>
                    <a:pt x="162" y="40"/>
                    <a:pt x="151" y="31"/>
                    <a:pt x="136" y="29"/>
                  </a:cubicBezTo>
                  <a:cubicBezTo>
                    <a:pt x="128" y="28"/>
                    <a:pt x="131" y="22"/>
                    <a:pt x="129" y="18"/>
                  </a:cubicBezTo>
                  <a:cubicBezTo>
                    <a:pt x="107" y="35"/>
                    <a:pt x="75" y="27"/>
                    <a:pt x="48" y="28"/>
                  </a:cubicBezTo>
                  <a:cubicBezTo>
                    <a:pt x="39" y="28"/>
                    <a:pt x="30" y="26"/>
                    <a:pt x="22" y="26"/>
                  </a:cubicBezTo>
                  <a:cubicBezTo>
                    <a:pt x="12" y="27"/>
                    <a:pt x="8" y="23"/>
                    <a:pt x="4" y="20"/>
                  </a:cubicBezTo>
                  <a:cubicBezTo>
                    <a:pt x="0" y="16"/>
                    <a:pt x="3" y="12"/>
                    <a:pt x="10" y="11"/>
                  </a:cubicBezTo>
                  <a:cubicBezTo>
                    <a:pt x="18" y="9"/>
                    <a:pt x="26" y="7"/>
                    <a:pt x="34" y="8"/>
                  </a:cubicBezTo>
                  <a:cubicBezTo>
                    <a:pt x="44" y="8"/>
                    <a:pt x="51" y="6"/>
                    <a:pt x="56" y="1"/>
                  </a:cubicBezTo>
                  <a:close/>
                </a:path>
              </a:pathLst>
            </a:custGeom>
            <a:solidFill>
              <a:srgbClr val="A885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52"/>
            <p:cNvSpPr/>
            <p:nvPr/>
          </p:nvSpPr>
          <p:spPr>
            <a:xfrm>
              <a:off x="1878013" y="2706688"/>
              <a:ext cx="276225" cy="60325"/>
            </a:xfrm>
            <a:custGeom>
              <a:avLst/>
              <a:gdLst/>
              <a:ahLst/>
              <a:cxnLst/>
              <a:rect l="l" t="t" r="r" b="b"/>
              <a:pathLst>
                <a:path w="98" h="21" extrusionOk="0">
                  <a:moveTo>
                    <a:pt x="16" y="20"/>
                  </a:moveTo>
                  <a:cubicBezTo>
                    <a:pt x="8" y="18"/>
                    <a:pt x="0" y="15"/>
                    <a:pt x="3" y="9"/>
                  </a:cubicBezTo>
                  <a:cubicBezTo>
                    <a:pt x="5" y="3"/>
                    <a:pt x="14" y="1"/>
                    <a:pt x="24" y="1"/>
                  </a:cubicBezTo>
                  <a:cubicBezTo>
                    <a:pt x="46" y="0"/>
                    <a:pt x="68" y="2"/>
                    <a:pt x="89" y="6"/>
                  </a:cubicBezTo>
                  <a:cubicBezTo>
                    <a:pt x="94" y="7"/>
                    <a:pt x="98" y="8"/>
                    <a:pt x="97" y="12"/>
                  </a:cubicBezTo>
                  <a:cubicBezTo>
                    <a:pt x="96" y="15"/>
                    <a:pt x="93" y="17"/>
                    <a:pt x="88" y="17"/>
                  </a:cubicBezTo>
                  <a:cubicBezTo>
                    <a:pt x="73" y="19"/>
                    <a:pt x="58" y="20"/>
                    <a:pt x="43" y="20"/>
                  </a:cubicBezTo>
                  <a:cubicBezTo>
                    <a:pt x="34" y="21"/>
                    <a:pt x="25" y="21"/>
                    <a:pt x="16" y="20"/>
                  </a:cubicBezTo>
                  <a:close/>
                </a:path>
              </a:pathLst>
            </a:custGeom>
            <a:solidFill>
              <a:srgbClr val="BC98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52"/>
            <p:cNvSpPr/>
            <p:nvPr/>
          </p:nvSpPr>
          <p:spPr>
            <a:xfrm>
              <a:off x="655638" y="2768600"/>
              <a:ext cx="230188" cy="68262"/>
            </a:xfrm>
            <a:custGeom>
              <a:avLst/>
              <a:gdLst/>
              <a:ahLst/>
              <a:cxnLst/>
              <a:rect l="l" t="t" r="r" b="b"/>
              <a:pathLst>
                <a:path w="82" h="24" extrusionOk="0">
                  <a:moveTo>
                    <a:pt x="46" y="1"/>
                  </a:moveTo>
                  <a:cubicBezTo>
                    <a:pt x="54" y="1"/>
                    <a:pt x="62" y="0"/>
                    <a:pt x="70" y="2"/>
                  </a:cubicBezTo>
                  <a:cubicBezTo>
                    <a:pt x="77" y="4"/>
                    <a:pt x="82" y="7"/>
                    <a:pt x="82" y="12"/>
                  </a:cubicBezTo>
                  <a:cubicBezTo>
                    <a:pt x="81" y="17"/>
                    <a:pt x="77" y="20"/>
                    <a:pt x="69" y="21"/>
                  </a:cubicBezTo>
                  <a:cubicBezTo>
                    <a:pt x="48" y="24"/>
                    <a:pt x="27" y="24"/>
                    <a:pt x="8" y="17"/>
                  </a:cubicBezTo>
                  <a:cubicBezTo>
                    <a:pt x="4" y="15"/>
                    <a:pt x="0" y="13"/>
                    <a:pt x="1" y="10"/>
                  </a:cubicBezTo>
                  <a:cubicBezTo>
                    <a:pt x="2" y="7"/>
                    <a:pt x="6" y="5"/>
                    <a:pt x="11" y="4"/>
                  </a:cubicBezTo>
                  <a:cubicBezTo>
                    <a:pt x="22" y="2"/>
                    <a:pt x="34" y="0"/>
                    <a:pt x="46" y="1"/>
                  </a:cubicBezTo>
                  <a:close/>
                </a:path>
              </a:pathLst>
            </a:custGeom>
            <a:solidFill>
              <a:srgbClr val="A78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2"/>
            <p:cNvSpPr/>
            <p:nvPr/>
          </p:nvSpPr>
          <p:spPr>
            <a:xfrm>
              <a:off x="1193800" y="2865438"/>
              <a:ext cx="214313" cy="79375"/>
            </a:xfrm>
            <a:custGeom>
              <a:avLst/>
              <a:gdLst/>
              <a:ahLst/>
              <a:cxnLst/>
              <a:rect l="l" t="t" r="r" b="b"/>
              <a:pathLst>
                <a:path w="76" h="28" extrusionOk="0">
                  <a:moveTo>
                    <a:pt x="48" y="27"/>
                  </a:moveTo>
                  <a:cubicBezTo>
                    <a:pt x="37" y="28"/>
                    <a:pt x="26" y="26"/>
                    <a:pt x="15" y="27"/>
                  </a:cubicBezTo>
                  <a:cubicBezTo>
                    <a:pt x="6" y="27"/>
                    <a:pt x="1" y="23"/>
                    <a:pt x="1" y="19"/>
                  </a:cubicBezTo>
                  <a:cubicBezTo>
                    <a:pt x="0" y="13"/>
                    <a:pt x="8" y="8"/>
                    <a:pt x="17" y="7"/>
                  </a:cubicBezTo>
                  <a:cubicBezTo>
                    <a:pt x="32" y="5"/>
                    <a:pt x="48" y="0"/>
                    <a:pt x="62" y="9"/>
                  </a:cubicBezTo>
                  <a:cubicBezTo>
                    <a:pt x="67" y="12"/>
                    <a:pt x="69" y="7"/>
                    <a:pt x="76" y="7"/>
                  </a:cubicBezTo>
                  <a:cubicBezTo>
                    <a:pt x="66" y="14"/>
                    <a:pt x="67" y="25"/>
                    <a:pt x="48" y="27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2"/>
            <p:cNvSpPr/>
            <p:nvPr/>
          </p:nvSpPr>
          <p:spPr>
            <a:xfrm>
              <a:off x="1539875" y="2743200"/>
              <a:ext cx="147638" cy="46037"/>
            </a:xfrm>
            <a:custGeom>
              <a:avLst/>
              <a:gdLst/>
              <a:ahLst/>
              <a:cxnLst/>
              <a:rect l="l" t="t" r="r" b="b"/>
              <a:pathLst>
                <a:path w="52" h="16" extrusionOk="0">
                  <a:moveTo>
                    <a:pt x="23" y="16"/>
                  </a:moveTo>
                  <a:cubicBezTo>
                    <a:pt x="18" y="15"/>
                    <a:pt x="14" y="16"/>
                    <a:pt x="9" y="15"/>
                  </a:cubicBezTo>
                  <a:cubicBezTo>
                    <a:pt x="5" y="14"/>
                    <a:pt x="0" y="13"/>
                    <a:pt x="1" y="10"/>
                  </a:cubicBezTo>
                  <a:cubicBezTo>
                    <a:pt x="1" y="7"/>
                    <a:pt x="4" y="4"/>
                    <a:pt x="8" y="4"/>
                  </a:cubicBezTo>
                  <a:cubicBezTo>
                    <a:pt x="20" y="3"/>
                    <a:pt x="31" y="0"/>
                    <a:pt x="43" y="3"/>
                  </a:cubicBezTo>
                  <a:cubicBezTo>
                    <a:pt x="48" y="4"/>
                    <a:pt x="52" y="5"/>
                    <a:pt x="52" y="9"/>
                  </a:cubicBezTo>
                  <a:cubicBezTo>
                    <a:pt x="52" y="12"/>
                    <a:pt x="47" y="13"/>
                    <a:pt x="42" y="14"/>
                  </a:cubicBezTo>
                  <a:cubicBezTo>
                    <a:pt x="36" y="16"/>
                    <a:pt x="30" y="15"/>
                    <a:pt x="23" y="16"/>
                  </a:cubicBezTo>
                  <a:close/>
                </a:path>
              </a:pathLst>
            </a:custGeom>
            <a:solidFill>
              <a:srgbClr val="BE9A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2"/>
            <p:cNvSpPr/>
            <p:nvPr/>
          </p:nvSpPr>
          <p:spPr>
            <a:xfrm>
              <a:off x="993775" y="2720975"/>
              <a:ext cx="117475" cy="36512"/>
            </a:xfrm>
            <a:custGeom>
              <a:avLst/>
              <a:gdLst/>
              <a:ahLst/>
              <a:cxnLst/>
              <a:rect l="l" t="t" r="r" b="b"/>
              <a:pathLst>
                <a:path w="42" h="13" extrusionOk="0">
                  <a:moveTo>
                    <a:pt x="17" y="13"/>
                  </a:moveTo>
                  <a:cubicBezTo>
                    <a:pt x="14" y="12"/>
                    <a:pt x="11" y="12"/>
                    <a:pt x="8" y="12"/>
                  </a:cubicBezTo>
                  <a:cubicBezTo>
                    <a:pt x="1" y="10"/>
                    <a:pt x="0" y="7"/>
                    <a:pt x="3" y="3"/>
                  </a:cubicBezTo>
                  <a:cubicBezTo>
                    <a:pt x="7" y="0"/>
                    <a:pt x="35" y="1"/>
                    <a:pt x="39" y="4"/>
                  </a:cubicBezTo>
                  <a:cubicBezTo>
                    <a:pt x="42" y="8"/>
                    <a:pt x="38" y="10"/>
                    <a:pt x="33" y="10"/>
                  </a:cubicBezTo>
                  <a:cubicBezTo>
                    <a:pt x="28" y="12"/>
                    <a:pt x="23" y="13"/>
                    <a:pt x="17" y="13"/>
                  </a:cubicBezTo>
                  <a:close/>
                </a:path>
              </a:pathLst>
            </a:custGeom>
            <a:solidFill>
              <a:srgbClr val="BD9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2"/>
            <p:cNvSpPr/>
            <p:nvPr/>
          </p:nvSpPr>
          <p:spPr>
            <a:xfrm>
              <a:off x="1884363" y="2559050"/>
              <a:ext cx="101600" cy="46037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16"/>
                  </a:moveTo>
                  <a:cubicBezTo>
                    <a:pt x="0" y="14"/>
                    <a:pt x="4" y="12"/>
                    <a:pt x="7" y="10"/>
                  </a:cubicBezTo>
                  <a:cubicBezTo>
                    <a:pt x="13" y="7"/>
                    <a:pt x="17" y="4"/>
                    <a:pt x="7" y="0"/>
                  </a:cubicBezTo>
                  <a:cubicBezTo>
                    <a:pt x="14" y="1"/>
                    <a:pt x="25" y="1"/>
                    <a:pt x="31" y="0"/>
                  </a:cubicBezTo>
                  <a:cubicBezTo>
                    <a:pt x="17" y="7"/>
                    <a:pt x="32" y="9"/>
                    <a:pt x="36" y="14"/>
                  </a:cubicBezTo>
                  <a:cubicBezTo>
                    <a:pt x="34" y="14"/>
                    <a:pt x="33" y="14"/>
                    <a:pt x="31" y="14"/>
                  </a:cubicBezTo>
                  <a:cubicBezTo>
                    <a:pt x="20" y="8"/>
                    <a:pt x="12" y="14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lose/>
                </a:path>
              </a:pathLst>
            </a:custGeom>
            <a:solidFill>
              <a:srgbClr val="8571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52"/>
            <p:cNvSpPr/>
            <p:nvPr/>
          </p:nvSpPr>
          <p:spPr>
            <a:xfrm>
              <a:off x="1890713" y="2579688"/>
              <a:ext cx="80963" cy="30162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9"/>
                  </a:moveTo>
                  <a:cubicBezTo>
                    <a:pt x="2" y="8"/>
                    <a:pt x="5" y="7"/>
                    <a:pt x="7" y="6"/>
                  </a:cubicBezTo>
                  <a:cubicBezTo>
                    <a:pt x="15" y="0"/>
                    <a:pt x="22" y="1"/>
                    <a:pt x="29" y="7"/>
                  </a:cubicBezTo>
                  <a:cubicBezTo>
                    <a:pt x="20" y="11"/>
                    <a:pt x="10" y="11"/>
                    <a:pt x="0" y="9"/>
                  </a:cubicBezTo>
                  <a:close/>
                </a:path>
              </a:pathLst>
            </a:custGeom>
            <a:solidFill>
              <a:srgbClr val="6955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2"/>
            <p:cNvSpPr/>
            <p:nvPr/>
          </p:nvSpPr>
          <p:spPr>
            <a:xfrm>
              <a:off x="2743200" y="2613025"/>
              <a:ext cx="50800" cy="20637"/>
            </a:xfrm>
            <a:custGeom>
              <a:avLst/>
              <a:gdLst/>
              <a:ahLst/>
              <a:cxnLst/>
              <a:rect l="l" t="t" r="r" b="b"/>
              <a:pathLst>
                <a:path w="18" h="7" extrusionOk="0">
                  <a:moveTo>
                    <a:pt x="10" y="7"/>
                  </a:moveTo>
                  <a:cubicBezTo>
                    <a:pt x="4" y="7"/>
                    <a:pt x="0" y="7"/>
                    <a:pt x="0" y="3"/>
                  </a:cubicBezTo>
                  <a:cubicBezTo>
                    <a:pt x="0" y="1"/>
                    <a:pt x="4" y="0"/>
                    <a:pt x="8" y="0"/>
                  </a:cubicBezTo>
                  <a:cubicBezTo>
                    <a:pt x="12" y="0"/>
                    <a:pt x="17" y="1"/>
                    <a:pt x="17" y="4"/>
                  </a:cubicBezTo>
                  <a:cubicBezTo>
                    <a:pt x="18" y="7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2"/>
            <p:cNvSpPr/>
            <p:nvPr/>
          </p:nvSpPr>
          <p:spPr>
            <a:xfrm>
              <a:off x="1924050" y="2763838"/>
              <a:ext cx="76200" cy="4762"/>
            </a:xfrm>
            <a:custGeom>
              <a:avLst/>
              <a:gdLst/>
              <a:ahLst/>
              <a:cxnLst/>
              <a:rect l="l" t="t" r="r" b="b"/>
              <a:pathLst>
                <a:path w="27" h="2" extrusionOk="0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18" y="2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52"/>
            <p:cNvSpPr/>
            <p:nvPr/>
          </p:nvSpPr>
          <p:spPr>
            <a:xfrm>
              <a:off x="7391400" y="2579688"/>
              <a:ext cx="403225" cy="98425"/>
            </a:xfrm>
            <a:custGeom>
              <a:avLst/>
              <a:gdLst/>
              <a:ahLst/>
              <a:cxnLst/>
              <a:rect l="l" t="t" r="r" b="b"/>
              <a:pathLst>
                <a:path w="143" h="35" extrusionOk="0">
                  <a:moveTo>
                    <a:pt x="89" y="34"/>
                  </a:moveTo>
                  <a:cubicBezTo>
                    <a:pt x="67" y="35"/>
                    <a:pt x="46" y="34"/>
                    <a:pt x="24" y="30"/>
                  </a:cubicBezTo>
                  <a:cubicBezTo>
                    <a:pt x="16" y="29"/>
                    <a:pt x="7" y="26"/>
                    <a:pt x="4" y="21"/>
                  </a:cubicBezTo>
                  <a:cubicBezTo>
                    <a:pt x="0" y="15"/>
                    <a:pt x="3" y="10"/>
                    <a:pt x="13" y="8"/>
                  </a:cubicBezTo>
                  <a:cubicBezTo>
                    <a:pt x="45" y="5"/>
                    <a:pt x="78" y="0"/>
                    <a:pt x="110" y="8"/>
                  </a:cubicBezTo>
                  <a:cubicBezTo>
                    <a:pt x="120" y="10"/>
                    <a:pt x="128" y="14"/>
                    <a:pt x="134" y="19"/>
                  </a:cubicBezTo>
                  <a:cubicBezTo>
                    <a:pt x="143" y="27"/>
                    <a:pt x="138" y="34"/>
                    <a:pt x="122" y="34"/>
                  </a:cubicBezTo>
                  <a:cubicBezTo>
                    <a:pt x="111" y="35"/>
                    <a:pt x="100" y="34"/>
                    <a:pt x="89" y="34"/>
                  </a:cubicBezTo>
                  <a:close/>
                </a:path>
              </a:pathLst>
            </a:custGeom>
            <a:solidFill>
              <a:srgbClr val="D3BE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2"/>
            <p:cNvSpPr/>
            <p:nvPr/>
          </p:nvSpPr>
          <p:spPr>
            <a:xfrm>
              <a:off x="7165975" y="2636838"/>
              <a:ext cx="93663" cy="33337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17" y="10"/>
                  </a:moveTo>
                  <a:cubicBezTo>
                    <a:pt x="9" y="11"/>
                    <a:pt x="0" y="10"/>
                    <a:pt x="0" y="5"/>
                  </a:cubicBezTo>
                  <a:cubicBezTo>
                    <a:pt x="0" y="1"/>
                    <a:pt x="10" y="1"/>
                    <a:pt x="17" y="1"/>
                  </a:cubicBezTo>
                  <a:cubicBezTo>
                    <a:pt x="20" y="1"/>
                    <a:pt x="24" y="0"/>
                    <a:pt x="26" y="2"/>
                  </a:cubicBezTo>
                  <a:cubicBezTo>
                    <a:pt x="28" y="3"/>
                    <a:pt x="33" y="5"/>
                    <a:pt x="31" y="8"/>
                  </a:cubicBezTo>
                  <a:cubicBezTo>
                    <a:pt x="28" y="12"/>
                    <a:pt x="21" y="10"/>
                    <a:pt x="17" y="1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2"/>
            <p:cNvSpPr/>
            <p:nvPr/>
          </p:nvSpPr>
          <p:spPr>
            <a:xfrm>
              <a:off x="371475" y="2913063"/>
              <a:ext cx="112713" cy="39687"/>
            </a:xfrm>
            <a:custGeom>
              <a:avLst/>
              <a:gdLst/>
              <a:ahLst/>
              <a:cxnLst/>
              <a:rect l="l" t="t" r="r" b="b"/>
              <a:pathLst>
                <a:path w="40" h="14" extrusionOk="0">
                  <a:moveTo>
                    <a:pt x="36" y="14"/>
                  </a:moveTo>
                  <a:cubicBezTo>
                    <a:pt x="28" y="14"/>
                    <a:pt x="20" y="14"/>
                    <a:pt x="12" y="14"/>
                  </a:cubicBezTo>
                  <a:cubicBezTo>
                    <a:pt x="8" y="11"/>
                    <a:pt x="0" y="10"/>
                    <a:pt x="3" y="5"/>
                  </a:cubicBezTo>
                  <a:cubicBezTo>
                    <a:pt x="6" y="2"/>
                    <a:pt x="23" y="0"/>
                    <a:pt x="31" y="2"/>
                  </a:cubicBezTo>
                  <a:cubicBezTo>
                    <a:pt x="40" y="5"/>
                    <a:pt x="39" y="9"/>
                    <a:pt x="36" y="14"/>
                  </a:cubicBezTo>
                  <a:close/>
                </a:path>
              </a:pathLst>
            </a:custGeom>
            <a:solidFill>
              <a:srgbClr val="BC9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Google Shape;540;p52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Diapositiva de título">
  <p:cSld name="14_Diapositiva de título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3"/>
          <p:cNvSpPr/>
          <p:nvPr/>
        </p:nvSpPr>
        <p:spPr>
          <a:xfrm>
            <a:off x="-1" y="4371300"/>
            <a:ext cx="9719295" cy="1029375"/>
          </a:xfrm>
          <a:prstGeom prst="rect">
            <a:avLst/>
          </a:prstGeom>
          <a:solidFill>
            <a:srgbClr val="6D5F4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41925"/>
            <a:ext cx="4792501" cy="20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9295" y="3274425"/>
            <a:ext cx="3420000" cy="21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Diapositiva de título">
  <p:cSld name="15_Diapositiva de título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8957" y="2843627"/>
            <a:ext cx="4384065" cy="259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52413" y="2916361"/>
            <a:ext cx="4414513" cy="2532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de título">
  <p:cSld name="13_Diapositiva de título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7627" y="4644553"/>
            <a:ext cx="9937103" cy="756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Diapositiva de título">
  <p:cSld name="11_Diapositiva de título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8"/>
          <p:cNvSpPr txBox="1"/>
          <p:nvPr/>
        </p:nvSpPr>
        <p:spPr>
          <a:xfrm>
            <a:off x="820738" y="4397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Haga clic para modificar el estilo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" name="Google Shape;552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 flipH="1">
            <a:off x="-1846750" y="1562036"/>
            <a:ext cx="5505754" cy="217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apositiva de título">
  <p:cSld name="4_Diapositiva de título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9"/>
          <p:cNvSpPr txBox="1"/>
          <p:nvPr/>
        </p:nvSpPr>
        <p:spPr>
          <a:xfrm>
            <a:off x="820738" y="4397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Haga clic para modificar el estilo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7627" y="4644553"/>
            <a:ext cx="9937103" cy="756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0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70"/>
          <p:cNvSpPr txBox="1">
            <a:spLocks noGrp="1"/>
          </p:cNvSpPr>
          <p:nvPr>
            <p:ph type="body" idx="1"/>
          </p:nvPr>
        </p:nvSpPr>
        <p:spPr>
          <a:xfrm>
            <a:off x="668338" y="1438275"/>
            <a:ext cx="8385175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70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70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70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1"/>
          <p:cNvSpPr txBox="1">
            <a:spLocks noGrp="1"/>
          </p:cNvSpPr>
          <p:nvPr>
            <p:ph type="title"/>
          </p:nvPr>
        </p:nvSpPr>
        <p:spPr>
          <a:xfrm>
            <a:off x="663575" y="1346200"/>
            <a:ext cx="8385175" cy="224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71"/>
          <p:cNvSpPr txBox="1">
            <a:spLocks noGrp="1"/>
          </p:cNvSpPr>
          <p:nvPr>
            <p:ph type="body" idx="1"/>
          </p:nvPr>
        </p:nvSpPr>
        <p:spPr>
          <a:xfrm>
            <a:off x="663575" y="3614738"/>
            <a:ext cx="8385175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71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71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71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72"/>
          <p:cNvSpPr txBox="1">
            <a:spLocks noGrp="1"/>
          </p:cNvSpPr>
          <p:nvPr>
            <p:ph type="body" idx="1"/>
          </p:nvPr>
        </p:nvSpPr>
        <p:spPr>
          <a:xfrm>
            <a:off x="668338" y="1438275"/>
            <a:ext cx="4116387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72"/>
          <p:cNvSpPr txBox="1">
            <a:spLocks noGrp="1"/>
          </p:cNvSpPr>
          <p:nvPr>
            <p:ph type="body" idx="2"/>
          </p:nvPr>
        </p:nvSpPr>
        <p:spPr>
          <a:xfrm>
            <a:off x="4937125" y="1438275"/>
            <a:ext cx="4116388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2" name="Google Shape;572;p72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72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72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>
  <p:cSld name="6_Diapositiva de títul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3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996481"/>
            <a:ext cx="9721850" cy="140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3"/>
          <p:cNvSpPr txBox="1">
            <a:spLocks noGrp="1"/>
          </p:cNvSpPr>
          <p:nvPr>
            <p:ph type="title"/>
          </p:nvPr>
        </p:nvSpPr>
        <p:spPr>
          <a:xfrm>
            <a:off x="669925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73"/>
          <p:cNvSpPr txBox="1">
            <a:spLocks noGrp="1"/>
          </p:cNvSpPr>
          <p:nvPr>
            <p:ph type="body" idx="1"/>
          </p:nvPr>
        </p:nvSpPr>
        <p:spPr>
          <a:xfrm>
            <a:off x="669925" y="1323975"/>
            <a:ext cx="4113213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8" name="Google Shape;578;p73"/>
          <p:cNvSpPr txBox="1">
            <a:spLocks noGrp="1"/>
          </p:cNvSpPr>
          <p:nvPr>
            <p:ph type="body" idx="2"/>
          </p:nvPr>
        </p:nvSpPr>
        <p:spPr>
          <a:xfrm>
            <a:off x="669925" y="1973263"/>
            <a:ext cx="4113213" cy="290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9" name="Google Shape;579;p73"/>
          <p:cNvSpPr txBox="1">
            <a:spLocks noGrp="1"/>
          </p:cNvSpPr>
          <p:nvPr>
            <p:ph type="body" idx="3"/>
          </p:nvPr>
        </p:nvSpPr>
        <p:spPr>
          <a:xfrm>
            <a:off x="4921250" y="1323975"/>
            <a:ext cx="413385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0" name="Google Shape;580;p73"/>
          <p:cNvSpPr txBox="1">
            <a:spLocks noGrp="1"/>
          </p:cNvSpPr>
          <p:nvPr>
            <p:ph type="body" idx="4"/>
          </p:nvPr>
        </p:nvSpPr>
        <p:spPr>
          <a:xfrm>
            <a:off x="4921250" y="1973263"/>
            <a:ext cx="4133850" cy="290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73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73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73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4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74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74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74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5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75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75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6"/>
          <p:cNvSpPr txBox="1"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76"/>
          <p:cNvSpPr txBox="1">
            <a:spLocks noGrp="1"/>
          </p:cNvSpPr>
          <p:nvPr>
            <p:ph type="body" idx="1"/>
          </p:nvPr>
        </p:nvSpPr>
        <p:spPr>
          <a:xfrm>
            <a:off x="4132263" y="777875"/>
            <a:ext cx="4922837" cy="383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6" name="Google Shape;596;p76"/>
          <p:cNvSpPr txBox="1">
            <a:spLocks noGrp="1"/>
          </p:cNvSpPr>
          <p:nvPr>
            <p:ph type="body" idx="2"/>
          </p:nvPr>
        </p:nvSpPr>
        <p:spPr>
          <a:xfrm>
            <a:off x="669925" y="1620838"/>
            <a:ext cx="3135313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7" name="Google Shape;597;p76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76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76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7"/>
          <p:cNvSpPr txBox="1"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77"/>
          <p:cNvSpPr>
            <a:spLocks noGrp="1"/>
          </p:cNvSpPr>
          <p:nvPr>
            <p:ph type="pic" idx="2"/>
          </p:nvPr>
        </p:nvSpPr>
        <p:spPr>
          <a:xfrm>
            <a:off x="4132263" y="777875"/>
            <a:ext cx="4922837" cy="3836988"/>
          </a:xfrm>
          <a:prstGeom prst="rect">
            <a:avLst/>
          </a:prstGeom>
          <a:noFill/>
          <a:ln>
            <a:noFill/>
          </a:ln>
        </p:spPr>
      </p:sp>
      <p:sp>
        <p:nvSpPr>
          <p:cNvPr id="603" name="Google Shape;603;p77"/>
          <p:cNvSpPr txBox="1">
            <a:spLocks noGrp="1"/>
          </p:cNvSpPr>
          <p:nvPr>
            <p:ph type="body" idx="1"/>
          </p:nvPr>
        </p:nvSpPr>
        <p:spPr>
          <a:xfrm>
            <a:off x="669925" y="1620838"/>
            <a:ext cx="3135313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4" name="Google Shape;604;p77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77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77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8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78"/>
          <p:cNvSpPr txBox="1">
            <a:spLocks noGrp="1"/>
          </p:cNvSpPr>
          <p:nvPr>
            <p:ph type="body" idx="1"/>
          </p:nvPr>
        </p:nvSpPr>
        <p:spPr>
          <a:xfrm rot="5400000">
            <a:off x="3148013" y="-1041400"/>
            <a:ext cx="3425825" cy="838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0" name="Google Shape;610;p78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78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78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9"/>
          <p:cNvSpPr txBox="1">
            <a:spLocks noGrp="1"/>
          </p:cNvSpPr>
          <p:nvPr>
            <p:ph type="title"/>
          </p:nvPr>
        </p:nvSpPr>
        <p:spPr>
          <a:xfrm rot="5400000">
            <a:off x="5717382" y="1527969"/>
            <a:ext cx="4576762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79"/>
          <p:cNvSpPr txBox="1">
            <a:spLocks noGrp="1"/>
          </p:cNvSpPr>
          <p:nvPr>
            <p:ph type="body" idx="1"/>
          </p:nvPr>
        </p:nvSpPr>
        <p:spPr>
          <a:xfrm rot="5400000">
            <a:off x="1448595" y="-492918"/>
            <a:ext cx="4576762" cy="613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6" name="Google Shape;616;p79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79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79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7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57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57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8"/>
          <p:cNvSpPr txBox="1">
            <a:spLocks noGrp="1"/>
          </p:cNvSpPr>
          <p:nvPr>
            <p:ph type="ctrTitle"/>
          </p:nvPr>
        </p:nvSpPr>
        <p:spPr>
          <a:xfrm>
            <a:off x="1215231" y="883861"/>
            <a:ext cx="7291388" cy="188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25"/>
              <a:buFont typeface="Calibri"/>
              <a:buNone/>
              <a:defRPr sz="47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58"/>
          <p:cNvSpPr txBox="1">
            <a:spLocks noGrp="1"/>
          </p:cNvSpPr>
          <p:nvPr>
            <p:ph type="subTitle" idx="1"/>
          </p:nvPr>
        </p:nvSpPr>
        <p:spPr>
          <a:xfrm>
            <a:off x="1215231" y="2836604"/>
            <a:ext cx="7291388" cy="130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1pPr>
            <a:lvl2pPr lvl="1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lvl="2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None/>
              <a:defRPr sz="1418"/>
            </a:lvl3pPr>
            <a:lvl4pPr lvl="3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4pPr>
            <a:lvl5pPr lvl="4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>
            <a:endParaRPr/>
          </a:p>
        </p:txBody>
      </p:sp>
      <p:sp>
        <p:nvSpPr>
          <p:cNvPr id="632" name="Google Shape;632;p58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58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58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9"/>
          <p:cNvSpPr txBox="1"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59"/>
          <p:cNvSpPr txBox="1"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59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59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59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de título">
  <p:cSld name="5_Diapositiva de título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65" y="3348409"/>
            <a:ext cx="9892920" cy="213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0"/>
          <p:cNvSpPr txBox="1">
            <a:spLocks noGrp="1"/>
          </p:cNvSpPr>
          <p:nvPr>
            <p:ph type="title"/>
          </p:nvPr>
        </p:nvSpPr>
        <p:spPr>
          <a:xfrm>
            <a:off x="663314" y="1346420"/>
            <a:ext cx="8385096" cy="224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25"/>
              <a:buFont typeface="Calibri"/>
              <a:buNone/>
              <a:defRPr sz="47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60"/>
          <p:cNvSpPr txBox="1">
            <a:spLocks noGrp="1"/>
          </p:cNvSpPr>
          <p:nvPr>
            <p:ph type="body" idx="1"/>
          </p:nvPr>
        </p:nvSpPr>
        <p:spPr>
          <a:xfrm>
            <a:off x="663314" y="3614203"/>
            <a:ext cx="8385096" cy="118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575"/>
              <a:buNone/>
              <a:defRPr sz="157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418"/>
              <a:buNone/>
              <a:defRPr sz="141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4" name="Google Shape;644;p60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60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60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1"/>
          <p:cNvSpPr txBox="1"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61"/>
          <p:cNvSpPr txBox="1">
            <a:spLocks noGrp="1"/>
          </p:cNvSpPr>
          <p:nvPr>
            <p:ph type="body" idx="1"/>
          </p:nvPr>
        </p:nvSpPr>
        <p:spPr>
          <a:xfrm>
            <a:off x="668377" y="1437680"/>
            <a:ext cx="4131786" cy="342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0" name="Google Shape;650;p61"/>
          <p:cNvSpPr txBox="1">
            <a:spLocks noGrp="1"/>
          </p:cNvSpPr>
          <p:nvPr>
            <p:ph type="body" idx="2"/>
          </p:nvPr>
        </p:nvSpPr>
        <p:spPr>
          <a:xfrm>
            <a:off x="4921687" y="1437680"/>
            <a:ext cx="4131786" cy="342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61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61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61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2"/>
          <p:cNvSpPr txBox="1">
            <a:spLocks noGrp="1"/>
          </p:cNvSpPr>
          <p:nvPr>
            <p:ph type="title"/>
          </p:nvPr>
        </p:nvSpPr>
        <p:spPr>
          <a:xfrm>
            <a:off x="669643" y="287536"/>
            <a:ext cx="8385096" cy="104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62"/>
          <p:cNvSpPr txBox="1">
            <a:spLocks noGrp="1"/>
          </p:cNvSpPr>
          <p:nvPr>
            <p:ph type="body" idx="1"/>
          </p:nvPr>
        </p:nvSpPr>
        <p:spPr>
          <a:xfrm>
            <a:off x="669644" y="1323915"/>
            <a:ext cx="4112798" cy="64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 b="1"/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None/>
              <a:defRPr sz="1418" b="1"/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9pPr>
          </a:lstStyle>
          <a:p>
            <a:endParaRPr/>
          </a:p>
        </p:txBody>
      </p:sp>
      <p:sp>
        <p:nvSpPr>
          <p:cNvPr id="657" name="Google Shape;657;p62"/>
          <p:cNvSpPr txBox="1">
            <a:spLocks noGrp="1"/>
          </p:cNvSpPr>
          <p:nvPr>
            <p:ph type="body" idx="2"/>
          </p:nvPr>
        </p:nvSpPr>
        <p:spPr>
          <a:xfrm>
            <a:off x="669644" y="1972747"/>
            <a:ext cx="4112798" cy="29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8" name="Google Shape;658;p62"/>
          <p:cNvSpPr txBox="1">
            <a:spLocks noGrp="1"/>
          </p:cNvSpPr>
          <p:nvPr>
            <p:ph type="body" idx="3"/>
          </p:nvPr>
        </p:nvSpPr>
        <p:spPr>
          <a:xfrm>
            <a:off x="4921687" y="1323915"/>
            <a:ext cx="4133053" cy="64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 b="1"/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None/>
              <a:defRPr sz="1418" b="1"/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9pPr>
          </a:lstStyle>
          <a:p>
            <a:endParaRPr/>
          </a:p>
        </p:txBody>
      </p:sp>
      <p:sp>
        <p:nvSpPr>
          <p:cNvPr id="659" name="Google Shape;659;p62"/>
          <p:cNvSpPr txBox="1">
            <a:spLocks noGrp="1"/>
          </p:cNvSpPr>
          <p:nvPr>
            <p:ph type="body" idx="4"/>
          </p:nvPr>
        </p:nvSpPr>
        <p:spPr>
          <a:xfrm>
            <a:off x="4921687" y="1972747"/>
            <a:ext cx="4133053" cy="29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62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62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62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3"/>
          <p:cNvSpPr txBox="1"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63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63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63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4"/>
          <p:cNvSpPr txBox="1"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  <a:defRPr sz="2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64"/>
          <p:cNvSpPr txBox="1">
            <a:spLocks noGrp="1"/>
          </p:cNvSpPr>
          <p:nvPr>
            <p:ph type="body" idx="1"/>
          </p:nvPr>
        </p:nvSpPr>
        <p:spPr>
          <a:xfrm>
            <a:off x="4133052" y="777598"/>
            <a:ext cx="4921687" cy="383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1pPr>
            <a:lvl2pPr marL="914400" lvl="1" indent="-368617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2pPr>
            <a:lvl3pPr marL="1371600" lvl="2" indent="-34861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90"/>
              <a:buChar char="•"/>
              <a:defRPr sz="1890"/>
            </a:lvl3pPr>
            <a:lvl4pPr marL="1828800" lvl="3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4pPr>
            <a:lvl5pPr marL="2286000" lvl="4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5pPr>
            <a:lvl6pPr marL="2743200" lvl="5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6pPr>
            <a:lvl7pPr marL="3200400" lvl="6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7pPr>
            <a:lvl8pPr marL="3657600" lvl="7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8pPr>
            <a:lvl9pPr marL="4114800" lvl="8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9pPr>
          </a:lstStyle>
          <a:p>
            <a:endParaRPr/>
          </a:p>
        </p:txBody>
      </p:sp>
      <p:sp>
        <p:nvSpPr>
          <p:cNvPr id="671" name="Google Shape;671;p64"/>
          <p:cNvSpPr txBox="1">
            <a:spLocks noGrp="1"/>
          </p:cNvSpPr>
          <p:nvPr>
            <p:ph type="body" idx="2"/>
          </p:nvPr>
        </p:nvSpPr>
        <p:spPr>
          <a:xfrm>
            <a:off x="669643" y="1620203"/>
            <a:ext cx="3135550" cy="300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9pPr>
          </a:lstStyle>
          <a:p>
            <a:endParaRPr/>
          </a:p>
        </p:txBody>
      </p:sp>
      <p:sp>
        <p:nvSpPr>
          <p:cNvPr id="672" name="Google Shape;672;p64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64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64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5"/>
          <p:cNvSpPr txBox="1"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  <a:defRPr sz="2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65"/>
          <p:cNvSpPr>
            <a:spLocks noGrp="1"/>
          </p:cNvSpPr>
          <p:nvPr>
            <p:ph type="pic" idx="2"/>
          </p:nvPr>
        </p:nvSpPr>
        <p:spPr>
          <a:xfrm>
            <a:off x="4133052" y="777598"/>
            <a:ext cx="4921687" cy="3837980"/>
          </a:xfrm>
          <a:prstGeom prst="rect">
            <a:avLst/>
          </a:prstGeom>
          <a:noFill/>
          <a:ln>
            <a:noFill/>
          </a:ln>
        </p:spPr>
      </p:sp>
      <p:sp>
        <p:nvSpPr>
          <p:cNvPr id="678" name="Google Shape;678;p65"/>
          <p:cNvSpPr txBox="1">
            <a:spLocks noGrp="1"/>
          </p:cNvSpPr>
          <p:nvPr>
            <p:ph type="body" idx="1"/>
          </p:nvPr>
        </p:nvSpPr>
        <p:spPr>
          <a:xfrm>
            <a:off x="669643" y="1620203"/>
            <a:ext cx="3135550" cy="300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9pPr>
          </a:lstStyle>
          <a:p>
            <a:endParaRPr/>
          </a:p>
        </p:txBody>
      </p:sp>
      <p:sp>
        <p:nvSpPr>
          <p:cNvPr id="679" name="Google Shape;679;p65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65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65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6"/>
          <p:cNvSpPr txBox="1"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66"/>
          <p:cNvSpPr txBox="1">
            <a:spLocks noGrp="1"/>
          </p:cNvSpPr>
          <p:nvPr>
            <p:ph type="body" idx="1"/>
          </p:nvPr>
        </p:nvSpPr>
        <p:spPr>
          <a:xfrm rot="5400000">
            <a:off x="3147585" y="-1041529"/>
            <a:ext cx="3426679" cy="838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5" name="Google Shape;685;p66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66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66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7"/>
          <p:cNvSpPr txBox="1">
            <a:spLocks noGrp="1"/>
          </p:cNvSpPr>
          <p:nvPr>
            <p:ph type="title"/>
          </p:nvPr>
        </p:nvSpPr>
        <p:spPr>
          <a:xfrm rot="5400000">
            <a:off x="5716924" y="1527812"/>
            <a:ext cx="4576823" cy="209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67"/>
          <p:cNvSpPr txBox="1">
            <a:spLocks noGrp="1"/>
          </p:cNvSpPr>
          <p:nvPr>
            <p:ph type="body" idx="1"/>
          </p:nvPr>
        </p:nvSpPr>
        <p:spPr>
          <a:xfrm rot="5400000">
            <a:off x="1463616" y="-507701"/>
            <a:ext cx="4576823" cy="61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1" name="Google Shape;691;p67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67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67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2"/>
          <p:cNvSpPr/>
          <p:nvPr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82"/>
          <p:cNvSpPr txBox="1">
            <a:spLocks noGrp="1"/>
          </p:cNvSpPr>
          <p:nvPr>
            <p:ph type="body" idx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9" name="Google Shape;699;p82"/>
          <p:cNvSpPr txBox="1">
            <a:spLocks noGrp="1"/>
          </p:cNvSpPr>
          <p:nvPr>
            <p:ph type="body" idx="2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80370"/>
            <a:ext cx="9738637" cy="1756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3"/>
          <p:cNvSpPr/>
          <p:nvPr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83"/>
          <p:cNvSpPr txBox="1">
            <a:spLocks noGrp="1"/>
          </p:cNvSpPr>
          <p:nvPr>
            <p:ph type="body" idx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3" name="Google Shape;703;p83"/>
          <p:cNvSpPr txBox="1">
            <a:spLocks noGrp="1"/>
          </p:cNvSpPr>
          <p:nvPr>
            <p:ph type="body" idx="2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 Layout">
  <p:cSld name="3_Basic Layout">
    <p:bg>
      <p:bgPr>
        <a:solidFill>
          <a:schemeClr val="accent2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4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6" name="Google Shape;706;p84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5"/>
          <p:cNvSpPr/>
          <p:nvPr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85"/>
          <p:cNvSpPr/>
          <p:nvPr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85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Google Shape;711;p85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asic Layout">
  <p:cSld name="6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86"/>
          <p:cNvSpPr/>
          <p:nvPr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86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5" name="Google Shape;715;p86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asic Layout">
  <p:cSld name="5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7"/>
          <p:cNvSpPr/>
          <p:nvPr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87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9" name="Google Shape;719;p87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0" name="Google Shape;720;p87"/>
          <p:cNvSpPr>
            <a:spLocks noGrp="1"/>
          </p:cNvSpPr>
          <p:nvPr>
            <p:ph type="pic" idx="3"/>
          </p:nvPr>
        </p:nvSpPr>
        <p:spPr>
          <a:xfrm>
            <a:off x="2834195" y="1470818"/>
            <a:ext cx="1722375" cy="1814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p87"/>
          <p:cNvSpPr>
            <a:spLocks noGrp="1"/>
          </p:cNvSpPr>
          <p:nvPr>
            <p:ph type="pic" idx="4"/>
          </p:nvPr>
        </p:nvSpPr>
        <p:spPr>
          <a:xfrm>
            <a:off x="5116428" y="1470818"/>
            <a:ext cx="1722375" cy="1814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87"/>
          <p:cNvSpPr>
            <a:spLocks noGrp="1"/>
          </p:cNvSpPr>
          <p:nvPr>
            <p:ph type="pic" idx="5"/>
          </p:nvPr>
        </p:nvSpPr>
        <p:spPr>
          <a:xfrm>
            <a:off x="551962" y="3229674"/>
            <a:ext cx="1722375" cy="1814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p87"/>
          <p:cNvSpPr>
            <a:spLocks noGrp="1"/>
          </p:cNvSpPr>
          <p:nvPr>
            <p:ph type="pic" idx="6"/>
          </p:nvPr>
        </p:nvSpPr>
        <p:spPr>
          <a:xfrm>
            <a:off x="7398661" y="3229674"/>
            <a:ext cx="1722375" cy="1814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87"/>
          <p:cNvSpPr/>
          <p:nvPr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87"/>
          <p:cNvSpPr/>
          <p:nvPr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87"/>
          <p:cNvSpPr/>
          <p:nvPr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87"/>
          <p:cNvSpPr/>
          <p:nvPr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Contents Layout">
  <p:cSld name="Images and Contents Layout">
    <p:bg>
      <p:bgPr>
        <a:solidFill>
          <a:schemeClr val="accent4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8"/>
          <p:cNvSpPr txBox="1">
            <a:spLocks noGrp="1"/>
          </p:cNvSpPr>
          <p:nvPr>
            <p:ph type="body" idx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0" name="Google Shape;730;p88"/>
          <p:cNvSpPr txBox="1">
            <a:spLocks noGrp="1"/>
          </p:cNvSpPr>
          <p:nvPr>
            <p:ph type="body" idx="2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  <a:defRPr sz="25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1" name="Google Shape;731;p88"/>
          <p:cNvSpPr>
            <a:spLocks noGrp="1"/>
          </p:cNvSpPr>
          <p:nvPr>
            <p:ph type="pic" idx="3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2" name="Google Shape;732;p88"/>
          <p:cNvSpPr>
            <a:spLocks noGrp="1"/>
          </p:cNvSpPr>
          <p:nvPr>
            <p:ph type="pic" idx="4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3" name="Google Shape;733;p88"/>
          <p:cNvSpPr>
            <a:spLocks noGrp="1"/>
          </p:cNvSpPr>
          <p:nvPr>
            <p:ph type="pic" idx="5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4" name="Google Shape;734;p88"/>
          <p:cNvSpPr>
            <a:spLocks noGrp="1"/>
          </p:cNvSpPr>
          <p:nvPr>
            <p:ph type="pic" idx="6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5" name="Google Shape;735;p88"/>
          <p:cNvSpPr>
            <a:spLocks noGrp="1"/>
          </p:cNvSpPr>
          <p:nvPr>
            <p:ph type="pic" idx="7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6" name="Google Shape;736;p88"/>
          <p:cNvSpPr>
            <a:spLocks noGrp="1"/>
          </p:cNvSpPr>
          <p:nvPr>
            <p:ph type="pic" idx="8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s and Contents Layout">
  <p:cSld name="2_Images and Contents Layout">
    <p:bg>
      <p:bgPr>
        <a:solidFill>
          <a:schemeClr val="accent2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9"/>
          <p:cNvSpPr>
            <a:spLocks noGrp="1"/>
          </p:cNvSpPr>
          <p:nvPr>
            <p:ph type="pic" idx="2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9" name="Google Shape;739;p89"/>
          <p:cNvSpPr>
            <a:spLocks noGrp="1"/>
          </p:cNvSpPr>
          <p:nvPr>
            <p:ph type="pic" idx="3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s and Contents Layout">
  <p:cSld name="3_Images and Contents Layout">
    <p:bg>
      <p:bgPr>
        <a:solidFill>
          <a:schemeClr val="accent4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90"/>
          <p:cNvSpPr>
            <a:spLocks noGrp="1"/>
          </p:cNvSpPr>
          <p:nvPr>
            <p:ph type="pic" idx="2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s and Contents Layout">
  <p:cSld name="4_Images and Contents Layout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91"/>
          <p:cNvSpPr>
            <a:spLocks noGrp="1"/>
          </p:cNvSpPr>
          <p:nvPr>
            <p:ph type="pic" idx="2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4" name="Google Shape;744;p91"/>
          <p:cNvSpPr>
            <a:spLocks noGrp="1"/>
          </p:cNvSpPr>
          <p:nvPr>
            <p:ph type="pic" idx="3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5" name="Google Shape;745;p91"/>
          <p:cNvSpPr>
            <a:spLocks noGrp="1"/>
          </p:cNvSpPr>
          <p:nvPr>
            <p:ph type="pic" idx="4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6" name="Google Shape;746;p91"/>
          <p:cNvSpPr/>
          <p:nvPr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 and Contents Layout">
  <p:cSld name="5_Images and Contents Layout">
    <p:bg>
      <p:bgPr>
        <a:solidFill>
          <a:schemeClr val="accent1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2"/>
          <p:cNvSpPr>
            <a:spLocks noGrp="1"/>
          </p:cNvSpPr>
          <p:nvPr>
            <p:ph type="pic" idx="2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9" name="Google Shape;749;p92"/>
          <p:cNvSpPr>
            <a:spLocks noGrp="1"/>
          </p:cNvSpPr>
          <p:nvPr>
            <p:ph type="pic" idx="3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0" name="Google Shape;750;p92"/>
          <p:cNvSpPr>
            <a:spLocks noGrp="1"/>
          </p:cNvSpPr>
          <p:nvPr>
            <p:ph type="pic" idx="4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iapositiva de título">
  <p:cSld name="8_Diapositiva de título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55" y="0"/>
            <a:ext cx="4310608" cy="85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8305" y="4354425"/>
            <a:ext cx="5883751" cy="10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s and Contents Layout">
  <p:cSld name="6_Images and Contents Layout">
    <p:bg>
      <p:bgPr>
        <a:solidFill>
          <a:schemeClr val="accent2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3"/>
          <p:cNvSpPr txBox="1">
            <a:spLocks noGrp="1"/>
          </p:cNvSpPr>
          <p:nvPr>
            <p:ph type="body" idx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3" name="Google Shape;753;p93"/>
          <p:cNvSpPr>
            <a:spLocks noGrp="1"/>
          </p:cNvSpPr>
          <p:nvPr>
            <p:ph type="pic" idx="2"/>
          </p:nvPr>
        </p:nvSpPr>
        <p:spPr>
          <a:xfrm>
            <a:off x="2946962" y="950248"/>
            <a:ext cx="6774888" cy="219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4" name="Google Shape;754;p93"/>
          <p:cNvSpPr>
            <a:spLocks noGrp="1"/>
          </p:cNvSpPr>
          <p:nvPr>
            <p:ph type="pic" idx="3"/>
          </p:nvPr>
        </p:nvSpPr>
        <p:spPr>
          <a:xfrm>
            <a:off x="2946963" y="3208275"/>
            <a:ext cx="6774888" cy="219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s and Contents Layout">
  <p:cSld name="7_Images and Contents Layout">
    <p:bg>
      <p:bgPr>
        <a:solidFill>
          <a:schemeClr val="accent4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4"/>
          <p:cNvSpPr>
            <a:spLocks noGrp="1"/>
          </p:cNvSpPr>
          <p:nvPr>
            <p:ph type="pic" idx="2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7" name="Google Shape;757;p94"/>
          <p:cNvSpPr>
            <a:spLocks noGrp="1"/>
          </p:cNvSpPr>
          <p:nvPr>
            <p:ph type="pic" idx="3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8" name="Google Shape;758;p94"/>
          <p:cNvSpPr>
            <a:spLocks noGrp="1"/>
          </p:cNvSpPr>
          <p:nvPr>
            <p:ph type="pic" idx="4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and Contents Layout">
  <p:cSld name="8_Images and Contents Layout">
    <p:bg>
      <p:bgPr>
        <a:solidFill>
          <a:schemeClr val="accent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95"/>
          <p:cNvSpPr txBox="1">
            <a:spLocks noGrp="1"/>
          </p:cNvSpPr>
          <p:nvPr>
            <p:ph type="body" idx="1"/>
          </p:nvPr>
        </p:nvSpPr>
        <p:spPr>
          <a:xfrm>
            <a:off x="0" y="190714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1" name="Google Shape;761;p95"/>
          <p:cNvSpPr txBox="1">
            <a:spLocks noGrp="1"/>
          </p:cNvSpPr>
          <p:nvPr>
            <p:ph type="body" idx="2"/>
          </p:nvPr>
        </p:nvSpPr>
        <p:spPr>
          <a:xfrm>
            <a:off x="0" y="795581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2" name="Google Shape;762;p95" descr="D:\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811" y="1393589"/>
            <a:ext cx="3368574" cy="4028652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95"/>
          <p:cNvSpPr>
            <a:spLocks noGrp="1"/>
          </p:cNvSpPr>
          <p:nvPr>
            <p:ph type="pic" idx="3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sic Layout">
  <p:cSld name="4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96"/>
          <p:cNvSpPr/>
          <p:nvPr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96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rgbClr val="3F3F3F"/>
              </a:buClr>
              <a:buSzPts val="3780"/>
              <a:buFont typeface="Arial"/>
              <a:buNone/>
              <a:defRPr sz="378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7" name="Google Shape;767;p96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rgbClr val="3F3F3F"/>
              </a:buClr>
              <a:buSzPts val="1470"/>
              <a:buFont typeface="Arial"/>
              <a:buNone/>
              <a:defRPr sz="147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8" name="Google Shape;768;p96" descr="D:\Fullppt\005-PNG이미지\노트북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5665" y="1150144"/>
            <a:ext cx="6391830" cy="3210646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96"/>
          <p:cNvSpPr>
            <a:spLocks noGrp="1"/>
          </p:cNvSpPr>
          <p:nvPr>
            <p:ph type="pic" idx="3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s sets layout">
  <p:cSld name="shapes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97"/>
          <p:cNvSpPr txBox="1">
            <a:spLocks noGrp="1"/>
          </p:cNvSpPr>
          <p:nvPr>
            <p:ph type="body" idx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851"/>
              </a:spcBef>
              <a:spcAft>
                <a:spcPts val="0"/>
              </a:spcAft>
              <a:buClr>
                <a:srgbClr val="262626"/>
              </a:buClr>
              <a:buSzPts val="4253"/>
              <a:buFont typeface="Arial"/>
              <a:buNone/>
              <a:defRPr sz="4253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sets layout">
  <p:cSld name="icon sets layout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8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rgbClr val="3F3F3F"/>
              </a:buClr>
              <a:buSzPts val="3780"/>
              <a:buFont typeface="Arial"/>
              <a:buNone/>
              <a:defRPr sz="378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4" name="Google Shape;774;p98"/>
          <p:cNvSpPr/>
          <p:nvPr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98"/>
          <p:cNvSpPr/>
          <p:nvPr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98"/>
          <p:cNvSpPr/>
          <p:nvPr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01"/>
          <p:cNvSpPr/>
          <p:nvPr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01"/>
          <p:cNvSpPr txBox="1">
            <a:spLocks noGrp="1"/>
          </p:cNvSpPr>
          <p:nvPr>
            <p:ph type="body" idx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2" name="Google Shape;782;p101"/>
          <p:cNvSpPr txBox="1">
            <a:spLocks noGrp="1"/>
          </p:cNvSpPr>
          <p:nvPr>
            <p:ph type="body" idx="2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02"/>
          <p:cNvSpPr/>
          <p:nvPr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02"/>
          <p:cNvSpPr txBox="1">
            <a:spLocks noGrp="1"/>
          </p:cNvSpPr>
          <p:nvPr>
            <p:ph type="body" idx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6" name="Google Shape;786;p102"/>
          <p:cNvSpPr txBox="1">
            <a:spLocks noGrp="1"/>
          </p:cNvSpPr>
          <p:nvPr>
            <p:ph type="body" idx="2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 Layout">
  <p:cSld name="3_Basic Layout">
    <p:bg>
      <p:bgPr>
        <a:solidFill>
          <a:schemeClr val="accent2"/>
        </a:soli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03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9" name="Google Shape;789;p103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apositiva de título">
  <p:cSld name="7_Diapositiva de título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677"/>
            <a:ext cx="3243960" cy="144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490548" y="921"/>
            <a:ext cx="3243960" cy="144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1643" y="4147762"/>
            <a:ext cx="10271504" cy="128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04"/>
          <p:cNvSpPr/>
          <p:nvPr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04"/>
          <p:cNvSpPr/>
          <p:nvPr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04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4" name="Google Shape;794;p104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asic Layout">
  <p:cSld name="6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05"/>
          <p:cNvSpPr/>
          <p:nvPr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05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8" name="Google Shape;798;p105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asic Layout">
  <p:cSld name="5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6"/>
          <p:cNvSpPr/>
          <p:nvPr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06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2" name="Google Shape;802;p106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3" name="Google Shape;803;p106"/>
          <p:cNvSpPr>
            <a:spLocks noGrp="1"/>
          </p:cNvSpPr>
          <p:nvPr>
            <p:ph type="pic" idx="3"/>
          </p:nvPr>
        </p:nvSpPr>
        <p:spPr>
          <a:xfrm>
            <a:off x="2834195" y="1470818"/>
            <a:ext cx="1722375" cy="1814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106"/>
          <p:cNvSpPr>
            <a:spLocks noGrp="1"/>
          </p:cNvSpPr>
          <p:nvPr>
            <p:ph type="pic" idx="4"/>
          </p:nvPr>
        </p:nvSpPr>
        <p:spPr>
          <a:xfrm>
            <a:off x="5116428" y="1470818"/>
            <a:ext cx="1722375" cy="1814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5" name="Google Shape;805;p106"/>
          <p:cNvSpPr>
            <a:spLocks noGrp="1"/>
          </p:cNvSpPr>
          <p:nvPr>
            <p:ph type="pic" idx="5"/>
          </p:nvPr>
        </p:nvSpPr>
        <p:spPr>
          <a:xfrm>
            <a:off x="551962" y="3229674"/>
            <a:ext cx="1722375" cy="1814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6" name="Google Shape;806;p106"/>
          <p:cNvSpPr>
            <a:spLocks noGrp="1"/>
          </p:cNvSpPr>
          <p:nvPr>
            <p:ph type="pic" idx="6"/>
          </p:nvPr>
        </p:nvSpPr>
        <p:spPr>
          <a:xfrm>
            <a:off x="7398661" y="3229674"/>
            <a:ext cx="1722375" cy="1814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" name="Google Shape;807;p106"/>
          <p:cNvSpPr/>
          <p:nvPr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06"/>
          <p:cNvSpPr/>
          <p:nvPr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106"/>
          <p:cNvSpPr/>
          <p:nvPr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06"/>
          <p:cNvSpPr/>
          <p:nvPr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Contents Layout">
  <p:cSld name="Images and Contents Layout">
    <p:bg>
      <p:bgPr>
        <a:solidFill>
          <a:schemeClr val="accent4"/>
        </a:solidFill>
        <a:effectLst/>
      </p:bgPr>
    </p:bg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07"/>
          <p:cNvSpPr txBox="1">
            <a:spLocks noGrp="1"/>
          </p:cNvSpPr>
          <p:nvPr>
            <p:ph type="body" idx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3" name="Google Shape;813;p107"/>
          <p:cNvSpPr txBox="1">
            <a:spLocks noGrp="1"/>
          </p:cNvSpPr>
          <p:nvPr>
            <p:ph type="body" idx="2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  <a:defRPr sz="25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4" name="Google Shape;814;p107"/>
          <p:cNvSpPr>
            <a:spLocks noGrp="1"/>
          </p:cNvSpPr>
          <p:nvPr>
            <p:ph type="pic" idx="3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5" name="Google Shape;815;p107"/>
          <p:cNvSpPr>
            <a:spLocks noGrp="1"/>
          </p:cNvSpPr>
          <p:nvPr>
            <p:ph type="pic" idx="4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6" name="Google Shape;816;p107"/>
          <p:cNvSpPr>
            <a:spLocks noGrp="1"/>
          </p:cNvSpPr>
          <p:nvPr>
            <p:ph type="pic" idx="5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7" name="Google Shape;817;p107"/>
          <p:cNvSpPr>
            <a:spLocks noGrp="1"/>
          </p:cNvSpPr>
          <p:nvPr>
            <p:ph type="pic" idx="6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8" name="Google Shape;818;p107"/>
          <p:cNvSpPr>
            <a:spLocks noGrp="1"/>
          </p:cNvSpPr>
          <p:nvPr>
            <p:ph type="pic" idx="7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9" name="Google Shape;819;p107"/>
          <p:cNvSpPr>
            <a:spLocks noGrp="1"/>
          </p:cNvSpPr>
          <p:nvPr>
            <p:ph type="pic" idx="8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s and Contents Layout">
  <p:cSld name="2_Images and Contents Layout">
    <p:bg>
      <p:bgPr>
        <a:solidFill>
          <a:schemeClr val="accent2"/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08"/>
          <p:cNvSpPr>
            <a:spLocks noGrp="1"/>
          </p:cNvSpPr>
          <p:nvPr>
            <p:ph type="pic" idx="2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2" name="Google Shape;822;p108"/>
          <p:cNvSpPr>
            <a:spLocks noGrp="1"/>
          </p:cNvSpPr>
          <p:nvPr>
            <p:ph type="pic" idx="3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s and Contents Layout">
  <p:cSld name="3_Images and Contents Layout">
    <p:bg>
      <p:bgPr>
        <a:solidFill>
          <a:schemeClr val="accent4"/>
        </a:solidFill>
        <a:effectLst/>
      </p:bgPr>
    </p:bg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9"/>
          <p:cNvSpPr>
            <a:spLocks noGrp="1"/>
          </p:cNvSpPr>
          <p:nvPr>
            <p:ph type="pic" idx="2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s and Contents Layout">
  <p:cSld name="4_Images and Contents Layout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10"/>
          <p:cNvSpPr>
            <a:spLocks noGrp="1"/>
          </p:cNvSpPr>
          <p:nvPr>
            <p:ph type="pic" idx="2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7" name="Google Shape;827;p110"/>
          <p:cNvSpPr>
            <a:spLocks noGrp="1"/>
          </p:cNvSpPr>
          <p:nvPr>
            <p:ph type="pic" idx="3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8" name="Google Shape;828;p110"/>
          <p:cNvSpPr>
            <a:spLocks noGrp="1"/>
          </p:cNvSpPr>
          <p:nvPr>
            <p:ph type="pic" idx="4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9" name="Google Shape;829;p110"/>
          <p:cNvSpPr/>
          <p:nvPr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 and Contents Layout">
  <p:cSld name="5_Images and Contents Layout">
    <p:bg>
      <p:bgPr>
        <a:solidFill>
          <a:schemeClr val="accent1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11"/>
          <p:cNvSpPr>
            <a:spLocks noGrp="1"/>
          </p:cNvSpPr>
          <p:nvPr>
            <p:ph type="pic" idx="2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2" name="Google Shape;832;p111"/>
          <p:cNvSpPr>
            <a:spLocks noGrp="1"/>
          </p:cNvSpPr>
          <p:nvPr>
            <p:ph type="pic" idx="3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3" name="Google Shape;833;p111"/>
          <p:cNvSpPr>
            <a:spLocks noGrp="1"/>
          </p:cNvSpPr>
          <p:nvPr>
            <p:ph type="pic" idx="4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s and Contents Layout">
  <p:cSld name="6_Images and Contents Layout">
    <p:bg>
      <p:bgPr>
        <a:solidFill>
          <a:schemeClr val="accent2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12"/>
          <p:cNvSpPr txBox="1">
            <a:spLocks noGrp="1"/>
          </p:cNvSpPr>
          <p:nvPr>
            <p:ph type="body" idx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6" name="Google Shape;836;p112"/>
          <p:cNvSpPr>
            <a:spLocks noGrp="1"/>
          </p:cNvSpPr>
          <p:nvPr>
            <p:ph type="pic" idx="2"/>
          </p:nvPr>
        </p:nvSpPr>
        <p:spPr>
          <a:xfrm>
            <a:off x="2946962" y="950248"/>
            <a:ext cx="6774888" cy="219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7" name="Google Shape;837;p112"/>
          <p:cNvSpPr>
            <a:spLocks noGrp="1"/>
          </p:cNvSpPr>
          <p:nvPr>
            <p:ph type="pic" idx="3"/>
          </p:nvPr>
        </p:nvSpPr>
        <p:spPr>
          <a:xfrm>
            <a:off x="2946963" y="3208275"/>
            <a:ext cx="6774888" cy="219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s and Contents Layout">
  <p:cSld name="7_Images and Contents Layout">
    <p:bg>
      <p:bgPr>
        <a:solidFill>
          <a:schemeClr val="accent4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13"/>
          <p:cNvSpPr>
            <a:spLocks noGrp="1"/>
          </p:cNvSpPr>
          <p:nvPr>
            <p:ph type="pic" idx="2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0" name="Google Shape;840;p113"/>
          <p:cNvSpPr>
            <a:spLocks noGrp="1"/>
          </p:cNvSpPr>
          <p:nvPr>
            <p:ph type="pic" idx="3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1" name="Google Shape;841;p113"/>
          <p:cNvSpPr>
            <a:spLocks noGrp="1"/>
          </p:cNvSpPr>
          <p:nvPr>
            <p:ph type="pic" idx="4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Diapositiva de título">
  <p:cSld name="9_Diapositiva de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8"/>
          <p:cNvSpPr/>
          <p:nvPr/>
        </p:nvSpPr>
        <p:spPr>
          <a:xfrm>
            <a:off x="0" y="-1"/>
            <a:ext cx="9721850" cy="5400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8"/>
          <p:cNvSpPr txBox="1"/>
          <p:nvPr/>
        </p:nvSpPr>
        <p:spPr>
          <a:xfrm>
            <a:off x="820738" y="4397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Haga clic para modificar el estilo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65" y="3348409"/>
            <a:ext cx="9892920" cy="213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8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and Contents Layout">
  <p:cSld name="8_Images and Contents Layout">
    <p:bg>
      <p:bgPr>
        <a:solidFill>
          <a:schemeClr val="accent2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14"/>
          <p:cNvSpPr txBox="1">
            <a:spLocks noGrp="1"/>
          </p:cNvSpPr>
          <p:nvPr>
            <p:ph type="body" idx="1"/>
          </p:nvPr>
        </p:nvSpPr>
        <p:spPr>
          <a:xfrm>
            <a:off x="0" y="190714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4" name="Google Shape;844;p114"/>
          <p:cNvSpPr txBox="1">
            <a:spLocks noGrp="1"/>
          </p:cNvSpPr>
          <p:nvPr>
            <p:ph type="body" idx="2"/>
          </p:nvPr>
        </p:nvSpPr>
        <p:spPr>
          <a:xfrm>
            <a:off x="0" y="795581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5" name="Google Shape;845;p114" descr="D:\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811" y="1393589"/>
            <a:ext cx="3368574" cy="4028652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114"/>
          <p:cNvSpPr>
            <a:spLocks noGrp="1"/>
          </p:cNvSpPr>
          <p:nvPr>
            <p:ph type="pic" idx="3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sic Layout">
  <p:cSld name="4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15"/>
          <p:cNvSpPr/>
          <p:nvPr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15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rgbClr val="3F3F3F"/>
              </a:buClr>
              <a:buSzPts val="3780"/>
              <a:buFont typeface="Arial"/>
              <a:buNone/>
              <a:defRPr sz="378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0" name="Google Shape;850;p115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rgbClr val="3F3F3F"/>
              </a:buClr>
              <a:buSzPts val="1470"/>
              <a:buFont typeface="Arial"/>
              <a:buNone/>
              <a:defRPr sz="147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51" name="Google Shape;851;p115" descr="D:\Fullppt\005-PNG이미지\노트북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5665" y="1150144"/>
            <a:ext cx="6391830" cy="3210646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115"/>
          <p:cNvSpPr>
            <a:spLocks noGrp="1"/>
          </p:cNvSpPr>
          <p:nvPr>
            <p:ph type="pic" idx="3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s sets layout">
  <p:cSld name="shapes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16"/>
          <p:cNvSpPr txBox="1">
            <a:spLocks noGrp="1"/>
          </p:cNvSpPr>
          <p:nvPr>
            <p:ph type="body" idx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851"/>
              </a:spcBef>
              <a:spcAft>
                <a:spcPts val="0"/>
              </a:spcAft>
              <a:buClr>
                <a:srgbClr val="262626"/>
              </a:buClr>
              <a:buSzPts val="4253"/>
              <a:buFont typeface="Arial"/>
              <a:buNone/>
              <a:defRPr sz="4253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sets layout">
  <p:cSld name="icon sets layout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17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rgbClr val="3F3F3F"/>
              </a:buClr>
              <a:buSzPts val="3780"/>
              <a:buFont typeface="Arial"/>
              <a:buNone/>
              <a:defRPr sz="378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7" name="Google Shape;857;p117"/>
          <p:cNvSpPr/>
          <p:nvPr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17"/>
          <p:cNvSpPr/>
          <p:nvPr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17"/>
          <p:cNvSpPr/>
          <p:nvPr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Diapositiva de título">
  <p:cSld name="12_Diapositiva de título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6073253" y="1560017"/>
            <a:ext cx="5508650" cy="217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32690"/>
            <a:ext cx="10005323" cy="98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668338" y="1438275"/>
            <a:ext cx="8385175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1556418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28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53059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6"/>
          <p:cNvSpPr txBox="1"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65"/>
              <a:buFont typeface="Calibri"/>
              <a:buNone/>
              <a:defRPr sz="34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1" name="Google Shape;621;p56"/>
          <p:cNvSpPr txBox="1"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617" algn="l" rtl="0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8615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861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864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864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864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64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64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64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Google Shape;622;p56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4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3" name="Google Shape;623;p56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4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4" name="Google Shape;624;p56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1556418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13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53059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556418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20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53059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556418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20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53059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chart" Target="../charts/chart2.xml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"/>
          <p:cNvSpPr/>
          <p:nvPr/>
        </p:nvSpPr>
        <p:spPr>
          <a:xfrm>
            <a:off x="1326097" y="684113"/>
            <a:ext cx="4482104" cy="377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39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"/>
          <p:cNvSpPr/>
          <p:nvPr/>
        </p:nvSpPr>
        <p:spPr>
          <a:xfrm>
            <a:off x="3204741" y="1836241"/>
            <a:ext cx="57896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6D5F46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ELEMENTS</a:t>
            </a:r>
            <a:endParaRPr sz="7200">
              <a:solidFill>
                <a:srgbClr val="6D5F46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867" name="Google Shape;867;p1"/>
          <p:cNvSpPr txBox="1"/>
          <p:nvPr/>
        </p:nvSpPr>
        <p:spPr>
          <a:xfrm>
            <a:off x="4631010" y="2998435"/>
            <a:ext cx="2937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81A15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0"/>
          <p:cNvSpPr/>
          <p:nvPr/>
        </p:nvSpPr>
        <p:spPr>
          <a:xfrm>
            <a:off x="3396106" y="-2763"/>
            <a:ext cx="6294992" cy="791651"/>
          </a:xfrm>
          <a:custGeom>
            <a:avLst/>
            <a:gdLst/>
            <a:ahLst/>
            <a:cxnLst/>
            <a:rect l="l" t="t" r="r" b="b"/>
            <a:pathLst>
              <a:path w="6314150" h="791651" extrusionOk="0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txBody>
          <a:bodyPr spcFirstLastPara="1" wrap="square" lIns="72575" tIns="36275" rIns="72575" bIns="36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10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txBody>
          <a:bodyPr spcFirstLastPara="1" wrap="square" lIns="72575" tIns="36275" rIns="72575" bIns="36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10"/>
          <p:cNvSpPr/>
          <p:nvPr/>
        </p:nvSpPr>
        <p:spPr>
          <a:xfrm rot="10800000" flipH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txBody>
          <a:bodyPr spcFirstLastPara="1" wrap="square" lIns="72575" tIns="36275" rIns="72575" bIns="36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0"/>
          <p:cNvSpPr/>
          <p:nvPr/>
        </p:nvSpPr>
        <p:spPr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</a:t>
            </a:r>
            <a:endParaRPr sz="16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061" name="Google Shape;1061;p10"/>
          <p:cNvGrpSpPr/>
          <p:nvPr/>
        </p:nvGrpSpPr>
        <p:grpSpPr>
          <a:xfrm>
            <a:off x="3334711" y="1697301"/>
            <a:ext cx="2787511" cy="2080346"/>
            <a:chOff x="2503605" y="1566030"/>
            <a:chExt cx="4551989" cy="3397192"/>
          </a:xfrm>
        </p:grpSpPr>
        <p:grpSp>
          <p:nvGrpSpPr>
            <p:cNvPr id="1062" name="Google Shape;1062;p10"/>
            <p:cNvGrpSpPr/>
            <p:nvPr/>
          </p:nvGrpSpPr>
          <p:grpSpPr>
            <a:xfrm>
              <a:off x="3366660" y="1966836"/>
              <a:ext cx="2996386" cy="2996386"/>
              <a:chOff x="3366660" y="1966836"/>
              <a:chExt cx="2996386" cy="2996386"/>
            </a:xfrm>
          </p:grpSpPr>
          <p:sp>
            <p:nvSpPr>
              <p:cNvPr id="1063" name="Google Shape;1063;p10"/>
              <p:cNvSpPr/>
              <p:nvPr/>
            </p:nvSpPr>
            <p:spPr>
              <a:xfrm>
                <a:off x="3366660" y="1966836"/>
                <a:ext cx="2996386" cy="2996386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10"/>
              <p:cNvSpPr/>
              <p:nvPr/>
            </p:nvSpPr>
            <p:spPr>
              <a:xfrm>
                <a:off x="3526467" y="2126643"/>
                <a:ext cx="2675345" cy="2675345"/>
              </a:xfrm>
              <a:prstGeom prst="ellipse">
                <a:avLst/>
              </a:prstGeom>
              <a:solidFill>
                <a:srgbClr val="34336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10"/>
              <p:cNvSpPr/>
              <p:nvPr/>
            </p:nvSpPr>
            <p:spPr>
              <a:xfrm>
                <a:off x="3526467" y="2409160"/>
                <a:ext cx="2675345" cy="217309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49" extrusionOk="0">
                    <a:moveTo>
                      <a:pt x="148" y="205"/>
                    </a:moveTo>
                    <a:cubicBezTo>
                      <a:pt x="151" y="196"/>
                      <a:pt x="151" y="196"/>
                      <a:pt x="151" y="196"/>
                    </a:cubicBezTo>
                    <a:cubicBezTo>
                      <a:pt x="142" y="190"/>
                      <a:pt x="142" y="190"/>
                      <a:pt x="142" y="190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8" y="205"/>
                      <a:pt x="148" y="205"/>
                      <a:pt x="148" y="205"/>
                    </a:cubicBezTo>
                    <a:close/>
                    <a:moveTo>
                      <a:pt x="350" y="382"/>
                    </a:moveTo>
                    <a:cubicBezTo>
                      <a:pt x="312" y="375"/>
                      <a:pt x="312" y="375"/>
                      <a:pt x="312" y="375"/>
                    </a:cubicBezTo>
                    <a:cubicBezTo>
                      <a:pt x="328" y="346"/>
                      <a:pt x="328" y="346"/>
                      <a:pt x="328" y="346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3" y="358"/>
                      <a:pt x="333" y="358"/>
                      <a:pt x="333" y="358"/>
                    </a:cubicBezTo>
                    <a:cubicBezTo>
                      <a:pt x="339" y="361"/>
                      <a:pt x="339" y="361"/>
                      <a:pt x="339" y="361"/>
                    </a:cubicBezTo>
                    <a:cubicBezTo>
                      <a:pt x="346" y="360"/>
                      <a:pt x="346" y="360"/>
                      <a:pt x="346" y="360"/>
                    </a:cubicBezTo>
                    <a:cubicBezTo>
                      <a:pt x="350" y="382"/>
                      <a:pt x="350" y="382"/>
                      <a:pt x="350" y="382"/>
                    </a:cubicBezTo>
                    <a:close/>
                    <a:moveTo>
                      <a:pt x="294" y="47"/>
                    </a:moveTo>
                    <a:cubicBezTo>
                      <a:pt x="288" y="45"/>
                      <a:pt x="288" y="45"/>
                      <a:pt x="288" y="4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3" y="25"/>
                      <a:pt x="313" y="25"/>
                      <a:pt x="313" y="25"/>
                    </a:cubicBezTo>
                    <a:cubicBezTo>
                      <a:pt x="322" y="22"/>
                      <a:pt x="322" y="22"/>
                      <a:pt x="322" y="22"/>
                    </a:cubicBezTo>
                    <a:cubicBezTo>
                      <a:pt x="340" y="20"/>
                      <a:pt x="340" y="20"/>
                      <a:pt x="340" y="20"/>
                    </a:cubicBezTo>
                    <a:cubicBezTo>
                      <a:pt x="346" y="10"/>
                      <a:pt x="346" y="10"/>
                      <a:pt x="346" y="10"/>
                    </a:cubicBezTo>
                    <a:cubicBezTo>
                      <a:pt x="359" y="9"/>
                      <a:pt x="359" y="9"/>
                      <a:pt x="359" y="9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94" y="3"/>
                      <a:pt x="394" y="3"/>
                      <a:pt x="394" y="3"/>
                    </a:cubicBezTo>
                    <a:cubicBezTo>
                      <a:pt x="391" y="6"/>
                      <a:pt x="391" y="6"/>
                      <a:pt x="391" y="6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1" y="10"/>
                      <a:pt x="391" y="10"/>
                      <a:pt x="391" y="10"/>
                    </a:cubicBezTo>
                    <a:cubicBezTo>
                      <a:pt x="384" y="14"/>
                      <a:pt x="384" y="14"/>
                      <a:pt x="384" y="14"/>
                    </a:cubicBezTo>
                    <a:cubicBezTo>
                      <a:pt x="384" y="14"/>
                      <a:pt x="384" y="14"/>
                      <a:pt x="384" y="14"/>
                    </a:cubicBezTo>
                    <a:cubicBezTo>
                      <a:pt x="391" y="11"/>
                      <a:pt x="391" y="11"/>
                      <a:pt x="391" y="11"/>
                    </a:cubicBezTo>
                    <a:cubicBezTo>
                      <a:pt x="392" y="19"/>
                      <a:pt x="392" y="19"/>
                      <a:pt x="392" y="19"/>
                    </a:cubicBezTo>
                    <a:cubicBezTo>
                      <a:pt x="396" y="13"/>
                      <a:pt x="396" y="13"/>
                      <a:pt x="396" y="13"/>
                    </a:cubicBezTo>
                    <a:cubicBezTo>
                      <a:pt x="395" y="10"/>
                      <a:pt x="395" y="10"/>
                      <a:pt x="395" y="10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4" y="22"/>
                      <a:pt x="404" y="22"/>
                      <a:pt x="404" y="22"/>
                    </a:cubicBezTo>
                    <a:cubicBezTo>
                      <a:pt x="406" y="10"/>
                      <a:pt x="406" y="10"/>
                      <a:pt x="406" y="10"/>
                    </a:cubicBezTo>
                    <a:cubicBezTo>
                      <a:pt x="412" y="10"/>
                      <a:pt x="412" y="10"/>
                      <a:pt x="412" y="10"/>
                    </a:cubicBezTo>
                    <a:cubicBezTo>
                      <a:pt x="412" y="8"/>
                      <a:pt x="412" y="8"/>
                      <a:pt x="412" y="8"/>
                    </a:cubicBezTo>
                    <a:cubicBezTo>
                      <a:pt x="422" y="10"/>
                      <a:pt x="422" y="10"/>
                      <a:pt x="422" y="10"/>
                    </a:cubicBezTo>
                    <a:cubicBezTo>
                      <a:pt x="423" y="22"/>
                      <a:pt x="423" y="22"/>
                      <a:pt x="423" y="22"/>
                    </a:cubicBezTo>
                    <a:cubicBezTo>
                      <a:pt x="431" y="32"/>
                      <a:pt x="431" y="32"/>
                      <a:pt x="431" y="32"/>
                    </a:cubicBezTo>
                    <a:cubicBezTo>
                      <a:pt x="429" y="37"/>
                      <a:pt x="429" y="37"/>
                      <a:pt x="429" y="37"/>
                    </a:cubicBezTo>
                    <a:cubicBezTo>
                      <a:pt x="437" y="45"/>
                      <a:pt x="437" y="45"/>
                      <a:pt x="437" y="45"/>
                    </a:cubicBezTo>
                    <a:cubicBezTo>
                      <a:pt x="440" y="43"/>
                      <a:pt x="440" y="43"/>
                      <a:pt x="440" y="43"/>
                    </a:cubicBezTo>
                    <a:cubicBezTo>
                      <a:pt x="450" y="46"/>
                      <a:pt x="450" y="46"/>
                      <a:pt x="450" y="46"/>
                    </a:cubicBezTo>
                    <a:cubicBezTo>
                      <a:pt x="454" y="52"/>
                      <a:pt x="454" y="52"/>
                      <a:pt x="454" y="52"/>
                    </a:cubicBezTo>
                    <a:cubicBezTo>
                      <a:pt x="472" y="82"/>
                      <a:pt x="472" y="82"/>
                      <a:pt x="472" y="82"/>
                    </a:cubicBezTo>
                    <a:cubicBezTo>
                      <a:pt x="474" y="85"/>
                      <a:pt x="474" y="85"/>
                      <a:pt x="474" y="85"/>
                    </a:cubicBezTo>
                    <a:cubicBezTo>
                      <a:pt x="467" y="88"/>
                      <a:pt x="467" y="88"/>
                      <a:pt x="467" y="88"/>
                    </a:cubicBezTo>
                    <a:cubicBezTo>
                      <a:pt x="480" y="96"/>
                      <a:pt x="480" y="96"/>
                      <a:pt x="480" y="96"/>
                    </a:cubicBezTo>
                    <a:cubicBezTo>
                      <a:pt x="485" y="103"/>
                      <a:pt x="485" y="103"/>
                      <a:pt x="485" y="103"/>
                    </a:cubicBezTo>
                    <a:cubicBezTo>
                      <a:pt x="493" y="104"/>
                      <a:pt x="493" y="104"/>
                      <a:pt x="493" y="104"/>
                    </a:cubicBezTo>
                    <a:cubicBezTo>
                      <a:pt x="501" y="114"/>
                      <a:pt x="501" y="114"/>
                      <a:pt x="501" y="114"/>
                    </a:cubicBezTo>
                    <a:cubicBezTo>
                      <a:pt x="500" y="114"/>
                      <a:pt x="498" y="116"/>
                      <a:pt x="497" y="117"/>
                    </a:cubicBezTo>
                    <a:cubicBezTo>
                      <a:pt x="483" y="117"/>
                      <a:pt x="483" y="117"/>
                      <a:pt x="483" y="117"/>
                    </a:cubicBezTo>
                    <a:cubicBezTo>
                      <a:pt x="483" y="117"/>
                      <a:pt x="483" y="117"/>
                      <a:pt x="483" y="117"/>
                    </a:cubicBezTo>
                    <a:cubicBezTo>
                      <a:pt x="473" y="110"/>
                      <a:pt x="473" y="110"/>
                      <a:pt x="473" y="110"/>
                    </a:cubicBezTo>
                    <a:cubicBezTo>
                      <a:pt x="470" y="112"/>
                      <a:pt x="470" y="112"/>
                      <a:pt x="470" y="112"/>
                    </a:cubicBezTo>
                    <a:cubicBezTo>
                      <a:pt x="476" y="117"/>
                      <a:pt x="476" y="117"/>
                      <a:pt x="476" y="117"/>
                    </a:cubicBezTo>
                    <a:cubicBezTo>
                      <a:pt x="466" y="128"/>
                      <a:pt x="466" y="128"/>
                      <a:pt x="466" y="128"/>
                    </a:cubicBezTo>
                    <a:cubicBezTo>
                      <a:pt x="471" y="128"/>
                      <a:pt x="471" y="128"/>
                      <a:pt x="471" y="128"/>
                    </a:cubicBezTo>
                    <a:cubicBezTo>
                      <a:pt x="478" y="120"/>
                      <a:pt x="478" y="120"/>
                      <a:pt x="478" y="120"/>
                    </a:cubicBezTo>
                    <a:cubicBezTo>
                      <a:pt x="482" y="120"/>
                      <a:pt x="482" y="120"/>
                      <a:pt x="482" y="120"/>
                    </a:cubicBezTo>
                    <a:cubicBezTo>
                      <a:pt x="481" y="122"/>
                      <a:pt x="481" y="122"/>
                      <a:pt x="481" y="122"/>
                    </a:cubicBezTo>
                    <a:cubicBezTo>
                      <a:pt x="497" y="119"/>
                      <a:pt x="497" y="119"/>
                      <a:pt x="497" y="119"/>
                    </a:cubicBezTo>
                    <a:cubicBezTo>
                      <a:pt x="488" y="138"/>
                      <a:pt x="488" y="138"/>
                      <a:pt x="488" y="138"/>
                    </a:cubicBezTo>
                    <a:cubicBezTo>
                      <a:pt x="466" y="155"/>
                      <a:pt x="466" y="155"/>
                      <a:pt x="466" y="155"/>
                    </a:cubicBezTo>
                    <a:cubicBezTo>
                      <a:pt x="457" y="151"/>
                      <a:pt x="457" y="151"/>
                      <a:pt x="457" y="151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15" y="191"/>
                      <a:pt x="415" y="191"/>
                      <a:pt x="415" y="191"/>
                    </a:cubicBezTo>
                    <a:cubicBezTo>
                      <a:pt x="418" y="213"/>
                      <a:pt x="418" y="213"/>
                      <a:pt x="418" y="213"/>
                    </a:cubicBezTo>
                    <a:cubicBezTo>
                      <a:pt x="409" y="225"/>
                      <a:pt x="409" y="225"/>
                      <a:pt x="409" y="225"/>
                    </a:cubicBezTo>
                    <a:cubicBezTo>
                      <a:pt x="404" y="254"/>
                      <a:pt x="404" y="254"/>
                      <a:pt x="404" y="254"/>
                    </a:cubicBezTo>
                    <a:cubicBezTo>
                      <a:pt x="391" y="255"/>
                      <a:pt x="391" y="255"/>
                      <a:pt x="391" y="255"/>
                    </a:cubicBezTo>
                    <a:cubicBezTo>
                      <a:pt x="384" y="245"/>
                      <a:pt x="384" y="245"/>
                      <a:pt x="384" y="245"/>
                    </a:cubicBezTo>
                    <a:cubicBezTo>
                      <a:pt x="370" y="250"/>
                      <a:pt x="370" y="250"/>
                      <a:pt x="370" y="250"/>
                    </a:cubicBezTo>
                    <a:cubicBezTo>
                      <a:pt x="358" y="245"/>
                      <a:pt x="358" y="245"/>
                      <a:pt x="358" y="245"/>
                    </a:cubicBezTo>
                    <a:cubicBezTo>
                      <a:pt x="331" y="202"/>
                      <a:pt x="331" y="202"/>
                      <a:pt x="331" y="202"/>
                    </a:cubicBezTo>
                    <a:cubicBezTo>
                      <a:pt x="322" y="200"/>
                      <a:pt x="322" y="200"/>
                      <a:pt x="322" y="200"/>
                    </a:cubicBezTo>
                    <a:cubicBezTo>
                      <a:pt x="321" y="173"/>
                      <a:pt x="321" y="173"/>
                      <a:pt x="321" y="173"/>
                    </a:cubicBezTo>
                    <a:cubicBezTo>
                      <a:pt x="334" y="168"/>
                      <a:pt x="334" y="168"/>
                      <a:pt x="334" y="168"/>
                    </a:cubicBezTo>
                    <a:cubicBezTo>
                      <a:pt x="335" y="162"/>
                      <a:pt x="335" y="162"/>
                      <a:pt x="335" y="162"/>
                    </a:cubicBezTo>
                    <a:cubicBezTo>
                      <a:pt x="317" y="159"/>
                      <a:pt x="317" y="159"/>
                      <a:pt x="317" y="159"/>
                    </a:cubicBezTo>
                    <a:cubicBezTo>
                      <a:pt x="319" y="149"/>
                      <a:pt x="319" y="149"/>
                      <a:pt x="319" y="149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39" y="148"/>
                      <a:pt x="339" y="148"/>
                      <a:pt x="339" y="148"/>
                    </a:cubicBezTo>
                    <a:cubicBezTo>
                      <a:pt x="327" y="133"/>
                      <a:pt x="327" y="133"/>
                      <a:pt x="327" y="133"/>
                    </a:cubicBezTo>
                    <a:cubicBezTo>
                      <a:pt x="325" y="136"/>
                      <a:pt x="325" y="136"/>
                      <a:pt x="325" y="136"/>
                    </a:cubicBezTo>
                    <a:cubicBezTo>
                      <a:pt x="304" y="94"/>
                      <a:pt x="304" y="94"/>
                      <a:pt x="304" y="94"/>
                    </a:cubicBezTo>
                    <a:cubicBezTo>
                      <a:pt x="274" y="86"/>
                      <a:pt x="274" y="86"/>
                      <a:pt x="274" y="86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79" y="75"/>
                      <a:pt x="279" y="75"/>
                      <a:pt x="279" y="75"/>
                    </a:cubicBezTo>
                    <a:cubicBezTo>
                      <a:pt x="279" y="71"/>
                      <a:pt x="279" y="71"/>
                      <a:pt x="279" y="71"/>
                    </a:cubicBezTo>
                    <a:cubicBezTo>
                      <a:pt x="268" y="70"/>
                      <a:pt x="268" y="70"/>
                      <a:pt x="268" y="70"/>
                    </a:cubicBezTo>
                    <a:cubicBezTo>
                      <a:pt x="265" y="61"/>
                      <a:pt x="265" y="61"/>
                      <a:pt x="265" y="61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91" y="54"/>
                      <a:pt x="291" y="54"/>
                      <a:pt x="291" y="54"/>
                    </a:cubicBezTo>
                    <a:cubicBezTo>
                      <a:pt x="294" y="47"/>
                      <a:pt x="294" y="47"/>
                      <a:pt x="294" y="47"/>
                    </a:cubicBezTo>
                    <a:close/>
                    <a:moveTo>
                      <a:pt x="1047" y="106"/>
                    </a:moveTo>
                    <a:cubicBezTo>
                      <a:pt x="1123" y="205"/>
                      <a:pt x="1168" y="328"/>
                      <a:pt x="1168" y="461"/>
                    </a:cubicBezTo>
                    <a:cubicBezTo>
                      <a:pt x="1168" y="487"/>
                      <a:pt x="1166" y="512"/>
                      <a:pt x="1163" y="537"/>
                    </a:cubicBezTo>
                    <a:cubicBezTo>
                      <a:pt x="1153" y="535"/>
                      <a:pt x="1153" y="535"/>
                      <a:pt x="1153" y="535"/>
                    </a:cubicBezTo>
                    <a:cubicBezTo>
                      <a:pt x="1132" y="490"/>
                      <a:pt x="1132" y="490"/>
                      <a:pt x="1132" y="490"/>
                    </a:cubicBezTo>
                    <a:cubicBezTo>
                      <a:pt x="1063" y="529"/>
                      <a:pt x="1063" y="529"/>
                      <a:pt x="1063" y="529"/>
                    </a:cubicBezTo>
                    <a:cubicBezTo>
                      <a:pt x="1060" y="562"/>
                      <a:pt x="1060" y="562"/>
                      <a:pt x="1060" y="562"/>
                    </a:cubicBezTo>
                    <a:cubicBezTo>
                      <a:pt x="1048" y="584"/>
                      <a:pt x="1048" y="584"/>
                      <a:pt x="1048" y="584"/>
                    </a:cubicBezTo>
                    <a:cubicBezTo>
                      <a:pt x="1018" y="509"/>
                      <a:pt x="1018" y="509"/>
                      <a:pt x="1018" y="509"/>
                    </a:cubicBezTo>
                    <a:cubicBezTo>
                      <a:pt x="990" y="473"/>
                      <a:pt x="990" y="473"/>
                      <a:pt x="990" y="473"/>
                    </a:cubicBezTo>
                    <a:cubicBezTo>
                      <a:pt x="926" y="470"/>
                      <a:pt x="926" y="470"/>
                      <a:pt x="926" y="470"/>
                    </a:cubicBezTo>
                    <a:cubicBezTo>
                      <a:pt x="891" y="446"/>
                      <a:pt x="891" y="446"/>
                      <a:pt x="891" y="446"/>
                    </a:cubicBezTo>
                    <a:cubicBezTo>
                      <a:pt x="877" y="448"/>
                      <a:pt x="877" y="448"/>
                      <a:pt x="877" y="448"/>
                    </a:cubicBezTo>
                    <a:cubicBezTo>
                      <a:pt x="904" y="485"/>
                      <a:pt x="904" y="485"/>
                      <a:pt x="904" y="485"/>
                    </a:cubicBezTo>
                    <a:cubicBezTo>
                      <a:pt x="924" y="482"/>
                      <a:pt x="924" y="482"/>
                      <a:pt x="924" y="482"/>
                    </a:cubicBezTo>
                    <a:cubicBezTo>
                      <a:pt x="952" y="496"/>
                      <a:pt x="952" y="496"/>
                      <a:pt x="952" y="496"/>
                    </a:cubicBezTo>
                    <a:cubicBezTo>
                      <a:pt x="913" y="531"/>
                      <a:pt x="913" y="531"/>
                      <a:pt x="913" y="531"/>
                    </a:cubicBezTo>
                    <a:cubicBezTo>
                      <a:pt x="855" y="556"/>
                      <a:pt x="855" y="556"/>
                      <a:pt x="855" y="556"/>
                    </a:cubicBezTo>
                    <a:cubicBezTo>
                      <a:pt x="849" y="525"/>
                      <a:pt x="849" y="525"/>
                      <a:pt x="849" y="525"/>
                    </a:cubicBezTo>
                    <a:cubicBezTo>
                      <a:pt x="804" y="459"/>
                      <a:pt x="804" y="459"/>
                      <a:pt x="804" y="459"/>
                    </a:cubicBezTo>
                    <a:cubicBezTo>
                      <a:pt x="802" y="465"/>
                      <a:pt x="802" y="465"/>
                      <a:pt x="802" y="465"/>
                    </a:cubicBezTo>
                    <a:cubicBezTo>
                      <a:pt x="796" y="460"/>
                      <a:pt x="796" y="460"/>
                      <a:pt x="796" y="460"/>
                    </a:cubicBezTo>
                    <a:cubicBezTo>
                      <a:pt x="796" y="460"/>
                      <a:pt x="796" y="460"/>
                      <a:pt x="796" y="460"/>
                    </a:cubicBezTo>
                    <a:cubicBezTo>
                      <a:pt x="824" y="532"/>
                      <a:pt x="824" y="532"/>
                      <a:pt x="824" y="532"/>
                    </a:cubicBezTo>
                    <a:cubicBezTo>
                      <a:pt x="854" y="570"/>
                      <a:pt x="854" y="570"/>
                      <a:pt x="854" y="570"/>
                    </a:cubicBezTo>
                    <a:cubicBezTo>
                      <a:pt x="893" y="561"/>
                      <a:pt x="893" y="561"/>
                      <a:pt x="893" y="561"/>
                    </a:cubicBezTo>
                    <a:cubicBezTo>
                      <a:pt x="875" y="609"/>
                      <a:pt x="875" y="609"/>
                      <a:pt x="875" y="609"/>
                    </a:cubicBezTo>
                    <a:cubicBezTo>
                      <a:pt x="827" y="647"/>
                      <a:pt x="827" y="647"/>
                      <a:pt x="827" y="647"/>
                    </a:cubicBezTo>
                    <a:cubicBezTo>
                      <a:pt x="840" y="714"/>
                      <a:pt x="840" y="714"/>
                      <a:pt x="840" y="714"/>
                    </a:cubicBezTo>
                    <a:cubicBezTo>
                      <a:pt x="804" y="736"/>
                      <a:pt x="804" y="736"/>
                      <a:pt x="804" y="736"/>
                    </a:cubicBezTo>
                    <a:cubicBezTo>
                      <a:pt x="804" y="769"/>
                      <a:pt x="804" y="769"/>
                      <a:pt x="804" y="769"/>
                    </a:cubicBezTo>
                    <a:cubicBezTo>
                      <a:pt x="764" y="830"/>
                      <a:pt x="764" y="830"/>
                      <a:pt x="764" y="830"/>
                    </a:cubicBezTo>
                    <a:cubicBezTo>
                      <a:pt x="717" y="828"/>
                      <a:pt x="717" y="828"/>
                      <a:pt x="717" y="828"/>
                    </a:cubicBezTo>
                    <a:cubicBezTo>
                      <a:pt x="664" y="720"/>
                      <a:pt x="664" y="720"/>
                      <a:pt x="664" y="720"/>
                    </a:cubicBezTo>
                    <a:cubicBezTo>
                      <a:pt x="683" y="692"/>
                      <a:pt x="683" y="692"/>
                      <a:pt x="683" y="692"/>
                    </a:cubicBezTo>
                    <a:cubicBezTo>
                      <a:pt x="652" y="633"/>
                      <a:pt x="652" y="633"/>
                      <a:pt x="652" y="633"/>
                    </a:cubicBezTo>
                    <a:cubicBezTo>
                      <a:pt x="658" y="604"/>
                      <a:pt x="658" y="604"/>
                      <a:pt x="658" y="604"/>
                    </a:cubicBezTo>
                    <a:cubicBezTo>
                      <a:pt x="631" y="590"/>
                      <a:pt x="631" y="590"/>
                      <a:pt x="631" y="590"/>
                    </a:cubicBezTo>
                    <a:cubicBezTo>
                      <a:pt x="566" y="604"/>
                      <a:pt x="566" y="604"/>
                      <a:pt x="566" y="604"/>
                    </a:cubicBezTo>
                    <a:cubicBezTo>
                      <a:pt x="508" y="551"/>
                      <a:pt x="508" y="551"/>
                      <a:pt x="508" y="551"/>
                    </a:cubicBezTo>
                    <a:cubicBezTo>
                      <a:pt x="509" y="493"/>
                      <a:pt x="509" y="493"/>
                      <a:pt x="509" y="493"/>
                    </a:cubicBezTo>
                    <a:cubicBezTo>
                      <a:pt x="570" y="420"/>
                      <a:pt x="570" y="420"/>
                      <a:pt x="570" y="420"/>
                    </a:cubicBezTo>
                    <a:cubicBezTo>
                      <a:pt x="573" y="412"/>
                      <a:pt x="573" y="412"/>
                      <a:pt x="573" y="412"/>
                    </a:cubicBezTo>
                    <a:cubicBezTo>
                      <a:pt x="592" y="417"/>
                      <a:pt x="592" y="417"/>
                      <a:pt x="592" y="417"/>
                    </a:cubicBezTo>
                    <a:cubicBezTo>
                      <a:pt x="602" y="414"/>
                      <a:pt x="602" y="414"/>
                      <a:pt x="602" y="414"/>
                    </a:cubicBezTo>
                    <a:cubicBezTo>
                      <a:pt x="659" y="406"/>
                      <a:pt x="659" y="406"/>
                      <a:pt x="659" y="406"/>
                    </a:cubicBezTo>
                    <a:cubicBezTo>
                      <a:pt x="675" y="417"/>
                      <a:pt x="675" y="417"/>
                      <a:pt x="675" y="417"/>
                    </a:cubicBezTo>
                    <a:cubicBezTo>
                      <a:pt x="661" y="423"/>
                      <a:pt x="661" y="423"/>
                      <a:pt x="661" y="423"/>
                    </a:cubicBezTo>
                    <a:cubicBezTo>
                      <a:pt x="717" y="449"/>
                      <a:pt x="717" y="449"/>
                      <a:pt x="717" y="449"/>
                    </a:cubicBezTo>
                    <a:cubicBezTo>
                      <a:pt x="723" y="439"/>
                      <a:pt x="723" y="439"/>
                      <a:pt x="723" y="439"/>
                    </a:cubicBezTo>
                    <a:cubicBezTo>
                      <a:pt x="730" y="433"/>
                      <a:pt x="730" y="433"/>
                      <a:pt x="730" y="433"/>
                    </a:cubicBezTo>
                    <a:cubicBezTo>
                      <a:pt x="765" y="444"/>
                      <a:pt x="765" y="444"/>
                      <a:pt x="765" y="444"/>
                    </a:cubicBezTo>
                    <a:cubicBezTo>
                      <a:pt x="802" y="441"/>
                      <a:pt x="802" y="441"/>
                      <a:pt x="802" y="441"/>
                    </a:cubicBezTo>
                    <a:cubicBezTo>
                      <a:pt x="808" y="423"/>
                      <a:pt x="808" y="423"/>
                      <a:pt x="808" y="423"/>
                    </a:cubicBezTo>
                    <a:cubicBezTo>
                      <a:pt x="810" y="407"/>
                      <a:pt x="810" y="407"/>
                      <a:pt x="810" y="407"/>
                    </a:cubicBezTo>
                    <a:cubicBezTo>
                      <a:pt x="805" y="407"/>
                      <a:pt x="805" y="407"/>
                      <a:pt x="805" y="407"/>
                    </a:cubicBezTo>
                    <a:cubicBezTo>
                      <a:pt x="802" y="412"/>
                      <a:pt x="802" y="412"/>
                      <a:pt x="802" y="412"/>
                    </a:cubicBezTo>
                    <a:cubicBezTo>
                      <a:pt x="793" y="412"/>
                      <a:pt x="793" y="412"/>
                      <a:pt x="793" y="412"/>
                    </a:cubicBezTo>
                    <a:cubicBezTo>
                      <a:pt x="787" y="407"/>
                      <a:pt x="787" y="407"/>
                      <a:pt x="787" y="407"/>
                    </a:cubicBezTo>
                    <a:cubicBezTo>
                      <a:pt x="766" y="406"/>
                      <a:pt x="766" y="406"/>
                      <a:pt x="766" y="406"/>
                    </a:cubicBezTo>
                    <a:cubicBezTo>
                      <a:pt x="756" y="385"/>
                      <a:pt x="756" y="385"/>
                      <a:pt x="756" y="385"/>
                    </a:cubicBezTo>
                    <a:cubicBezTo>
                      <a:pt x="774" y="378"/>
                      <a:pt x="774" y="378"/>
                      <a:pt x="774" y="378"/>
                    </a:cubicBezTo>
                    <a:cubicBezTo>
                      <a:pt x="755" y="380"/>
                      <a:pt x="755" y="380"/>
                      <a:pt x="755" y="380"/>
                    </a:cubicBezTo>
                    <a:cubicBezTo>
                      <a:pt x="738" y="382"/>
                      <a:pt x="738" y="382"/>
                      <a:pt x="738" y="382"/>
                    </a:cubicBezTo>
                    <a:cubicBezTo>
                      <a:pt x="742" y="399"/>
                      <a:pt x="742" y="399"/>
                      <a:pt x="742" y="399"/>
                    </a:cubicBezTo>
                    <a:cubicBezTo>
                      <a:pt x="735" y="411"/>
                      <a:pt x="735" y="411"/>
                      <a:pt x="735" y="411"/>
                    </a:cubicBezTo>
                    <a:cubicBezTo>
                      <a:pt x="720" y="388"/>
                      <a:pt x="720" y="388"/>
                      <a:pt x="720" y="388"/>
                    </a:cubicBezTo>
                    <a:cubicBezTo>
                      <a:pt x="721" y="374"/>
                      <a:pt x="721" y="374"/>
                      <a:pt x="721" y="374"/>
                    </a:cubicBezTo>
                    <a:cubicBezTo>
                      <a:pt x="700" y="362"/>
                      <a:pt x="700" y="362"/>
                      <a:pt x="700" y="362"/>
                    </a:cubicBezTo>
                    <a:cubicBezTo>
                      <a:pt x="685" y="346"/>
                      <a:pt x="685" y="346"/>
                      <a:pt x="685" y="346"/>
                    </a:cubicBezTo>
                    <a:cubicBezTo>
                      <a:pt x="675" y="349"/>
                      <a:pt x="675" y="349"/>
                      <a:pt x="675" y="349"/>
                    </a:cubicBezTo>
                    <a:cubicBezTo>
                      <a:pt x="676" y="358"/>
                      <a:pt x="676" y="358"/>
                      <a:pt x="676" y="358"/>
                    </a:cubicBezTo>
                    <a:cubicBezTo>
                      <a:pt x="694" y="371"/>
                      <a:pt x="694" y="371"/>
                      <a:pt x="694" y="371"/>
                    </a:cubicBezTo>
                    <a:cubicBezTo>
                      <a:pt x="704" y="380"/>
                      <a:pt x="704" y="380"/>
                      <a:pt x="704" y="380"/>
                    </a:cubicBezTo>
                    <a:cubicBezTo>
                      <a:pt x="706" y="380"/>
                      <a:pt x="706" y="380"/>
                      <a:pt x="706" y="380"/>
                    </a:cubicBezTo>
                    <a:cubicBezTo>
                      <a:pt x="712" y="385"/>
                      <a:pt x="712" y="385"/>
                      <a:pt x="712" y="385"/>
                    </a:cubicBezTo>
                    <a:cubicBezTo>
                      <a:pt x="711" y="386"/>
                      <a:pt x="711" y="386"/>
                      <a:pt x="711" y="386"/>
                    </a:cubicBezTo>
                    <a:cubicBezTo>
                      <a:pt x="712" y="386"/>
                      <a:pt x="712" y="386"/>
                      <a:pt x="712" y="386"/>
                    </a:cubicBezTo>
                    <a:cubicBezTo>
                      <a:pt x="711" y="386"/>
                      <a:pt x="711" y="386"/>
                      <a:pt x="711" y="386"/>
                    </a:cubicBezTo>
                    <a:cubicBezTo>
                      <a:pt x="711" y="387"/>
                      <a:pt x="711" y="387"/>
                      <a:pt x="711" y="387"/>
                    </a:cubicBezTo>
                    <a:cubicBezTo>
                      <a:pt x="705" y="384"/>
                      <a:pt x="705" y="384"/>
                      <a:pt x="705" y="384"/>
                    </a:cubicBezTo>
                    <a:cubicBezTo>
                      <a:pt x="705" y="391"/>
                      <a:pt x="705" y="391"/>
                      <a:pt x="705" y="391"/>
                    </a:cubicBezTo>
                    <a:cubicBezTo>
                      <a:pt x="696" y="398"/>
                      <a:pt x="696" y="398"/>
                      <a:pt x="696" y="398"/>
                    </a:cubicBezTo>
                    <a:cubicBezTo>
                      <a:pt x="698" y="387"/>
                      <a:pt x="698" y="387"/>
                      <a:pt x="698" y="387"/>
                    </a:cubicBezTo>
                    <a:cubicBezTo>
                      <a:pt x="671" y="368"/>
                      <a:pt x="671" y="368"/>
                      <a:pt x="671" y="368"/>
                    </a:cubicBezTo>
                    <a:cubicBezTo>
                      <a:pt x="659" y="354"/>
                      <a:pt x="659" y="354"/>
                      <a:pt x="659" y="354"/>
                    </a:cubicBezTo>
                    <a:cubicBezTo>
                      <a:pt x="640" y="366"/>
                      <a:pt x="640" y="366"/>
                      <a:pt x="640" y="366"/>
                    </a:cubicBezTo>
                    <a:cubicBezTo>
                      <a:pt x="629" y="359"/>
                      <a:pt x="629" y="359"/>
                      <a:pt x="629" y="359"/>
                    </a:cubicBezTo>
                    <a:cubicBezTo>
                      <a:pt x="625" y="371"/>
                      <a:pt x="625" y="371"/>
                      <a:pt x="625" y="371"/>
                    </a:cubicBezTo>
                    <a:cubicBezTo>
                      <a:pt x="612" y="376"/>
                      <a:pt x="612" y="376"/>
                      <a:pt x="612" y="376"/>
                    </a:cubicBezTo>
                    <a:cubicBezTo>
                      <a:pt x="604" y="386"/>
                      <a:pt x="604" y="386"/>
                      <a:pt x="604" y="386"/>
                    </a:cubicBezTo>
                    <a:cubicBezTo>
                      <a:pt x="607" y="397"/>
                      <a:pt x="607" y="397"/>
                      <a:pt x="607" y="397"/>
                    </a:cubicBezTo>
                    <a:cubicBezTo>
                      <a:pt x="601" y="405"/>
                      <a:pt x="601" y="405"/>
                      <a:pt x="601" y="405"/>
                    </a:cubicBezTo>
                    <a:cubicBezTo>
                      <a:pt x="580" y="410"/>
                      <a:pt x="580" y="410"/>
                      <a:pt x="580" y="410"/>
                    </a:cubicBezTo>
                    <a:cubicBezTo>
                      <a:pt x="551" y="400"/>
                      <a:pt x="551" y="400"/>
                      <a:pt x="551" y="400"/>
                    </a:cubicBezTo>
                    <a:cubicBezTo>
                      <a:pt x="555" y="361"/>
                      <a:pt x="555" y="361"/>
                      <a:pt x="555" y="361"/>
                    </a:cubicBezTo>
                    <a:cubicBezTo>
                      <a:pt x="596" y="362"/>
                      <a:pt x="596" y="362"/>
                      <a:pt x="596" y="362"/>
                    </a:cubicBezTo>
                    <a:cubicBezTo>
                      <a:pt x="598" y="341"/>
                      <a:pt x="598" y="341"/>
                      <a:pt x="598" y="341"/>
                    </a:cubicBezTo>
                    <a:cubicBezTo>
                      <a:pt x="581" y="326"/>
                      <a:pt x="581" y="326"/>
                      <a:pt x="581" y="326"/>
                    </a:cubicBezTo>
                    <a:cubicBezTo>
                      <a:pt x="606" y="321"/>
                      <a:pt x="606" y="321"/>
                      <a:pt x="606" y="321"/>
                    </a:cubicBezTo>
                    <a:cubicBezTo>
                      <a:pt x="633" y="294"/>
                      <a:pt x="633" y="294"/>
                      <a:pt x="633" y="294"/>
                    </a:cubicBezTo>
                    <a:cubicBezTo>
                      <a:pt x="658" y="287"/>
                      <a:pt x="658" y="287"/>
                      <a:pt x="658" y="287"/>
                    </a:cubicBezTo>
                    <a:cubicBezTo>
                      <a:pt x="647" y="262"/>
                      <a:pt x="647" y="262"/>
                      <a:pt x="647" y="262"/>
                    </a:cubicBezTo>
                    <a:cubicBezTo>
                      <a:pt x="661" y="260"/>
                      <a:pt x="661" y="260"/>
                      <a:pt x="661" y="260"/>
                    </a:cubicBezTo>
                    <a:cubicBezTo>
                      <a:pt x="669" y="283"/>
                      <a:pt x="669" y="283"/>
                      <a:pt x="669" y="283"/>
                    </a:cubicBezTo>
                    <a:cubicBezTo>
                      <a:pt x="703" y="283"/>
                      <a:pt x="703" y="283"/>
                      <a:pt x="703" y="283"/>
                    </a:cubicBezTo>
                    <a:cubicBezTo>
                      <a:pt x="724" y="268"/>
                      <a:pt x="724" y="268"/>
                      <a:pt x="724" y="268"/>
                    </a:cubicBezTo>
                    <a:cubicBezTo>
                      <a:pt x="742" y="241"/>
                      <a:pt x="742" y="241"/>
                      <a:pt x="742" y="241"/>
                    </a:cubicBezTo>
                    <a:cubicBezTo>
                      <a:pt x="774" y="230"/>
                      <a:pt x="774" y="230"/>
                      <a:pt x="774" y="230"/>
                    </a:cubicBezTo>
                    <a:cubicBezTo>
                      <a:pt x="744" y="233"/>
                      <a:pt x="744" y="233"/>
                      <a:pt x="744" y="233"/>
                    </a:cubicBezTo>
                    <a:cubicBezTo>
                      <a:pt x="728" y="226"/>
                      <a:pt x="728" y="226"/>
                      <a:pt x="728" y="226"/>
                    </a:cubicBezTo>
                    <a:cubicBezTo>
                      <a:pt x="727" y="208"/>
                      <a:pt x="727" y="208"/>
                      <a:pt x="727" y="208"/>
                    </a:cubicBezTo>
                    <a:cubicBezTo>
                      <a:pt x="753" y="186"/>
                      <a:pt x="753" y="186"/>
                      <a:pt x="753" y="186"/>
                    </a:cubicBezTo>
                    <a:cubicBezTo>
                      <a:pt x="738" y="180"/>
                      <a:pt x="738" y="180"/>
                      <a:pt x="738" y="180"/>
                    </a:cubicBezTo>
                    <a:cubicBezTo>
                      <a:pt x="705" y="208"/>
                      <a:pt x="705" y="208"/>
                      <a:pt x="705" y="208"/>
                    </a:cubicBezTo>
                    <a:cubicBezTo>
                      <a:pt x="710" y="233"/>
                      <a:pt x="710" y="233"/>
                      <a:pt x="710" y="233"/>
                    </a:cubicBezTo>
                    <a:cubicBezTo>
                      <a:pt x="703" y="265"/>
                      <a:pt x="703" y="265"/>
                      <a:pt x="703" y="265"/>
                    </a:cubicBezTo>
                    <a:cubicBezTo>
                      <a:pt x="681" y="271"/>
                      <a:pt x="681" y="271"/>
                      <a:pt x="681" y="271"/>
                    </a:cubicBezTo>
                    <a:cubicBezTo>
                      <a:pt x="672" y="241"/>
                      <a:pt x="672" y="241"/>
                      <a:pt x="672" y="241"/>
                    </a:cubicBezTo>
                    <a:cubicBezTo>
                      <a:pt x="638" y="255"/>
                      <a:pt x="638" y="255"/>
                      <a:pt x="638" y="255"/>
                    </a:cubicBezTo>
                    <a:cubicBezTo>
                      <a:pt x="633" y="216"/>
                      <a:pt x="633" y="216"/>
                      <a:pt x="633" y="216"/>
                    </a:cubicBezTo>
                    <a:cubicBezTo>
                      <a:pt x="669" y="197"/>
                      <a:pt x="669" y="197"/>
                      <a:pt x="669" y="197"/>
                    </a:cubicBezTo>
                    <a:cubicBezTo>
                      <a:pt x="691" y="161"/>
                      <a:pt x="691" y="161"/>
                      <a:pt x="691" y="161"/>
                    </a:cubicBezTo>
                    <a:cubicBezTo>
                      <a:pt x="741" y="138"/>
                      <a:pt x="741" y="138"/>
                      <a:pt x="741" y="138"/>
                    </a:cubicBezTo>
                    <a:cubicBezTo>
                      <a:pt x="788" y="139"/>
                      <a:pt x="788" y="139"/>
                      <a:pt x="788" y="139"/>
                    </a:cubicBezTo>
                    <a:cubicBezTo>
                      <a:pt x="840" y="166"/>
                      <a:pt x="840" y="166"/>
                      <a:pt x="840" y="166"/>
                    </a:cubicBezTo>
                    <a:cubicBezTo>
                      <a:pt x="832" y="177"/>
                      <a:pt x="832" y="177"/>
                      <a:pt x="832" y="177"/>
                    </a:cubicBezTo>
                    <a:cubicBezTo>
                      <a:pt x="789" y="168"/>
                      <a:pt x="789" y="168"/>
                      <a:pt x="789" y="168"/>
                    </a:cubicBezTo>
                    <a:cubicBezTo>
                      <a:pt x="807" y="197"/>
                      <a:pt x="807" y="197"/>
                      <a:pt x="807" y="197"/>
                    </a:cubicBezTo>
                    <a:cubicBezTo>
                      <a:pt x="827" y="197"/>
                      <a:pt x="827" y="197"/>
                      <a:pt x="827" y="197"/>
                    </a:cubicBezTo>
                    <a:cubicBezTo>
                      <a:pt x="839" y="190"/>
                      <a:pt x="839" y="190"/>
                      <a:pt x="839" y="190"/>
                    </a:cubicBezTo>
                    <a:cubicBezTo>
                      <a:pt x="835" y="183"/>
                      <a:pt x="835" y="183"/>
                      <a:pt x="835" y="183"/>
                    </a:cubicBezTo>
                    <a:cubicBezTo>
                      <a:pt x="850" y="174"/>
                      <a:pt x="850" y="174"/>
                      <a:pt x="850" y="174"/>
                    </a:cubicBezTo>
                    <a:cubicBezTo>
                      <a:pt x="855" y="179"/>
                      <a:pt x="855" y="179"/>
                      <a:pt x="855" y="179"/>
                    </a:cubicBezTo>
                    <a:cubicBezTo>
                      <a:pt x="861" y="175"/>
                      <a:pt x="861" y="175"/>
                      <a:pt x="861" y="175"/>
                    </a:cubicBezTo>
                    <a:cubicBezTo>
                      <a:pt x="857" y="157"/>
                      <a:pt x="857" y="157"/>
                      <a:pt x="857" y="157"/>
                    </a:cubicBezTo>
                    <a:cubicBezTo>
                      <a:pt x="869" y="155"/>
                      <a:pt x="869" y="155"/>
                      <a:pt x="869" y="155"/>
                    </a:cubicBezTo>
                    <a:cubicBezTo>
                      <a:pt x="871" y="168"/>
                      <a:pt x="871" y="168"/>
                      <a:pt x="871" y="168"/>
                    </a:cubicBezTo>
                    <a:cubicBezTo>
                      <a:pt x="882" y="161"/>
                      <a:pt x="882" y="161"/>
                      <a:pt x="882" y="161"/>
                    </a:cubicBezTo>
                    <a:cubicBezTo>
                      <a:pt x="954" y="141"/>
                      <a:pt x="954" y="141"/>
                      <a:pt x="954" y="141"/>
                    </a:cubicBezTo>
                    <a:cubicBezTo>
                      <a:pt x="1004" y="165"/>
                      <a:pt x="1004" y="165"/>
                      <a:pt x="1004" y="165"/>
                    </a:cubicBezTo>
                    <a:cubicBezTo>
                      <a:pt x="988" y="135"/>
                      <a:pt x="988" y="135"/>
                      <a:pt x="988" y="135"/>
                    </a:cubicBezTo>
                    <a:cubicBezTo>
                      <a:pt x="1004" y="107"/>
                      <a:pt x="1004" y="107"/>
                      <a:pt x="1004" y="107"/>
                    </a:cubicBezTo>
                    <a:cubicBezTo>
                      <a:pt x="1020" y="107"/>
                      <a:pt x="1020" y="107"/>
                      <a:pt x="1020" y="107"/>
                    </a:cubicBezTo>
                    <a:cubicBezTo>
                      <a:pt x="1018" y="127"/>
                      <a:pt x="1018" y="127"/>
                      <a:pt x="1018" y="127"/>
                    </a:cubicBezTo>
                    <a:cubicBezTo>
                      <a:pt x="1027" y="165"/>
                      <a:pt x="1027" y="165"/>
                      <a:pt x="1027" y="165"/>
                    </a:cubicBezTo>
                    <a:cubicBezTo>
                      <a:pt x="993" y="174"/>
                      <a:pt x="993" y="174"/>
                      <a:pt x="993" y="174"/>
                    </a:cubicBezTo>
                    <a:cubicBezTo>
                      <a:pt x="1027" y="177"/>
                      <a:pt x="1027" y="177"/>
                      <a:pt x="1027" y="177"/>
                    </a:cubicBezTo>
                    <a:cubicBezTo>
                      <a:pt x="1038" y="163"/>
                      <a:pt x="1038" y="163"/>
                      <a:pt x="1038" y="163"/>
                    </a:cubicBezTo>
                    <a:cubicBezTo>
                      <a:pt x="1037" y="158"/>
                      <a:pt x="1037" y="158"/>
                      <a:pt x="1037" y="158"/>
                    </a:cubicBezTo>
                    <a:cubicBezTo>
                      <a:pt x="1056" y="167"/>
                      <a:pt x="1056" y="167"/>
                      <a:pt x="1056" y="167"/>
                    </a:cubicBezTo>
                    <a:cubicBezTo>
                      <a:pt x="1050" y="151"/>
                      <a:pt x="1050" y="151"/>
                      <a:pt x="1050" y="151"/>
                    </a:cubicBezTo>
                    <a:cubicBezTo>
                      <a:pt x="1035" y="148"/>
                      <a:pt x="1035" y="148"/>
                      <a:pt x="1035" y="148"/>
                    </a:cubicBezTo>
                    <a:cubicBezTo>
                      <a:pt x="1027" y="118"/>
                      <a:pt x="1027" y="118"/>
                      <a:pt x="1027" y="118"/>
                    </a:cubicBezTo>
                    <a:cubicBezTo>
                      <a:pt x="1047" y="106"/>
                      <a:pt x="1047" y="106"/>
                      <a:pt x="1047" y="106"/>
                    </a:cubicBezTo>
                    <a:close/>
                    <a:moveTo>
                      <a:pt x="264" y="949"/>
                    </a:moveTo>
                    <a:cubicBezTo>
                      <a:pt x="243" y="935"/>
                      <a:pt x="222" y="920"/>
                      <a:pt x="203" y="903"/>
                    </a:cubicBezTo>
                    <a:cubicBezTo>
                      <a:pt x="223" y="798"/>
                      <a:pt x="223" y="798"/>
                      <a:pt x="223" y="798"/>
                    </a:cubicBezTo>
                    <a:cubicBezTo>
                      <a:pt x="196" y="789"/>
                      <a:pt x="196" y="789"/>
                      <a:pt x="196" y="789"/>
                    </a:cubicBezTo>
                    <a:cubicBezTo>
                      <a:pt x="151" y="726"/>
                      <a:pt x="151" y="726"/>
                      <a:pt x="151" y="726"/>
                    </a:cubicBezTo>
                    <a:cubicBezTo>
                      <a:pt x="167" y="682"/>
                      <a:pt x="167" y="682"/>
                      <a:pt x="167" y="682"/>
                    </a:cubicBezTo>
                    <a:cubicBezTo>
                      <a:pt x="182" y="673"/>
                      <a:pt x="182" y="673"/>
                      <a:pt x="182" y="673"/>
                    </a:cubicBezTo>
                    <a:cubicBezTo>
                      <a:pt x="177" y="656"/>
                      <a:pt x="177" y="656"/>
                      <a:pt x="177" y="656"/>
                    </a:cubicBezTo>
                    <a:cubicBezTo>
                      <a:pt x="184" y="639"/>
                      <a:pt x="184" y="639"/>
                      <a:pt x="184" y="639"/>
                    </a:cubicBezTo>
                    <a:cubicBezTo>
                      <a:pt x="191" y="637"/>
                      <a:pt x="191" y="637"/>
                      <a:pt x="191" y="637"/>
                    </a:cubicBezTo>
                    <a:cubicBezTo>
                      <a:pt x="183" y="623"/>
                      <a:pt x="183" y="623"/>
                      <a:pt x="183" y="623"/>
                    </a:cubicBezTo>
                    <a:cubicBezTo>
                      <a:pt x="158" y="606"/>
                      <a:pt x="158" y="606"/>
                      <a:pt x="158" y="606"/>
                    </a:cubicBezTo>
                    <a:cubicBezTo>
                      <a:pt x="147" y="596"/>
                      <a:pt x="147" y="596"/>
                      <a:pt x="147" y="596"/>
                    </a:cubicBezTo>
                    <a:cubicBezTo>
                      <a:pt x="107" y="574"/>
                      <a:pt x="107" y="574"/>
                      <a:pt x="107" y="574"/>
                    </a:cubicBezTo>
                    <a:cubicBezTo>
                      <a:pt x="98" y="580"/>
                      <a:pt x="98" y="580"/>
                      <a:pt x="98" y="580"/>
                    </a:cubicBezTo>
                    <a:cubicBezTo>
                      <a:pt x="44" y="553"/>
                      <a:pt x="44" y="553"/>
                      <a:pt x="44" y="553"/>
                    </a:cubicBezTo>
                    <a:cubicBezTo>
                      <a:pt x="44" y="537"/>
                      <a:pt x="44" y="537"/>
                      <a:pt x="44" y="537"/>
                    </a:cubicBezTo>
                    <a:cubicBezTo>
                      <a:pt x="15" y="504"/>
                      <a:pt x="15" y="504"/>
                      <a:pt x="15" y="504"/>
                    </a:cubicBezTo>
                    <a:cubicBezTo>
                      <a:pt x="1" y="493"/>
                      <a:pt x="1" y="493"/>
                      <a:pt x="1" y="493"/>
                    </a:cubicBezTo>
                    <a:cubicBezTo>
                      <a:pt x="0" y="483"/>
                      <a:pt x="0" y="472"/>
                      <a:pt x="0" y="461"/>
                    </a:cubicBezTo>
                    <a:cubicBezTo>
                      <a:pt x="0" y="369"/>
                      <a:pt x="21" y="282"/>
                      <a:pt x="60" y="204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18" y="190"/>
                      <a:pt x="118" y="190"/>
                      <a:pt x="118" y="190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108" y="163"/>
                      <a:pt x="108" y="163"/>
                      <a:pt x="108" y="16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34" y="196"/>
                      <a:pt x="134" y="196"/>
                      <a:pt x="134" y="196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55" y="209"/>
                      <a:pt x="155" y="209"/>
                      <a:pt x="155" y="209"/>
                    </a:cubicBezTo>
                    <a:cubicBezTo>
                      <a:pt x="167" y="198"/>
                      <a:pt x="167" y="198"/>
                      <a:pt x="167" y="198"/>
                    </a:cubicBezTo>
                    <a:cubicBezTo>
                      <a:pt x="163" y="189"/>
                      <a:pt x="163" y="189"/>
                      <a:pt x="163" y="189"/>
                    </a:cubicBezTo>
                    <a:cubicBezTo>
                      <a:pt x="167" y="185"/>
                      <a:pt x="167" y="185"/>
                      <a:pt x="167" y="185"/>
                    </a:cubicBezTo>
                    <a:cubicBezTo>
                      <a:pt x="185" y="192"/>
                      <a:pt x="185" y="192"/>
                      <a:pt x="185" y="192"/>
                    </a:cubicBezTo>
                    <a:cubicBezTo>
                      <a:pt x="187" y="208"/>
                      <a:pt x="187" y="208"/>
                      <a:pt x="187" y="208"/>
                    </a:cubicBezTo>
                    <a:cubicBezTo>
                      <a:pt x="176" y="219"/>
                      <a:pt x="176" y="219"/>
                      <a:pt x="176" y="219"/>
                    </a:cubicBezTo>
                    <a:cubicBezTo>
                      <a:pt x="158" y="222"/>
                      <a:pt x="158" y="222"/>
                      <a:pt x="158" y="222"/>
                    </a:cubicBezTo>
                    <a:cubicBezTo>
                      <a:pt x="148" y="239"/>
                      <a:pt x="148" y="239"/>
                      <a:pt x="148" y="239"/>
                    </a:cubicBezTo>
                    <a:cubicBezTo>
                      <a:pt x="116" y="259"/>
                      <a:pt x="116" y="259"/>
                      <a:pt x="116" y="259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47" y="309"/>
                      <a:pt x="147" y="309"/>
                      <a:pt x="147" y="309"/>
                    </a:cubicBezTo>
                    <a:cubicBezTo>
                      <a:pt x="182" y="320"/>
                      <a:pt x="182" y="320"/>
                      <a:pt x="182" y="320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98" y="350"/>
                      <a:pt x="198" y="350"/>
                      <a:pt x="198" y="350"/>
                    </a:cubicBezTo>
                    <a:cubicBezTo>
                      <a:pt x="206" y="342"/>
                      <a:pt x="206" y="342"/>
                      <a:pt x="206" y="342"/>
                    </a:cubicBezTo>
                    <a:cubicBezTo>
                      <a:pt x="201" y="322"/>
                      <a:pt x="201" y="322"/>
                      <a:pt x="201" y="322"/>
                    </a:cubicBezTo>
                    <a:cubicBezTo>
                      <a:pt x="214" y="309"/>
                      <a:pt x="214" y="309"/>
                      <a:pt x="214" y="309"/>
                    </a:cubicBezTo>
                    <a:cubicBezTo>
                      <a:pt x="214" y="297"/>
                      <a:pt x="214" y="297"/>
                      <a:pt x="214" y="297"/>
                    </a:cubicBezTo>
                    <a:cubicBezTo>
                      <a:pt x="201" y="289"/>
                      <a:pt x="201" y="289"/>
                      <a:pt x="201" y="289"/>
                    </a:cubicBezTo>
                    <a:cubicBezTo>
                      <a:pt x="212" y="280"/>
                      <a:pt x="212" y="280"/>
                      <a:pt x="212" y="280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232" y="257"/>
                      <a:pt x="232" y="257"/>
                      <a:pt x="232" y="257"/>
                    </a:cubicBezTo>
                    <a:cubicBezTo>
                      <a:pt x="253" y="271"/>
                      <a:pt x="253" y="271"/>
                      <a:pt x="253" y="271"/>
                    </a:cubicBezTo>
                    <a:cubicBezTo>
                      <a:pt x="255" y="288"/>
                      <a:pt x="255" y="288"/>
                      <a:pt x="255" y="288"/>
                    </a:cubicBezTo>
                    <a:cubicBezTo>
                      <a:pt x="265" y="291"/>
                      <a:pt x="265" y="291"/>
                      <a:pt x="265" y="291"/>
                    </a:cubicBezTo>
                    <a:cubicBezTo>
                      <a:pt x="283" y="275"/>
                      <a:pt x="283" y="275"/>
                      <a:pt x="283" y="275"/>
                    </a:cubicBezTo>
                    <a:cubicBezTo>
                      <a:pt x="309" y="318"/>
                      <a:pt x="309" y="318"/>
                      <a:pt x="309" y="318"/>
                    </a:cubicBezTo>
                    <a:cubicBezTo>
                      <a:pt x="331" y="331"/>
                      <a:pt x="331" y="331"/>
                      <a:pt x="331" y="331"/>
                    </a:cubicBezTo>
                    <a:cubicBezTo>
                      <a:pt x="333" y="342"/>
                      <a:pt x="333" y="342"/>
                      <a:pt x="333" y="342"/>
                    </a:cubicBezTo>
                    <a:cubicBezTo>
                      <a:pt x="311" y="351"/>
                      <a:pt x="311" y="351"/>
                      <a:pt x="311" y="351"/>
                    </a:cubicBezTo>
                    <a:cubicBezTo>
                      <a:pt x="271" y="355"/>
                      <a:pt x="271" y="355"/>
                      <a:pt x="271" y="355"/>
                    </a:cubicBezTo>
                    <a:cubicBezTo>
                      <a:pt x="248" y="378"/>
                      <a:pt x="248" y="378"/>
                      <a:pt x="248" y="378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8" y="368"/>
                      <a:pt x="288" y="368"/>
                      <a:pt x="288" y="368"/>
                    </a:cubicBezTo>
                    <a:cubicBezTo>
                      <a:pt x="280" y="377"/>
                      <a:pt x="280" y="377"/>
                      <a:pt x="280" y="377"/>
                    </a:cubicBezTo>
                    <a:cubicBezTo>
                      <a:pt x="288" y="383"/>
                      <a:pt x="288" y="383"/>
                      <a:pt x="288" y="383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310" y="387"/>
                      <a:pt x="310" y="387"/>
                      <a:pt x="310" y="387"/>
                    </a:cubicBezTo>
                    <a:cubicBezTo>
                      <a:pt x="279" y="404"/>
                      <a:pt x="279" y="404"/>
                      <a:pt x="279" y="404"/>
                    </a:cubicBezTo>
                    <a:cubicBezTo>
                      <a:pt x="268" y="396"/>
                      <a:pt x="268" y="396"/>
                      <a:pt x="268" y="396"/>
                    </a:cubicBezTo>
                    <a:cubicBezTo>
                      <a:pt x="247" y="407"/>
                      <a:pt x="247" y="407"/>
                      <a:pt x="247" y="407"/>
                    </a:cubicBezTo>
                    <a:cubicBezTo>
                      <a:pt x="254" y="416"/>
                      <a:pt x="254" y="416"/>
                      <a:pt x="254" y="416"/>
                    </a:cubicBezTo>
                    <a:cubicBezTo>
                      <a:pt x="228" y="422"/>
                      <a:pt x="228" y="422"/>
                      <a:pt x="228" y="422"/>
                    </a:cubicBezTo>
                    <a:cubicBezTo>
                      <a:pt x="219" y="459"/>
                      <a:pt x="219" y="459"/>
                      <a:pt x="219" y="459"/>
                    </a:cubicBezTo>
                    <a:cubicBezTo>
                      <a:pt x="189" y="479"/>
                      <a:pt x="189" y="479"/>
                      <a:pt x="189" y="479"/>
                    </a:cubicBezTo>
                    <a:cubicBezTo>
                      <a:pt x="186" y="491"/>
                      <a:pt x="186" y="491"/>
                      <a:pt x="186" y="491"/>
                    </a:cubicBezTo>
                    <a:cubicBezTo>
                      <a:pt x="197" y="513"/>
                      <a:pt x="197" y="513"/>
                      <a:pt x="197" y="513"/>
                    </a:cubicBezTo>
                    <a:cubicBezTo>
                      <a:pt x="194" y="522"/>
                      <a:pt x="194" y="522"/>
                      <a:pt x="194" y="522"/>
                    </a:cubicBezTo>
                    <a:cubicBezTo>
                      <a:pt x="186" y="522"/>
                      <a:pt x="186" y="522"/>
                      <a:pt x="186" y="522"/>
                    </a:cubicBezTo>
                    <a:cubicBezTo>
                      <a:pt x="173" y="508"/>
                      <a:pt x="173" y="508"/>
                      <a:pt x="173" y="508"/>
                    </a:cubicBezTo>
                    <a:cubicBezTo>
                      <a:pt x="171" y="491"/>
                      <a:pt x="171" y="491"/>
                      <a:pt x="171" y="491"/>
                    </a:cubicBezTo>
                    <a:cubicBezTo>
                      <a:pt x="139" y="490"/>
                      <a:pt x="139" y="490"/>
                      <a:pt x="139" y="490"/>
                    </a:cubicBezTo>
                    <a:cubicBezTo>
                      <a:pt x="97" y="504"/>
                      <a:pt x="97" y="504"/>
                      <a:pt x="97" y="504"/>
                    </a:cubicBezTo>
                    <a:cubicBezTo>
                      <a:pt x="96" y="544"/>
                      <a:pt x="96" y="544"/>
                      <a:pt x="96" y="544"/>
                    </a:cubicBezTo>
                    <a:cubicBezTo>
                      <a:pt x="108" y="560"/>
                      <a:pt x="108" y="560"/>
                      <a:pt x="108" y="560"/>
                    </a:cubicBezTo>
                    <a:cubicBezTo>
                      <a:pt x="124" y="563"/>
                      <a:pt x="124" y="563"/>
                      <a:pt x="124" y="563"/>
                    </a:cubicBezTo>
                    <a:cubicBezTo>
                      <a:pt x="132" y="555"/>
                      <a:pt x="132" y="555"/>
                      <a:pt x="132" y="555"/>
                    </a:cubicBezTo>
                    <a:cubicBezTo>
                      <a:pt x="134" y="546"/>
                      <a:pt x="134" y="546"/>
                      <a:pt x="134" y="546"/>
                    </a:cubicBezTo>
                    <a:cubicBezTo>
                      <a:pt x="153" y="545"/>
                      <a:pt x="153" y="545"/>
                      <a:pt x="153" y="545"/>
                    </a:cubicBezTo>
                    <a:cubicBezTo>
                      <a:pt x="143" y="579"/>
                      <a:pt x="143" y="579"/>
                      <a:pt x="143" y="579"/>
                    </a:cubicBezTo>
                    <a:cubicBezTo>
                      <a:pt x="172" y="577"/>
                      <a:pt x="172" y="577"/>
                      <a:pt x="172" y="577"/>
                    </a:cubicBezTo>
                    <a:cubicBezTo>
                      <a:pt x="176" y="583"/>
                      <a:pt x="176" y="583"/>
                      <a:pt x="176" y="583"/>
                    </a:cubicBezTo>
                    <a:cubicBezTo>
                      <a:pt x="175" y="608"/>
                      <a:pt x="175" y="608"/>
                      <a:pt x="175" y="608"/>
                    </a:cubicBezTo>
                    <a:cubicBezTo>
                      <a:pt x="186" y="616"/>
                      <a:pt x="186" y="616"/>
                      <a:pt x="186" y="616"/>
                    </a:cubicBezTo>
                    <a:cubicBezTo>
                      <a:pt x="198" y="614"/>
                      <a:pt x="198" y="614"/>
                      <a:pt x="198" y="614"/>
                    </a:cubicBezTo>
                    <a:cubicBezTo>
                      <a:pt x="211" y="620"/>
                      <a:pt x="211" y="620"/>
                      <a:pt x="211" y="620"/>
                    </a:cubicBezTo>
                    <a:cubicBezTo>
                      <a:pt x="219" y="631"/>
                      <a:pt x="219" y="631"/>
                      <a:pt x="219" y="631"/>
                    </a:cubicBezTo>
                    <a:cubicBezTo>
                      <a:pt x="228" y="629"/>
                      <a:pt x="228" y="629"/>
                      <a:pt x="228" y="629"/>
                    </a:cubicBezTo>
                    <a:cubicBezTo>
                      <a:pt x="231" y="636"/>
                      <a:pt x="231" y="636"/>
                      <a:pt x="231" y="636"/>
                    </a:cubicBezTo>
                    <a:cubicBezTo>
                      <a:pt x="250" y="637"/>
                      <a:pt x="250" y="637"/>
                      <a:pt x="250" y="637"/>
                    </a:cubicBezTo>
                    <a:cubicBezTo>
                      <a:pt x="258" y="629"/>
                      <a:pt x="258" y="629"/>
                      <a:pt x="258" y="629"/>
                    </a:cubicBezTo>
                    <a:cubicBezTo>
                      <a:pt x="320" y="662"/>
                      <a:pt x="320" y="662"/>
                      <a:pt x="320" y="662"/>
                    </a:cubicBezTo>
                    <a:cubicBezTo>
                      <a:pt x="328" y="689"/>
                      <a:pt x="328" y="689"/>
                      <a:pt x="328" y="689"/>
                    </a:cubicBezTo>
                    <a:cubicBezTo>
                      <a:pt x="334" y="691"/>
                      <a:pt x="334" y="691"/>
                      <a:pt x="334" y="691"/>
                    </a:cubicBezTo>
                    <a:cubicBezTo>
                      <a:pt x="325" y="701"/>
                      <a:pt x="325" y="701"/>
                      <a:pt x="325" y="701"/>
                    </a:cubicBezTo>
                    <a:cubicBezTo>
                      <a:pt x="334" y="703"/>
                      <a:pt x="334" y="703"/>
                      <a:pt x="334" y="703"/>
                    </a:cubicBezTo>
                    <a:cubicBezTo>
                      <a:pt x="336" y="697"/>
                      <a:pt x="336" y="697"/>
                      <a:pt x="336" y="697"/>
                    </a:cubicBezTo>
                    <a:cubicBezTo>
                      <a:pt x="341" y="694"/>
                      <a:pt x="341" y="694"/>
                      <a:pt x="341" y="694"/>
                    </a:cubicBezTo>
                    <a:cubicBezTo>
                      <a:pt x="421" y="722"/>
                      <a:pt x="421" y="722"/>
                      <a:pt x="421" y="722"/>
                    </a:cubicBezTo>
                    <a:cubicBezTo>
                      <a:pt x="425" y="732"/>
                      <a:pt x="425" y="732"/>
                      <a:pt x="425" y="732"/>
                    </a:cubicBezTo>
                    <a:cubicBezTo>
                      <a:pt x="415" y="754"/>
                      <a:pt x="415" y="754"/>
                      <a:pt x="415" y="754"/>
                    </a:cubicBezTo>
                    <a:cubicBezTo>
                      <a:pt x="409" y="757"/>
                      <a:pt x="409" y="757"/>
                      <a:pt x="409" y="757"/>
                    </a:cubicBezTo>
                    <a:cubicBezTo>
                      <a:pt x="398" y="773"/>
                      <a:pt x="398" y="773"/>
                      <a:pt x="398" y="773"/>
                    </a:cubicBezTo>
                    <a:cubicBezTo>
                      <a:pt x="403" y="781"/>
                      <a:pt x="403" y="781"/>
                      <a:pt x="403" y="781"/>
                    </a:cubicBezTo>
                    <a:cubicBezTo>
                      <a:pt x="384" y="823"/>
                      <a:pt x="384" y="823"/>
                      <a:pt x="384" y="823"/>
                    </a:cubicBezTo>
                    <a:cubicBezTo>
                      <a:pt x="348" y="838"/>
                      <a:pt x="348" y="838"/>
                      <a:pt x="348" y="838"/>
                    </a:cubicBezTo>
                    <a:cubicBezTo>
                      <a:pt x="340" y="864"/>
                      <a:pt x="340" y="864"/>
                      <a:pt x="340" y="864"/>
                    </a:cubicBezTo>
                    <a:cubicBezTo>
                      <a:pt x="306" y="902"/>
                      <a:pt x="306" y="902"/>
                      <a:pt x="306" y="902"/>
                    </a:cubicBezTo>
                    <a:cubicBezTo>
                      <a:pt x="290" y="903"/>
                      <a:pt x="290" y="903"/>
                      <a:pt x="290" y="903"/>
                    </a:cubicBezTo>
                    <a:cubicBezTo>
                      <a:pt x="298" y="911"/>
                      <a:pt x="298" y="911"/>
                      <a:pt x="298" y="911"/>
                    </a:cubicBezTo>
                    <a:cubicBezTo>
                      <a:pt x="264" y="949"/>
                      <a:pt x="264" y="949"/>
                      <a:pt x="264" y="949"/>
                    </a:cubicBezTo>
                    <a:close/>
                    <a:moveTo>
                      <a:pt x="3" y="522"/>
                    </a:moveTo>
                    <a:cubicBezTo>
                      <a:pt x="3" y="517"/>
                      <a:pt x="2" y="512"/>
                      <a:pt x="2" y="508"/>
                    </a:cubicBezTo>
                    <a:cubicBezTo>
                      <a:pt x="28" y="534"/>
                      <a:pt x="28" y="534"/>
                      <a:pt x="28" y="534"/>
                    </a:cubicBezTo>
                    <a:cubicBezTo>
                      <a:pt x="20" y="537"/>
                      <a:pt x="20" y="537"/>
                      <a:pt x="20" y="537"/>
                    </a:cubicBezTo>
                    <a:cubicBezTo>
                      <a:pt x="3" y="522"/>
                      <a:pt x="3" y="522"/>
                      <a:pt x="3" y="522"/>
                    </a:cubicBezTo>
                    <a:close/>
                    <a:moveTo>
                      <a:pt x="79" y="168"/>
                    </a:moveTo>
                    <a:cubicBezTo>
                      <a:pt x="83" y="162"/>
                      <a:pt x="86" y="156"/>
                      <a:pt x="90" y="150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79" y="168"/>
                      <a:pt x="79" y="168"/>
                      <a:pt x="79" y="168"/>
                    </a:cubicBezTo>
                    <a:close/>
                    <a:moveTo>
                      <a:pt x="135" y="89"/>
                    </a:moveTo>
                    <a:cubicBezTo>
                      <a:pt x="140" y="82"/>
                      <a:pt x="145" y="76"/>
                      <a:pt x="151" y="70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35" y="89"/>
                      <a:pt x="135" y="89"/>
                      <a:pt x="135" y="89"/>
                    </a:cubicBezTo>
                    <a:close/>
                    <a:moveTo>
                      <a:pt x="156" y="65"/>
                    </a:moveTo>
                    <a:cubicBezTo>
                      <a:pt x="156" y="64"/>
                      <a:pt x="157" y="63"/>
                      <a:pt x="158" y="63"/>
                    </a:cubicBezTo>
                    <a:cubicBezTo>
                      <a:pt x="178" y="68"/>
                      <a:pt x="178" y="68"/>
                      <a:pt x="178" y="68"/>
                    </a:cubicBezTo>
                    <a:cubicBezTo>
                      <a:pt x="189" y="73"/>
                      <a:pt x="189" y="73"/>
                      <a:pt x="189" y="73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206" y="55"/>
                      <a:pt x="206" y="55"/>
                      <a:pt x="206" y="55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63" y="58"/>
                      <a:pt x="163" y="58"/>
                      <a:pt x="163" y="58"/>
                    </a:cubicBezTo>
                    <a:cubicBezTo>
                      <a:pt x="168" y="52"/>
                      <a:pt x="174" y="46"/>
                      <a:pt x="180" y="40"/>
                    </a:cubicBezTo>
                    <a:cubicBezTo>
                      <a:pt x="202" y="23"/>
                      <a:pt x="202" y="23"/>
                      <a:pt x="202" y="23"/>
                    </a:cubicBezTo>
                    <a:cubicBezTo>
                      <a:pt x="215" y="31"/>
                      <a:pt x="215" y="31"/>
                      <a:pt x="215" y="31"/>
                    </a:cubicBezTo>
                    <a:cubicBezTo>
                      <a:pt x="222" y="26"/>
                      <a:pt x="222" y="26"/>
                      <a:pt x="222" y="26"/>
                    </a:cubicBezTo>
                    <a:cubicBezTo>
                      <a:pt x="258" y="27"/>
                      <a:pt x="258" y="27"/>
                      <a:pt x="258" y="27"/>
                    </a:cubicBezTo>
                    <a:cubicBezTo>
                      <a:pt x="281" y="28"/>
                      <a:pt x="281" y="28"/>
                      <a:pt x="281" y="28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88" y="41"/>
                      <a:pt x="288" y="41"/>
                      <a:pt x="288" y="41"/>
                    </a:cubicBezTo>
                    <a:cubicBezTo>
                      <a:pt x="265" y="40"/>
                      <a:pt x="265" y="40"/>
                      <a:pt x="265" y="40"/>
                    </a:cubicBezTo>
                    <a:cubicBezTo>
                      <a:pt x="264" y="46"/>
                      <a:pt x="264" y="46"/>
                      <a:pt x="264" y="46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276" y="52"/>
                      <a:pt x="276" y="52"/>
                      <a:pt x="276" y="52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14" y="75"/>
                      <a:pt x="214" y="75"/>
                      <a:pt x="214" y="75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6" y="94"/>
                      <a:pt x="216" y="94"/>
                      <a:pt x="216" y="94"/>
                    </a:cubicBezTo>
                    <a:cubicBezTo>
                      <a:pt x="187" y="99"/>
                      <a:pt x="187" y="99"/>
                      <a:pt x="187" y="99"/>
                    </a:cubicBezTo>
                    <a:cubicBezTo>
                      <a:pt x="207" y="106"/>
                      <a:pt x="207" y="106"/>
                      <a:pt x="207" y="106"/>
                    </a:cubicBezTo>
                    <a:cubicBezTo>
                      <a:pt x="207" y="111"/>
                      <a:pt x="207" y="111"/>
                      <a:pt x="207" y="111"/>
                    </a:cubicBezTo>
                    <a:cubicBezTo>
                      <a:pt x="191" y="112"/>
                      <a:pt x="191" y="112"/>
                      <a:pt x="191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52" y="97"/>
                      <a:pt x="152" y="97"/>
                      <a:pt x="152" y="97"/>
                    </a:cubicBezTo>
                    <a:cubicBezTo>
                      <a:pt x="174" y="102"/>
                      <a:pt x="174" y="102"/>
                      <a:pt x="174" y="102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62" y="83"/>
                      <a:pt x="162" y="83"/>
                      <a:pt x="162" y="83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56" y="65"/>
                      <a:pt x="156" y="65"/>
                      <a:pt x="156" y="65"/>
                    </a:cubicBezTo>
                    <a:close/>
                    <a:moveTo>
                      <a:pt x="110" y="138"/>
                    </a:moveTo>
                    <a:cubicBezTo>
                      <a:pt x="104" y="148"/>
                      <a:pt x="104" y="148"/>
                      <a:pt x="104" y="148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36" y="140"/>
                      <a:pt x="136" y="140"/>
                      <a:pt x="136" y="140"/>
                    </a:cubicBezTo>
                    <a:cubicBezTo>
                      <a:pt x="110" y="138"/>
                      <a:pt x="110" y="138"/>
                      <a:pt x="110" y="138"/>
                    </a:cubicBezTo>
                    <a:close/>
                    <a:moveTo>
                      <a:pt x="120" y="108"/>
                    </a:move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83" y="118"/>
                      <a:pt x="183" y="118"/>
                      <a:pt x="183" y="118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20" y="108"/>
                      <a:pt x="120" y="108"/>
                      <a:pt x="120" y="108"/>
                    </a:cubicBezTo>
                    <a:close/>
                    <a:moveTo>
                      <a:pt x="103" y="199"/>
                    </a:moveTo>
                    <a:cubicBezTo>
                      <a:pt x="81" y="192"/>
                      <a:pt x="81" y="192"/>
                      <a:pt x="81" y="192"/>
                    </a:cubicBezTo>
                    <a:cubicBezTo>
                      <a:pt x="93" y="183"/>
                      <a:pt x="93" y="183"/>
                      <a:pt x="93" y="183"/>
                    </a:cubicBezTo>
                    <a:cubicBezTo>
                      <a:pt x="109" y="192"/>
                      <a:pt x="109" y="192"/>
                      <a:pt x="109" y="192"/>
                    </a:cubicBezTo>
                    <a:cubicBezTo>
                      <a:pt x="103" y="199"/>
                      <a:pt x="103" y="199"/>
                      <a:pt x="103" y="199"/>
                    </a:cubicBezTo>
                    <a:close/>
                    <a:moveTo>
                      <a:pt x="163" y="224"/>
                    </a:moveTo>
                    <a:cubicBezTo>
                      <a:pt x="155" y="244"/>
                      <a:pt x="155" y="244"/>
                      <a:pt x="155" y="244"/>
                    </a:cubicBezTo>
                    <a:cubicBezTo>
                      <a:pt x="166" y="250"/>
                      <a:pt x="166" y="250"/>
                      <a:pt x="166" y="250"/>
                    </a:cubicBezTo>
                    <a:cubicBezTo>
                      <a:pt x="177" y="241"/>
                      <a:pt x="177" y="241"/>
                      <a:pt x="177" y="241"/>
                    </a:cubicBezTo>
                    <a:cubicBezTo>
                      <a:pt x="188" y="246"/>
                      <a:pt x="188" y="246"/>
                      <a:pt x="188" y="246"/>
                    </a:cubicBezTo>
                    <a:cubicBezTo>
                      <a:pt x="195" y="245"/>
                      <a:pt x="195" y="245"/>
                      <a:pt x="195" y="245"/>
                    </a:cubicBezTo>
                    <a:cubicBezTo>
                      <a:pt x="180" y="235"/>
                      <a:pt x="180" y="235"/>
                      <a:pt x="180" y="235"/>
                    </a:cubicBezTo>
                    <a:cubicBezTo>
                      <a:pt x="163" y="224"/>
                      <a:pt x="163" y="224"/>
                      <a:pt x="163" y="224"/>
                    </a:cubicBezTo>
                    <a:close/>
                    <a:moveTo>
                      <a:pt x="156" y="141"/>
                    </a:moveTo>
                    <a:cubicBezTo>
                      <a:pt x="137" y="154"/>
                      <a:pt x="137" y="154"/>
                      <a:pt x="137" y="154"/>
                    </a:cubicBezTo>
                    <a:cubicBezTo>
                      <a:pt x="146" y="177"/>
                      <a:pt x="146" y="177"/>
                      <a:pt x="146" y="177"/>
                    </a:cubicBezTo>
                    <a:cubicBezTo>
                      <a:pt x="165" y="182"/>
                      <a:pt x="165" y="182"/>
                      <a:pt x="165" y="182"/>
                    </a:cubicBezTo>
                    <a:cubicBezTo>
                      <a:pt x="198" y="186"/>
                      <a:pt x="198" y="186"/>
                      <a:pt x="198" y="186"/>
                    </a:cubicBezTo>
                    <a:cubicBezTo>
                      <a:pt x="208" y="184"/>
                      <a:pt x="208" y="184"/>
                      <a:pt x="208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09" y="208"/>
                      <a:pt x="209" y="208"/>
                      <a:pt x="209" y="208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22" y="209"/>
                      <a:pt x="222" y="209"/>
                      <a:pt x="222" y="209"/>
                    </a:cubicBezTo>
                    <a:cubicBezTo>
                      <a:pt x="222" y="195"/>
                      <a:pt x="222" y="195"/>
                      <a:pt x="222" y="195"/>
                    </a:cubicBezTo>
                    <a:cubicBezTo>
                      <a:pt x="240" y="207"/>
                      <a:pt x="240" y="207"/>
                      <a:pt x="240" y="207"/>
                    </a:cubicBezTo>
                    <a:cubicBezTo>
                      <a:pt x="235" y="214"/>
                      <a:pt x="235" y="214"/>
                      <a:pt x="235" y="214"/>
                    </a:cubicBezTo>
                    <a:cubicBezTo>
                      <a:pt x="228" y="220"/>
                      <a:pt x="228" y="220"/>
                      <a:pt x="228" y="220"/>
                    </a:cubicBezTo>
                    <a:cubicBezTo>
                      <a:pt x="228" y="226"/>
                      <a:pt x="228" y="226"/>
                      <a:pt x="228" y="226"/>
                    </a:cubicBezTo>
                    <a:cubicBezTo>
                      <a:pt x="209" y="228"/>
                      <a:pt x="209" y="228"/>
                      <a:pt x="209" y="228"/>
                    </a:cubicBezTo>
                    <a:cubicBezTo>
                      <a:pt x="206" y="236"/>
                      <a:pt x="206" y="236"/>
                      <a:pt x="206" y="236"/>
                    </a:cubicBezTo>
                    <a:cubicBezTo>
                      <a:pt x="232" y="235"/>
                      <a:pt x="232" y="235"/>
                      <a:pt x="232" y="235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77" y="263"/>
                      <a:pt x="277" y="263"/>
                      <a:pt x="277" y="263"/>
                    </a:cubicBezTo>
                    <a:cubicBezTo>
                      <a:pt x="278" y="258"/>
                      <a:pt x="278" y="258"/>
                      <a:pt x="278" y="258"/>
                    </a:cubicBezTo>
                    <a:cubicBezTo>
                      <a:pt x="259" y="244"/>
                      <a:pt x="259" y="244"/>
                      <a:pt x="259" y="244"/>
                    </a:cubicBezTo>
                    <a:cubicBezTo>
                      <a:pt x="285" y="254"/>
                      <a:pt x="285" y="254"/>
                      <a:pt x="285" y="254"/>
                    </a:cubicBezTo>
                    <a:cubicBezTo>
                      <a:pt x="282" y="245"/>
                      <a:pt x="282" y="245"/>
                      <a:pt x="282" y="245"/>
                    </a:cubicBezTo>
                    <a:cubicBezTo>
                      <a:pt x="261" y="222"/>
                      <a:pt x="261" y="222"/>
                      <a:pt x="261" y="222"/>
                    </a:cubicBezTo>
                    <a:cubicBezTo>
                      <a:pt x="270" y="217"/>
                      <a:pt x="270" y="217"/>
                      <a:pt x="270" y="217"/>
                    </a:cubicBezTo>
                    <a:cubicBezTo>
                      <a:pt x="290" y="232"/>
                      <a:pt x="290" y="232"/>
                      <a:pt x="290" y="232"/>
                    </a:cubicBezTo>
                    <a:cubicBezTo>
                      <a:pt x="301" y="216"/>
                      <a:pt x="301" y="216"/>
                      <a:pt x="301" y="216"/>
                    </a:cubicBezTo>
                    <a:cubicBezTo>
                      <a:pt x="283" y="205"/>
                      <a:pt x="283" y="205"/>
                      <a:pt x="283" y="205"/>
                    </a:cubicBezTo>
                    <a:cubicBezTo>
                      <a:pt x="257" y="196"/>
                      <a:pt x="257" y="196"/>
                      <a:pt x="257" y="196"/>
                    </a:cubicBezTo>
                    <a:cubicBezTo>
                      <a:pt x="268" y="185"/>
                      <a:pt x="268" y="185"/>
                      <a:pt x="268" y="185"/>
                    </a:cubicBezTo>
                    <a:cubicBezTo>
                      <a:pt x="238" y="165"/>
                      <a:pt x="238" y="165"/>
                      <a:pt x="238" y="165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24" y="167"/>
                      <a:pt x="224" y="167"/>
                      <a:pt x="224" y="167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04" y="155"/>
                      <a:pt x="204" y="155"/>
                      <a:pt x="204" y="155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190" y="161"/>
                      <a:pt x="190" y="161"/>
                      <a:pt x="190" y="161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183" y="142"/>
                      <a:pt x="183" y="142"/>
                      <a:pt x="183" y="142"/>
                    </a:cubicBezTo>
                    <a:cubicBezTo>
                      <a:pt x="169" y="148"/>
                      <a:pt x="169" y="148"/>
                      <a:pt x="169" y="148"/>
                    </a:cubicBezTo>
                    <a:cubicBezTo>
                      <a:pt x="167" y="171"/>
                      <a:pt x="167" y="171"/>
                      <a:pt x="167" y="171"/>
                    </a:cubicBezTo>
                    <a:cubicBezTo>
                      <a:pt x="163" y="170"/>
                      <a:pt x="163" y="170"/>
                      <a:pt x="163" y="170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56" y="141"/>
                      <a:pt x="156" y="141"/>
                      <a:pt x="156" y="141"/>
                    </a:cubicBezTo>
                    <a:close/>
                    <a:moveTo>
                      <a:pt x="225" y="562"/>
                    </a:moveTo>
                    <a:cubicBezTo>
                      <a:pt x="233" y="562"/>
                      <a:pt x="233" y="562"/>
                      <a:pt x="233" y="562"/>
                    </a:cubicBezTo>
                    <a:cubicBezTo>
                      <a:pt x="234" y="556"/>
                      <a:pt x="234" y="556"/>
                      <a:pt x="234" y="556"/>
                    </a:cubicBezTo>
                    <a:cubicBezTo>
                      <a:pt x="248" y="557"/>
                      <a:pt x="248" y="557"/>
                      <a:pt x="248" y="557"/>
                    </a:cubicBezTo>
                    <a:cubicBezTo>
                      <a:pt x="260" y="561"/>
                      <a:pt x="260" y="561"/>
                      <a:pt x="260" y="561"/>
                    </a:cubicBezTo>
                    <a:cubicBezTo>
                      <a:pt x="245" y="569"/>
                      <a:pt x="245" y="569"/>
                      <a:pt x="245" y="569"/>
                    </a:cubicBezTo>
                    <a:cubicBezTo>
                      <a:pt x="238" y="565"/>
                      <a:pt x="238" y="565"/>
                      <a:pt x="238" y="565"/>
                    </a:cubicBezTo>
                    <a:cubicBezTo>
                      <a:pt x="226" y="565"/>
                      <a:pt x="226" y="565"/>
                      <a:pt x="226" y="565"/>
                    </a:cubicBezTo>
                    <a:cubicBezTo>
                      <a:pt x="225" y="562"/>
                      <a:pt x="225" y="562"/>
                      <a:pt x="225" y="562"/>
                    </a:cubicBezTo>
                    <a:close/>
                    <a:moveTo>
                      <a:pt x="267" y="563"/>
                    </a:moveTo>
                    <a:cubicBezTo>
                      <a:pt x="267" y="567"/>
                      <a:pt x="267" y="567"/>
                      <a:pt x="267" y="567"/>
                    </a:cubicBezTo>
                    <a:cubicBezTo>
                      <a:pt x="275" y="567"/>
                      <a:pt x="275" y="567"/>
                      <a:pt x="275" y="567"/>
                    </a:cubicBezTo>
                    <a:cubicBezTo>
                      <a:pt x="275" y="563"/>
                      <a:pt x="275" y="563"/>
                      <a:pt x="275" y="563"/>
                    </a:cubicBezTo>
                    <a:cubicBezTo>
                      <a:pt x="267" y="563"/>
                      <a:pt x="267" y="563"/>
                      <a:pt x="267" y="563"/>
                    </a:cubicBezTo>
                    <a:close/>
                    <a:moveTo>
                      <a:pt x="204" y="563"/>
                    </a:moveTo>
                    <a:cubicBezTo>
                      <a:pt x="204" y="565"/>
                      <a:pt x="204" y="565"/>
                      <a:pt x="204" y="565"/>
                    </a:cubicBezTo>
                    <a:cubicBezTo>
                      <a:pt x="212" y="569"/>
                      <a:pt x="212" y="569"/>
                      <a:pt x="212" y="569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4"/>
                      <a:pt x="214" y="564"/>
                      <a:pt x="214" y="564"/>
                    </a:cubicBezTo>
                    <a:cubicBezTo>
                      <a:pt x="204" y="563"/>
                      <a:pt x="204" y="563"/>
                      <a:pt x="204" y="563"/>
                    </a:cubicBezTo>
                    <a:close/>
                    <a:moveTo>
                      <a:pt x="167" y="544"/>
                    </a:moveTo>
                    <a:cubicBezTo>
                      <a:pt x="165" y="538"/>
                      <a:pt x="165" y="538"/>
                      <a:pt x="165" y="538"/>
                    </a:cubicBezTo>
                    <a:cubicBezTo>
                      <a:pt x="189" y="536"/>
                      <a:pt x="189" y="536"/>
                      <a:pt x="189" y="536"/>
                    </a:cubicBezTo>
                    <a:cubicBezTo>
                      <a:pt x="232" y="554"/>
                      <a:pt x="232" y="554"/>
                      <a:pt x="232" y="554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06" y="552"/>
                      <a:pt x="206" y="552"/>
                      <a:pt x="206" y="552"/>
                    </a:cubicBezTo>
                    <a:cubicBezTo>
                      <a:pt x="183" y="540"/>
                      <a:pt x="183" y="540"/>
                      <a:pt x="183" y="540"/>
                    </a:cubicBezTo>
                    <a:cubicBezTo>
                      <a:pt x="167" y="544"/>
                      <a:pt x="167" y="544"/>
                      <a:pt x="167" y="544"/>
                    </a:cubicBezTo>
                    <a:close/>
                    <a:moveTo>
                      <a:pt x="831" y="332"/>
                    </a:moveTo>
                    <a:cubicBezTo>
                      <a:pt x="804" y="342"/>
                      <a:pt x="804" y="342"/>
                      <a:pt x="804" y="342"/>
                    </a:cubicBezTo>
                    <a:cubicBezTo>
                      <a:pt x="811" y="349"/>
                      <a:pt x="811" y="349"/>
                      <a:pt x="811" y="349"/>
                    </a:cubicBezTo>
                    <a:cubicBezTo>
                      <a:pt x="807" y="354"/>
                      <a:pt x="807" y="354"/>
                      <a:pt x="807" y="354"/>
                    </a:cubicBezTo>
                    <a:cubicBezTo>
                      <a:pt x="795" y="355"/>
                      <a:pt x="795" y="355"/>
                      <a:pt x="795" y="355"/>
                    </a:cubicBezTo>
                    <a:cubicBezTo>
                      <a:pt x="793" y="349"/>
                      <a:pt x="793" y="349"/>
                      <a:pt x="793" y="349"/>
                    </a:cubicBezTo>
                    <a:cubicBezTo>
                      <a:pt x="798" y="342"/>
                      <a:pt x="798" y="342"/>
                      <a:pt x="798" y="342"/>
                    </a:cubicBezTo>
                    <a:cubicBezTo>
                      <a:pt x="785" y="340"/>
                      <a:pt x="785" y="340"/>
                      <a:pt x="785" y="340"/>
                    </a:cubicBezTo>
                    <a:cubicBezTo>
                      <a:pt x="775" y="350"/>
                      <a:pt x="775" y="350"/>
                      <a:pt x="775" y="350"/>
                    </a:cubicBezTo>
                    <a:cubicBezTo>
                      <a:pt x="764" y="368"/>
                      <a:pt x="764" y="368"/>
                      <a:pt x="764" y="368"/>
                    </a:cubicBezTo>
                    <a:cubicBezTo>
                      <a:pt x="779" y="377"/>
                      <a:pt x="779" y="377"/>
                      <a:pt x="779" y="377"/>
                    </a:cubicBezTo>
                    <a:cubicBezTo>
                      <a:pt x="793" y="377"/>
                      <a:pt x="793" y="377"/>
                      <a:pt x="793" y="377"/>
                    </a:cubicBezTo>
                    <a:cubicBezTo>
                      <a:pt x="797" y="371"/>
                      <a:pt x="797" y="371"/>
                      <a:pt x="797" y="371"/>
                    </a:cubicBezTo>
                    <a:cubicBezTo>
                      <a:pt x="809" y="371"/>
                      <a:pt x="809" y="371"/>
                      <a:pt x="809" y="371"/>
                    </a:cubicBezTo>
                    <a:cubicBezTo>
                      <a:pt x="828" y="379"/>
                      <a:pt x="828" y="379"/>
                      <a:pt x="828" y="379"/>
                    </a:cubicBezTo>
                    <a:cubicBezTo>
                      <a:pt x="844" y="377"/>
                      <a:pt x="844" y="377"/>
                      <a:pt x="844" y="377"/>
                    </a:cubicBezTo>
                    <a:cubicBezTo>
                      <a:pt x="843" y="366"/>
                      <a:pt x="843" y="366"/>
                      <a:pt x="843" y="366"/>
                    </a:cubicBezTo>
                    <a:cubicBezTo>
                      <a:pt x="821" y="351"/>
                      <a:pt x="821" y="351"/>
                      <a:pt x="821" y="351"/>
                    </a:cubicBezTo>
                    <a:cubicBezTo>
                      <a:pt x="831" y="332"/>
                      <a:pt x="831" y="332"/>
                      <a:pt x="831" y="332"/>
                    </a:cubicBezTo>
                    <a:close/>
                    <a:moveTo>
                      <a:pt x="900" y="334"/>
                    </a:moveTo>
                    <a:cubicBezTo>
                      <a:pt x="874" y="349"/>
                      <a:pt x="874" y="349"/>
                      <a:pt x="874" y="349"/>
                    </a:cubicBezTo>
                    <a:cubicBezTo>
                      <a:pt x="877" y="366"/>
                      <a:pt x="877" y="366"/>
                      <a:pt x="877" y="366"/>
                    </a:cubicBezTo>
                    <a:cubicBezTo>
                      <a:pt x="893" y="380"/>
                      <a:pt x="893" y="380"/>
                      <a:pt x="893" y="380"/>
                    </a:cubicBezTo>
                    <a:cubicBezTo>
                      <a:pt x="887" y="402"/>
                      <a:pt x="887" y="402"/>
                      <a:pt x="887" y="402"/>
                    </a:cubicBezTo>
                    <a:cubicBezTo>
                      <a:pt x="903" y="410"/>
                      <a:pt x="903" y="410"/>
                      <a:pt x="903" y="410"/>
                    </a:cubicBezTo>
                    <a:cubicBezTo>
                      <a:pt x="918" y="406"/>
                      <a:pt x="918" y="406"/>
                      <a:pt x="918" y="406"/>
                    </a:cubicBezTo>
                    <a:cubicBezTo>
                      <a:pt x="914" y="390"/>
                      <a:pt x="914" y="390"/>
                      <a:pt x="914" y="390"/>
                    </a:cubicBezTo>
                    <a:cubicBezTo>
                      <a:pt x="907" y="385"/>
                      <a:pt x="907" y="385"/>
                      <a:pt x="907" y="385"/>
                    </a:cubicBezTo>
                    <a:cubicBezTo>
                      <a:pt x="908" y="379"/>
                      <a:pt x="908" y="379"/>
                      <a:pt x="908" y="379"/>
                    </a:cubicBezTo>
                    <a:cubicBezTo>
                      <a:pt x="921" y="380"/>
                      <a:pt x="921" y="380"/>
                      <a:pt x="921" y="380"/>
                    </a:cubicBezTo>
                    <a:cubicBezTo>
                      <a:pt x="912" y="371"/>
                      <a:pt x="912" y="371"/>
                      <a:pt x="912" y="371"/>
                    </a:cubicBezTo>
                    <a:cubicBezTo>
                      <a:pt x="898" y="356"/>
                      <a:pt x="898" y="356"/>
                      <a:pt x="898" y="356"/>
                    </a:cubicBezTo>
                    <a:cubicBezTo>
                      <a:pt x="900" y="347"/>
                      <a:pt x="900" y="347"/>
                      <a:pt x="900" y="347"/>
                    </a:cubicBezTo>
                    <a:cubicBezTo>
                      <a:pt x="910" y="347"/>
                      <a:pt x="910" y="347"/>
                      <a:pt x="910" y="347"/>
                    </a:cubicBezTo>
                    <a:cubicBezTo>
                      <a:pt x="912" y="335"/>
                      <a:pt x="912" y="335"/>
                      <a:pt x="912" y="335"/>
                    </a:cubicBezTo>
                    <a:cubicBezTo>
                      <a:pt x="900" y="334"/>
                      <a:pt x="900" y="334"/>
                      <a:pt x="900" y="334"/>
                    </a:cubicBezTo>
                    <a:close/>
                    <a:moveTo>
                      <a:pt x="473" y="176"/>
                    </a:moveTo>
                    <a:cubicBezTo>
                      <a:pt x="464" y="185"/>
                      <a:pt x="464" y="185"/>
                      <a:pt x="464" y="185"/>
                    </a:cubicBezTo>
                    <a:cubicBezTo>
                      <a:pt x="481" y="190"/>
                      <a:pt x="481" y="190"/>
                      <a:pt x="481" y="190"/>
                    </a:cubicBezTo>
                    <a:cubicBezTo>
                      <a:pt x="476" y="196"/>
                      <a:pt x="476" y="196"/>
                      <a:pt x="476" y="196"/>
                    </a:cubicBezTo>
                    <a:cubicBezTo>
                      <a:pt x="473" y="202"/>
                      <a:pt x="473" y="202"/>
                      <a:pt x="473" y="202"/>
                    </a:cubicBezTo>
                    <a:cubicBezTo>
                      <a:pt x="500" y="206"/>
                      <a:pt x="500" y="206"/>
                      <a:pt x="500" y="206"/>
                    </a:cubicBezTo>
                    <a:cubicBezTo>
                      <a:pt x="525" y="193"/>
                      <a:pt x="525" y="193"/>
                      <a:pt x="525" y="193"/>
                    </a:cubicBezTo>
                    <a:cubicBezTo>
                      <a:pt x="527" y="184"/>
                      <a:pt x="527" y="184"/>
                      <a:pt x="527" y="184"/>
                    </a:cubicBezTo>
                    <a:cubicBezTo>
                      <a:pt x="511" y="177"/>
                      <a:pt x="511" y="177"/>
                      <a:pt x="511" y="177"/>
                    </a:cubicBezTo>
                    <a:cubicBezTo>
                      <a:pt x="492" y="183"/>
                      <a:pt x="492" y="183"/>
                      <a:pt x="492" y="183"/>
                    </a:cubicBezTo>
                    <a:cubicBezTo>
                      <a:pt x="483" y="185"/>
                      <a:pt x="483" y="185"/>
                      <a:pt x="483" y="185"/>
                    </a:cubicBezTo>
                    <a:cubicBezTo>
                      <a:pt x="483" y="181"/>
                      <a:pt x="483" y="181"/>
                      <a:pt x="483" y="181"/>
                    </a:cubicBezTo>
                    <a:cubicBezTo>
                      <a:pt x="473" y="176"/>
                      <a:pt x="473" y="176"/>
                      <a:pt x="473" y="176"/>
                    </a:cubicBezTo>
                    <a:close/>
                    <a:moveTo>
                      <a:pt x="718" y="16"/>
                    </a:moveTo>
                    <a:cubicBezTo>
                      <a:pt x="711" y="28"/>
                      <a:pt x="711" y="28"/>
                      <a:pt x="711" y="28"/>
                    </a:cubicBezTo>
                    <a:cubicBezTo>
                      <a:pt x="731" y="28"/>
                      <a:pt x="731" y="28"/>
                      <a:pt x="731" y="28"/>
                    </a:cubicBezTo>
                    <a:cubicBezTo>
                      <a:pt x="727" y="34"/>
                      <a:pt x="727" y="34"/>
                      <a:pt x="727" y="34"/>
                    </a:cubicBezTo>
                    <a:cubicBezTo>
                      <a:pt x="746" y="36"/>
                      <a:pt x="746" y="36"/>
                      <a:pt x="746" y="36"/>
                    </a:cubicBezTo>
                    <a:cubicBezTo>
                      <a:pt x="760" y="26"/>
                      <a:pt x="760" y="26"/>
                      <a:pt x="760" y="26"/>
                    </a:cubicBezTo>
                    <a:cubicBezTo>
                      <a:pt x="737" y="20"/>
                      <a:pt x="737" y="20"/>
                      <a:pt x="737" y="20"/>
                    </a:cubicBezTo>
                    <a:cubicBezTo>
                      <a:pt x="729" y="22"/>
                      <a:pt x="729" y="22"/>
                      <a:pt x="729" y="22"/>
                    </a:cubicBezTo>
                    <a:cubicBezTo>
                      <a:pt x="718" y="16"/>
                      <a:pt x="718" y="16"/>
                      <a:pt x="718" y="16"/>
                    </a:cubicBezTo>
                    <a:close/>
                    <a:moveTo>
                      <a:pt x="699" y="27"/>
                    </a:moveTo>
                    <a:cubicBezTo>
                      <a:pt x="724" y="42"/>
                      <a:pt x="724" y="42"/>
                      <a:pt x="724" y="42"/>
                    </a:cubicBezTo>
                    <a:cubicBezTo>
                      <a:pt x="713" y="50"/>
                      <a:pt x="713" y="50"/>
                      <a:pt x="713" y="50"/>
                    </a:cubicBezTo>
                    <a:cubicBezTo>
                      <a:pt x="704" y="68"/>
                      <a:pt x="704" y="68"/>
                      <a:pt x="704" y="68"/>
                    </a:cubicBezTo>
                    <a:cubicBezTo>
                      <a:pt x="688" y="53"/>
                      <a:pt x="688" y="53"/>
                      <a:pt x="688" y="53"/>
                    </a:cubicBezTo>
                    <a:cubicBezTo>
                      <a:pt x="701" y="47"/>
                      <a:pt x="701" y="47"/>
                      <a:pt x="701" y="47"/>
                    </a:cubicBezTo>
                    <a:cubicBezTo>
                      <a:pt x="694" y="41"/>
                      <a:pt x="694" y="41"/>
                      <a:pt x="694" y="41"/>
                    </a:cubicBezTo>
                    <a:cubicBezTo>
                      <a:pt x="680" y="48"/>
                      <a:pt x="680" y="48"/>
                      <a:pt x="680" y="48"/>
                    </a:cubicBezTo>
                    <a:cubicBezTo>
                      <a:pt x="666" y="31"/>
                      <a:pt x="666" y="31"/>
                      <a:pt x="666" y="31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9" y="36"/>
                      <a:pt x="689" y="36"/>
                      <a:pt x="689" y="36"/>
                    </a:cubicBezTo>
                    <a:cubicBezTo>
                      <a:pt x="698" y="36"/>
                      <a:pt x="698" y="36"/>
                      <a:pt x="698" y="36"/>
                    </a:cubicBezTo>
                    <a:cubicBezTo>
                      <a:pt x="699" y="27"/>
                      <a:pt x="699" y="27"/>
                      <a:pt x="699" y="27"/>
                    </a:cubicBezTo>
                    <a:close/>
                    <a:moveTo>
                      <a:pt x="933" y="103"/>
                    </a:moveTo>
                    <a:cubicBezTo>
                      <a:pt x="918" y="99"/>
                      <a:pt x="918" y="99"/>
                      <a:pt x="918" y="99"/>
                    </a:cubicBezTo>
                    <a:cubicBezTo>
                      <a:pt x="936" y="82"/>
                      <a:pt x="936" y="82"/>
                      <a:pt x="936" y="82"/>
                    </a:cubicBezTo>
                    <a:cubicBezTo>
                      <a:pt x="961" y="71"/>
                      <a:pt x="961" y="71"/>
                      <a:pt x="961" y="71"/>
                    </a:cubicBezTo>
                    <a:cubicBezTo>
                      <a:pt x="999" y="64"/>
                      <a:pt x="999" y="64"/>
                      <a:pt x="999" y="64"/>
                    </a:cubicBezTo>
                    <a:cubicBezTo>
                      <a:pt x="1002" y="69"/>
                      <a:pt x="1002" y="69"/>
                      <a:pt x="1002" y="69"/>
                    </a:cubicBezTo>
                    <a:cubicBezTo>
                      <a:pt x="992" y="75"/>
                      <a:pt x="992" y="75"/>
                      <a:pt x="992" y="75"/>
                    </a:cubicBezTo>
                    <a:cubicBezTo>
                      <a:pt x="950" y="85"/>
                      <a:pt x="950" y="85"/>
                      <a:pt x="950" y="85"/>
                    </a:cubicBezTo>
                    <a:cubicBezTo>
                      <a:pt x="933" y="103"/>
                      <a:pt x="933" y="103"/>
                      <a:pt x="933" y="103"/>
                    </a:cubicBezTo>
                    <a:close/>
                    <a:moveTo>
                      <a:pt x="934" y="135"/>
                    </a:moveTo>
                    <a:cubicBezTo>
                      <a:pt x="918" y="134"/>
                      <a:pt x="918" y="134"/>
                      <a:pt x="918" y="134"/>
                    </a:cubicBezTo>
                    <a:cubicBezTo>
                      <a:pt x="901" y="121"/>
                      <a:pt x="901" y="121"/>
                      <a:pt x="901" y="121"/>
                    </a:cubicBezTo>
                    <a:cubicBezTo>
                      <a:pt x="913" y="107"/>
                      <a:pt x="913" y="107"/>
                      <a:pt x="913" y="107"/>
                    </a:cubicBezTo>
                    <a:cubicBezTo>
                      <a:pt x="930" y="108"/>
                      <a:pt x="930" y="108"/>
                      <a:pt x="930" y="108"/>
                    </a:cubicBezTo>
                    <a:cubicBezTo>
                      <a:pt x="925" y="117"/>
                      <a:pt x="925" y="117"/>
                      <a:pt x="925" y="117"/>
                    </a:cubicBezTo>
                    <a:cubicBezTo>
                      <a:pt x="934" y="135"/>
                      <a:pt x="934" y="135"/>
                      <a:pt x="934" y="135"/>
                    </a:cubicBezTo>
                    <a:close/>
                    <a:moveTo>
                      <a:pt x="576" y="245"/>
                    </a:moveTo>
                    <a:cubicBezTo>
                      <a:pt x="571" y="264"/>
                      <a:pt x="571" y="264"/>
                      <a:pt x="571" y="264"/>
                    </a:cubicBezTo>
                    <a:cubicBezTo>
                      <a:pt x="579" y="270"/>
                      <a:pt x="579" y="270"/>
                      <a:pt x="579" y="270"/>
                    </a:cubicBezTo>
                    <a:cubicBezTo>
                      <a:pt x="579" y="278"/>
                      <a:pt x="579" y="278"/>
                      <a:pt x="579" y="278"/>
                    </a:cubicBezTo>
                    <a:cubicBezTo>
                      <a:pt x="585" y="279"/>
                      <a:pt x="585" y="279"/>
                      <a:pt x="585" y="279"/>
                    </a:cubicBezTo>
                    <a:cubicBezTo>
                      <a:pt x="590" y="288"/>
                      <a:pt x="590" y="288"/>
                      <a:pt x="590" y="288"/>
                    </a:cubicBezTo>
                    <a:cubicBezTo>
                      <a:pt x="581" y="292"/>
                      <a:pt x="581" y="292"/>
                      <a:pt x="581" y="292"/>
                    </a:cubicBezTo>
                    <a:cubicBezTo>
                      <a:pt x="576" y="301"/>
                      <a:pt x="576" y="301"/>
                      <a:pt x="576" y="301"/>
                    </a:cubicBezTo>
                    <a:cubicBezTo>
                      <a:pt x="589" y="305"/>
                      <a:pt x="589" y="305"/>
                      <a:pt x="589" y="305"/>
                    </a:cubicBezTo>
                    <a:cubicBezTo>
                      <a:pt x="573" y="315"/>
                      <a:pt x="573" y="315"/>
                      <a:pt x="573" y="315"/>
                    </a:cubicBezTo>
                    <a:cubicBezTo>
                      <a:pt x="578" y="316"/>
                      <a:pt x="578" y="316"/>
                      <a:pt x="578" y="316"/>
                    </a:cubicBezTo>
                    <a:cubicBezTo>
                      <a:pt x="592" y="310"/>
                      <a:pt x="592" y="310"/>
                      <a:pt x="592" y="310"/>
                    </a:cubicBezTo>
                    <a:cubicBezTo>
                      <a:pt x="608" y="311"/>
                      <a:pt x="608" y="311"/>
                      <a:pt x="608" y="311"/>
                    </a:cubicBezTo>
                    <a:cubicBezTo>
                      <a:pt x="615" y="306"/>
                      <a:pt x="615" y="306"/>
                      <a:pt x="615" y="306"/>
                    </a:cubicBezTo>
                    <a:cubicBezTo>
                      <a:pt x="609" y="303"/>
                      <a:pt x="609" y="303"/>
                      <a:pt x="609" y="303"/>
                    </a:cubicBezTo>
                    <a:cubicBezTo>
                      <a:pt x="615" y="297"/>
                      <a:pt x="615" y="297"/>
                      <a:pt x="615" y="297"/>
                    </a:cubicBezTo>
                    <a:cubicBezTo>
                      <a:pt x="613" y="292"/>
                      <a:pt x="613" y="292"/>
                      <a:pt x="613" y="292"/>
                    </a:cubicBezTo>
                    <a:cubicBezTo>
                      <a:pt x="605" y="293"/>
                      <a:pt x="605" y="293"/>
                      <a:pt x="605" y="293"/>
                    </a:cubicBezTo>
                    <a:cubicBezTo>
                      <a:pt x="601" y="279"/>
                      <a:pt x="601" y="279"/>
                      <a:pt x="601" y="279"/>
                    </a:cubicBezTo>
                    <a:cubicBezTo>
                      <a:pt x="597" y="278"/>
                      <a:pt x="597" y="278"/>
                      <a:pt x="597" y="278"/>
                    </a:cubicBezTo>
                    <a:cubicBezTo>
                      <a:pt x="597" y="272"/>
                      <a:pt x="597" y="272"/>
                      <a:pt x="597" y="272"/>
                    </a:cubicBezTo>
                    <a:cubicBezTo>
                      <a:pt x="590" y="266"/>
                      <a:pt x="590" y="266"/>
                      <a:pt x="590" y="266"/>
                    </a:cubicBezTo>
                    <a:cubicBezTo>
                      <a:pt x="595" y="258"/>
                      <a:pt x="595" y="258"/>
                      <a:pt x="595" y="258"/>
                    </a:cubicBezTo>
                    <a:cubicBezTo>
                      <a:pt x="594" y="255"/>
                      <a:pt x="594" y="255"/>
                      <a:pt x="594" y="255"/>
                    </a:cubicBezTo>
                    <a:cubicBezTo>
                      <a:pt x="583" y="255"/>
                      <a:pt x="583" y="255"/>
                      <a:pt x="583" y="255"/>
                    </a:cubicBezTo>
                    <a:cubicBezTo>
                      <a:pt x="590" y="250"/>
                      <a:pt x="590" y="250"/>
                      <a:pt x="590" y="250"/>
                    </a:cubicBezTo>
                    <a:cubicBezTo>
                      <a:pt x="589" y="246"/>
                      <a:pt x="589" y="246"/>
                      <a:pt x="589" y="246"/>
                    </a:cubicBezTo>
                    <a:cubicBezTo>
                      <a:pt x="576" y="245"/>
                      <a:pt x="576" y="245"/>
                      <a:pt x="576" y="245"/>
                    </a:cubicBezTo>
                    <a:close/>
                    <a:moveTo>
                      <a:pt x="569" y="276"/>
                    </a:moveTo>
                    <a:cubicBezTo>
                      <a:pt x="559" y="274"/>
                      <a:pt x="559" y="274"/>
                      <a:pt x="559" y="274"/>
                    </a:cubicBezTo>
                    <a:cubicBezTo>
                      <a:pt x="555" y="281"/>
                      <a:pt x="555" y="281"/>
                      <a:pt x="555" y="281"/>
                    </a:cubicBezTo>
                    <a:cubicBezTo>
                      <a:pt x="547" y="282"/>
                      <a:pt x="547" y="282"/>
                      <a:pt x="547" y="282"/>
                    </a:cubicBezTo>
                    <a:cubicBezTo>
                      <a:pt x="549" y="290"/>
                      <a:pt x="549" y="290"/>
                      <a:pt x="549" y="290"/>
                    </a:cubicBezTo>
                    <a:cubicBezTo>
                      <a:pt x="554" y="292"/>
                      <a:pt x="554" y="292"/>
                      <a:pt x="554" y="292"/>
                    </a:cubicBezTo>
                    <a:cubicBezTo>
                      <a:pt x="551" y="296"/>
                      <a:pt x="551" y="296"/>
                      <a:pt x="551" y="296"/>
                    </a:cubicBezTo>
                    <a:cubicBezTo>
                      <a:pt x="547" y="301"/>
                      <a:pt x="547" y="301"/>
                      <a:pt x="547" y="301"/>
                    </a:cubicBezTo>
                    <a:cubicBezTo>
                      <a:pt x="556" y="305"/>
                      <a:pt x="556" y="305"/>
                      <a:pt x="556" y="305"/>
                    </a:cubicBezTo>
                    <a:cubicBezTo>
                      <a:pt x="564" y="298"/>
                      <a:pt x="564" y="298"/>
                      <a:pt x="564" y="298"/>
                    </a:cubicBezTo>
                    <a:cubicBezTo>
                      <a:pt x="571" y="299"/>
                      <a:pt x="571" y="299"/>
                      <a:pt x="571" y="299"/>
                    </a:cubicBezTo>
                    <a:cubicBezTo>
                      <a:pt x="570" y="284"/>
                      <a:pt x="570" y="284"/>
                      <a:pt x="570" y="284"/>
                    </a:cubicBezTo>
                    <a:cubicBezTo>
                      <a:pt x="572" y="281"/>
                      <a:pt x="572" y="281"/>
                      <a:pt x="572" y="281"/>
                    </a:cubicBezTo>
                    <a:cubicBezTo>
                      <a:pt x="569" y="276"/>
                      <a:pt x="569" y="276"/>
                      <a:pt x="569" y="276"/>
                    </a:cubicBezTo>
                    <a:close/>
                    <a:moveTo>
                      <a:pt x="653" y="380"/>
                    </a:moveTo>
                    <a:cubicBezTo>
                      <a:pt x="654" y="385"/>
                      <a:pt x="654" y="385"/>
                      <a:pt x="654" y="385"/>
                    </a:cubicBezTo>
                    <a:cubicBezTo>
                      <a:pt x="655" y="394"/>
                      <a:pt x="655" y="394"/>
                      <a:pt x="655" y="394"/>
                    </a:cubicBezTo>
                    <a:cubicBezTo>
                      <a:pt x="661" y="391"/>
                      <a:pt x="661" y="391"/>
                      <a:pt x="661" y="391"/>
                    </a:cubicBezTo>
                    <a:cubicBezTo>
                      <a:pt x="663" y="381"/>
                      <a:pt x="663" y="381"/>
                      <a:pt x="663" y="381"/>
                    </a:cubicBezTo>
                    <a:cubicBezTo>
                      <a:pt x="659" y="378"/>
                      <a:pt x="659" y="378"/>
                      <a:pt x="659" y="378"/>
                    </a:cubicBezTo>
                    <a:cubicBezTo>
                      <a:pt x="653" y="380"/>
                      <a:pt x="653" y="380"/>
                      <a:pt x="653" y="380"/>
                    </a:cubicBezTo>
                    <a:close/>
                    <a:moveTo>
                      <a:pt x="658" y="377"/>
                    </a:moveTo>
                    <a:cubicBezTo>
                      <a:pt x="654" y="371"/>
                      <a:pt x="654" y="371"/>
                      <a:pt x="654" y="371"/>
                    </a:cubicBezTo>
                    <a:cubicBezTo>
                      <a:pt x="660" y="365"/>
                      <a:pt x="660" y="365"/>
                      <a:pt x="660" y="365"/>
                    </a:cubicBezTo>
                    <a:cubicBezTo>
                      <a:pt x="662" y="368"/>
                      <a:pt x="662" y="368"/>
                      <a:pt x="662" y="368"/>
                    </a:cubicBezTo>
                    <a:cubicBezTo>
                      <a:pt x="661" y="375"/>
                      <a:pt x="661" y="375"/>
                      <a:pt x="661" y="375"/>
                    </a:cubicBezTo>
                    <a:cubicBezTo>
                      <a:pt x="658" y="377"/>
                      <a:pt x="658" y="377"/>
                      <a:pt x="658" y="377"/>
                    </a:cubicBezTo>
                    <a:close/>
                    <a:moveTo>
                      <a:pt x="693" y="399"/>
                    </a:moveTo>
                    <a:cubicBezTo>
                      <a:pt x="693" y="406"/>
                      <a:pt x="693" y="406"/>
                      <a:pt x="693" y="406"/>
                    </a:cubicBezTo>
                    <a:cubicBezTo>
                      <a:pt x="690" y="408"/>
                      <a:pt x="690" y="408"/>
                      <a:pt x="690" y="408"/>
                    </a:cubicBezTo>
                    <a:cubicBezTo>
                      <a:pt x="677" y="403"/>
                      <a:pt x="677" y="403"/>
                      <a:pt x="677" y="403"/>
                    </a:cubicBezTo>
                    <a:cubicBezTo>
                      <a:pt x="677" y="400"/>
                      <a:pt x="677" y="400"/>
                      <a:pt x="677" y="400"/>
                    </a:cubicBezTo>
                    <a:cubicBezTo>
                      <a:pt x="682" y="397"/>
                      <a:pt x="682" y="397"/>
                      <a:pt x="682" y="397"/>
                    </a:cubicBezTo>
                    <a:cubicBezTo>
                      <a:pt x="688" y="399"/>
                      <a:pt x="688" y="399"/>
                      <a:pt x="688" y="399"/>
                    </a:cubicBezTo>
                    <a:cubicBezTo>
                      <a:pt x="693" y="399"/>
                      <a:pt x="693" y="399"/>
                      <a:pt x="693" y="399"/>
                    </a:cubicBezTo>
                    <a:close/>
                    <a:moveTo>
                      <a:pt x="740" y="414"/>
                    </a:moveTo>
                    <a:cubicBezTo>
                      <a:pt x="741" y="418"/>
                      <a:pt x="741" y="418"/>
                      <a:pt x="741" y="418"/>
                    </a:cubicBezTo>
                    <a:cubicBezTo>
                      <a:pt x="749" y="421"/>
                      <a:pt x="749" y="421"/>
                      <a:pt x="749" y="421"/>
                    </a:cubicBezTo>
                    <a:cubicBezTo>
                      <a:pt x="758" y="419"/>
                      <a:pt x="758" y="419"/>
                      <a:pt x="758" y="419"/>
                    </a:cubicBezTo>
                    <a:cubicBezTo>
                      <a:pt x="757" y="416"/>
                      <a:pt x="757" y="416"/>
                      <a:pt x="757" y="416"/>
                    </a:cubicBezTo>
                    <a:cubicBezTo>
                      <a:pt x="740" y="414"/>
                      <a:pt x="740" y="414"/>
                      <a:pt x="740" y="414"/>
                    </a:cubicBezTo>
                    <a:close/>
                    <a:moveTo>
                      <a:pt x="802" y="416"/>
                    </a:moveTo>
                    <a:cubicBezTo>
                      <a:pt x="793" y="416"/>
                      <a:pt x="793" y="416"/>
                      <a:pt x="793" y="416"/>
                    </a:cubicBezTo>
                    <a:cubicBezTo>
                      <a:pt x="790" y="420"/>
                      <a:pt x="790" y="420"/>
                      <a:pt x="790" y="420"/>
                    </a:cubicBezTo>
                    <a:cubicBezTo>
                      <a:pt x="796" y="423"/>
                      <a:pt x="796" y="423"/>
                      <a:pt x="796" y="423"/>
                    </a:cubicBezTo>
                    <a:cubicBezTo>
                      <a:pt x="801" y="420"/>
                      <a:pt x="801" y="420"/>
                      <a:pt x="801" y="420"/>
                    </a:cubicBezTo>
                    <a:cubicBezTo>
                      <a:pt x="802" y="416"/>
                      <a:pt x="802" y="416"/>
                      <a:pt x="802" y="416"/>
                    </a:cubicBezTo>
                    <a:close/>
                    <a:moveTo>
                      <a:pt x="1067" y="573"/>
                    </a:moveTo>
                    <a:cubicBezTo>
                      <a:pt x="1064" y="578"/>
                      <a:pt x="1064" y="578"/>
                      <a:pt x="1064" y="578"/>
                    </a:cubicBezTo>
                    <a:cubicBezTo>
                      <a:pt x="1065" y="589"/>
                      <a:pt x="1065" y="589"/>
                      <a:pt x="1065" y="589"/>
                    </a:cubicBezTo>
                    <a:cubicBezTo>
                      <a:pt x="1069" y="595"/>
                      <a:pt x="1069" y="595"/>
                      <a:pt x="1069" y="595"/>
                    </a:cubicBezTo>
                    <a:cubicBezTo>
                      <a:pt x="1075" y="592"/>
                      <a:pt x="1075" y="592"/>
                      <a:pt x="1075" y="592"/>
                    </a:cubicBezTo>
                    <a:cubicBezTo>
                      <a:pt x="1076" y="586"/>
                      <a:pt x="1076" y="586"/>
                      <a:pt x="1076" y="586"/>
                    </a:cubicBezTo>
                    <a:cubicBezTo>
                      <a:pt x="1067" y="573"/>
                      <a:pt x="1067" y="573"/>
                      <a:pt x="1067" y="573"/>
                    </a:cubicBezTo>
                    <a:close/>
                    <a:moveTo>
                      <a:pt x="891" y="698"/>
                    </a:moveTo>
                    <a:cubicBezTo>
                      <a:pt x="862" y="720"/>
                      <a:pt x="862" y="720"/>
                      <a:pt x="862" y="720"/>
                    </a:cubicBezTo>
                    <a:cubicBezTo>
                      <a:pt x="857" y="732"/>
                      <a:pt x="857" y="732"/>
                      <a:pt x="857" y="732"/>
                    </a:cubicBezTo>
                    <a:cubicBezTo>
                      <a:pt x="863" y="745"/>
                      <a:pt x="863" y="745"/>
                      <a:pt x="863" y="745"/>
                    </a:cubicBezTo>
                    <a:cubicBezTo>
                      <a:pt x="855" y="757"/>
                      <a:pt x="855" y="757"/>
                      <a:pt x="855" y="757"/>
                    </a:cubicBezTo>
                    <a:cubicBezTo>
                      <a:pt x="865" y="782"/>
                      <a:pt x="865" y="782"/>
                      <a:pt x="865" y="782"/>
                    </a:cubicBezTo>
                    <a:cubicBezTo>
                      <a:pt x="877" y="775"/>
                      <a:pt x="877" y="775"/>
                      <a:pt x="877" y="775"/>
                    </a:cubicBezTo>
                    <a:cubicBezTo>
                      <a:pt x="896" y="718"/>
                      <a:pt x="896" y="718"/>
                      <a:pt x="896" y="718"/>
                    </a:cubicBezTo>
                    <a:cubicBezTo>
                      <a:pt x="891" y="698"/>
                      <a:pt x="891" y="698"/>
                      <a:pt x="891" y="698"/>
                    </a:cubicBezTo>
                    <a:close/>
                  </a:path>
                </a:pathLst>
              </a:custGeom>
              <a:solidFill>
                <a:srgbClr val="F88A4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6" name="Google Shape;1066;p10"/>
            <p:cNvSpPr/>
            <p:nvPr/>
          </p:nvSpPr>
          <p:spPr>
            <a:xfrm rot="7606513">
              <a:off x="3030637" y="1997513"/>
              <a:ext cx="737682" cy="1389752"/>
            </a:xfrm>
            <a:custGeom>
              <a:avLst/>
              <a:gdLst/>
              <a:ahLst/>
              <a:cxnLst/>
              <a:rect l="l" t="t" r="r" b="b"/>
              <a:pathLst>
                <a:path w="1207095" h="2273516" extrusionOk="0">
                  <a:moveTo>
                    <a:pt x="0" y="1669969"/>
                  </a:moveTo>
                  <a:lnTo>
                    <a:pt x="301774" y="1669969"/>
                  </a:lnTo>
                  <a:cubicBezTo>
                    <a:pt x="318501" y="1073875"/>
                    <a:pt x="455449" y="615234"/>
                    <a:pt x="755118" y="0"/>
                  </a:cubicBezTo>
                  <a:lnTo>
                    <a:pt x="905321" y="4730"/>
                  </a:lnTo>
                  <a:cubicBezTo>
                    <a:pt x="731379" y="724787"/>
                    <a:pt x="728778" y="1159415"/>
                    <a:pt x="905321" y="1669969"/>
                  </a:cubicBezTo>
                  <a:lnTo>
                    <a:pt x="1207095" y="1669969"/>
                  </a:lnTo>
                  <a:lnTo>
                    <a:pt x="603548" y="2273516"/>
                  </a:lnTo>
                  <a:lnTo>
                    <a:pt x="0" y="1669969"/>
                  </a:ln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 rot="3790327">
              <a:off x="2963574" y="2867893"/>
              <a:ext cx="739109" cy="1485352"/>
            </a:xfrm>
            <a:custGeom>
              <a:avLst/>
              <a:gdLst/>
              <a:ahLst/>
              <a:cxnLst/>
              <a:rect l="l" t="t" r="r" b="b"/>
              <a:pathLst>
                <a:path w="1207095" h="2430532" extrusionOk="0">
                  <a:moveTo>
                    <a:pt x="0" y="1669969"/>
                  </a:moveTo>
                  <a:lnTo>
                    <a:pt x="301774" y="1669969"/>
                  </a:lnTo>
                  <a:cubicBezTo>
                    <a:pt x="318501" y="1073875"/>
                    <a:pt x="455449" y="615234"/>
                    <a:pt x="755118" y="0"/>
                  </a:cubicBezTo>
                  <a:cubicBezTo>
                    <a:pt x="661960" y="374357"/>
                    <a:pt x="535619" y="1155692"/>
                    <a:pt x="905321" y="1669969"/>
                  </a:cubicBezTo>
                  <a:lnTo>
                    <a:pt x="1207095" y="1669969"/>
                  </a:lnTo>
                  <a:lnTo>
                    <a:pt x="696781" y="2430532"/>
                  </a:lnTo>
                  <a:lnTo>
                    <a:pt x="0" y="166996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 rot="-6561503" flipH="1">
              <a:off x="4812772" y="1067208"/>
              <a:ext cx="1155749" cy="3123376"/>
            </a:xfrm>
            <a:custGeom>
              <a:avLst/>
              <a:gdLst/>
              <a:ahLst/>
              <a:cxnLst/>
              <a:rect l="l" t="t" r="r" b="b"/>
              <a:pathLst>
                <a:path w="1207095" h="2269076" extrusionOk="0">
                  <a:moveTo>
                    <a:pt x="0" y="1660613"/>
                  </a:moveTo>
                  <a:lnTo>
                    <a:pt x="301774" y="1660613"/>
                  </a:lnTo>
                  <a:cubicBezTo>
                    <a:pt x="252150" y="1008228"/>
                    <a:pt x="452260" y="468245"/>
                    <a:pt x="797758" y="0"/>
                  </a:cubicBezTo>
                  <a:cubicBezTo>
                    <a:pt x="454185" y="778062"/>
                    <a:pt x="676561" y="1325574"/>
                    <a:pt x="905321" y="1660613"/>
                  </a:cubicBezTo>
                  <a:lnTo>
                    <a:pt x="1207095" y="1660613"/>
                  </a:lnTo>
                  <a:lnTo>
                    <a:pt x="691336" y="2269076"/>
                  </a:lnTo>
                  <a:lnTo>
                    <a:pt x="0" y="1660613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9" name="Google Shape;1069;p10"/>
          <p:cNvSpPr/>
          <p:nvPr/>
        </p:nvSpPr>
        <p:spPr>
          <a:xfrm>
            <a:off x="7012628" y="2200934"/>
            <a:ext cx="1671583" cy="3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BF9000"/>
                </a:solidFill>
                <a:latin typeface="Impact"/>
                <a:ea typeface="Impact"/>
                <a:cs typeface="Impact"/>
                <a:sym typeface="Impact"/>
              </a:rPr>
              <a:t>03</a:t>
            </a:r>
            <a:r>
              <a:rPr lang="en-US" sz="1900" b="1">
                <a:solidFill>
                  <a:srgbClr val="BF9000"/>
                </a:solidFill>
                <a:latin typeface="Impact"/>
                <a:ea typeface="Impact"/>
                <a:cs typeface="Impact"/>
                <a:sym typeface="Impact"/>
              </a:rPr>
              <a:t>  Tema</a:t>
            </a:r>
            <a:endParaRPr sz="1900" b="1">
              <a:solidFill>
                <a:srgbClr val="BF9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0" name="Google Shape;1070;p10"/>
          <p:cNvSpPr/>
          <p:nvPr/>
        </p:nvSpPr>
        <p:spPr>
          <a:xfrm>
            <a:off x="7012629" y="2548663"/>
            <a:ext cx="2035492" cy="67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is a long established fact that a reader will</a:t>
            </a:r>
            <a:endParaRPr sz="1400">
              <a:solidFill>
                <a:srgbClr val="3F3F3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1" name="Google Shape;1071;p10"/>
          <p:cNvSpPr/>
          <p:nvPr/>
        </p:nvSpPr>
        <p:spPr>
          <a:xfrm>
            <a:off x="813624" y="1651636"/>
            <a:ext cx="1671583" cy="3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EE9065"/>
                </a:solidFill>
                <a:latin typeface="Impact"/>
                <a:ea typeface="Impact"/>
                <a:cs typeface="Impact"/>
                <a:sym typeface="Impact"/>
              </a:rPr>
              <a:t>01</a:t>
            </a:r>
            <a:r>
              <a:rPr lang="en-US" sz="1900" b="1">
                <a:solidFill>
                  <a:srgbClr val="EE9065"/>
                </a:solidFill>
                <a:latin typeface="Impact"/>
                <a:ea typeface="Impact"/>
                <a:cs typeface="Impact"/>
                <a:sym typeface="Impact"/>
              </a:rPr>
              <a:t>  Tema</a:t>
            </a:r>
            <a:endParaRPr sz="1900" b="1">
              <a:solidFill>
                <a:srgbClr val="EE906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2" name="Google Shape;1072;p10"/>
          <p:cNvSpPr/>
          <p:nvPr/>
        </p:nvSpPr>
        <p:spPr>
          <a:xfrm>
            <a:off x="813624" y="1981915"/>
            <a:ext cx="1776829" cy="100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is a long established fact that a reader will</a:t>
            </a:r>
            <a:endParaRPr sz="1400">
              <a:solidFill>
                <a:srgbClr val="3F3F3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3" name="Google Shape;1073;p10"/>
          <p:cNvSpPr/>
          <p:nvPr/>
        </p:nvSpPr>
        <p:spPr>
          <a:xfrm>
            <a:off x="813624" y="3501885"/>
            <a:ext cx="1671583" cy="3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3"/>
                </a:solidFill>
                <a:latin typeface="Impact"/>
                <a:ea typeface="Impact"/>
                <a:cs typeface="Impact"/>
                <a:sym typeface="Impact"/>
              </a:rPr>
              <a:t>02</a:t>
            </a:r>
            <a:r>
              <a:rPr lang="en-US" sz="1900" b="1">
                <a:solidFill>
                  <a:schemeClr val="accent3"/>
                </a:solidFill>
                <a:latin typeface="Impact"/>
                <a:ea typeface="Impact"/>
                <a:cs typeface="Impact"/>
                <a:sym typeface="Impact"/>
              </a:rPr>
              <a:t>  Tema</a:t>
            </a:r>
            <a:endParaRPr sz="1900" b="1">
              <a:solidFill>
                <a:schemeClr val="accent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4" name="Google Shape;1074;p10"/>
          <p:cNvSpPr/>
          <p:nvPr/>
        </p:nvSpPr>
        <p:spPr>
          <a:xfrm>
            <a:off x="813624" y="3832164"/>
            <a:ext cx="1776829" cy="104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is a long established fact that a reader will</a:t>
            </a:r>
            <a:r>
              <a:rPr lang="en-US" sz="1400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1400">
              <a:solidFill>
                <a:srgbClr val="3F3F3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5" name="Google Shape;1075;p10"/>
          <p:cNvSpPr txBox="1"/>
          <p:nvPr/>
        </p:nvSpPr>
        <p:spPr>
          <a:xfrm>
            <a:off x="3184484" y="1052169"/>
            <a:ext cx="3178562" cy="62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A383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Contenido</a:t>
            </a:r>
            <a:endParaRPr sz="3600" b="1">
              <a:solidFill>
                <a:srgbClr val="3A383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Google Shape;10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2813" y="540097"/>
            <a:ext cx="2115498" cy="3009371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11"/>
          <p:cNvSpPr txBox="1"/>
          <p:nvPr/>
        </p:nvSpPr>
        <p:spPr>
          <a:xfrm>
            <a:off x="396429" y="1000207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Haga clic para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modificar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el estilo</a:t>
            </a:r>
            <a:endParaRPr sz="4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2"/>
          <p:cNvSpPr/>
          <p:nvPr/>
        </p:nvSpPr>
        <p:spPr>
          <a:xfrm>
            <a:off x="1588" y="0"/>
            <a:ext cx="9720262" cy="3715578"/>
          </a:xfrm>
          <a:custGeom>
            <a:avLst/>
            <a:gdLst/>
            <a:ahLst/>
            <a:cxnLst/>
            <a:rect l="l" t="t" r="r" b="b"/>
            <a:pathLst>
              <a:path w="11516" h="4401" extrusionOk="0">
                <a:moveTo>
                  <a:pt x="11516" y="0"/>
                </a:moveTo>
                <a:lnTo>
                  <a:pt x="11516" y="3894"/>
                </a:lnTo>
                <a:lnTo>
                  <a:pt x="0" y="4401"/>
                </a:lnTo>
                <a:lnTo>
                  <a:pt x="0" y="0"/>
                </a:lnTo>
                <a:lnTo>
                  <a:pt x="1151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12"/>
          <p:cNvSpPr txBox="1"/>
          <p:nvPr/>
        </p:nvSpPr>
        <p:spPr>
          <a:xfrm>
            <a:off x="4284149" y="1608376"/>
            <a:ext cx="404261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Microscope</a:t>
            </a:r>
            <a:endParaRPr sz="4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12"/>
          <p:cNvSpPr txBox="1"/>
          <p:nvPr/>
        </p:nvSpPr>
        <p:spPr>
          <a:xfrm>
            <a:off x="4283968" y="2256448"/>
            <a:ext cx="4032449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PowerPoint template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0" name="Google Shape;1090;p12"/>
          <p:cNvGrpSpPr/>
          <p:nvPr/>
        </p:nvGrpSpPr>
        <p:grpSpPr>
          <a:xfrm>
            <a:off x="5372101" y="2965450"/>
            <a:ext cx="808038" cy="808038"/>
            <a:chOff x="5372101" y="2965450"/>
            <a:chExt cx="808038" cy="808038"/>
          </a:xfrm>
        </p:grpSpPr>
        <p:sp>
          <p:nvSpPr>
            <p:cNvPr id="1091" name="Google Shape;1091;p12"/>
            <p:cNvSpPr/>
            <p:nvPr/>
          </p:nvSpPr>
          <p:spPr>
            <a:xfrm>
              <a:off x="5372101" y="2965450"/>
              <a:ext cx="808038" cy="808038"/>
            </a:xfrm>
            <a:custGeom>
              <a:avLst/>
              <a:gdLst/>
              <a:ahLst/>
              <a:cxnLst/>
              <a:rect l="l" t="t" r="r" b="b"/>
              <a:pathLst>
                <a:path w="1017" h="1017" extrusionOk="0">
                  <a:moveTo>
                    <a:pt x="1017" y="508"/>
                  </a:moveTo>
                  <a:lnTo>
                    <a:pt x="1017" y="508"/>
                  </a:lnTo>
                  <a:lnTo>
                    <a:pt x="1017" y="534"/>
                  </a:lnTo>
                  <a:lnTo>
                    <a:pt x="1014" y="560"/>
                  </a:lnTo>
                  <a:lnTo>
                    <a:pt x="1011" y="585"/>
                  </a:lnTo>
                  <a:lnTo>
                    <a:pt x="1006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8" y="706"/>
                  </a:lnTo>
                  <a:lnTo>
                    <a:pt x="967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0" y="792"/>
                  </a:lnTo>
                  <a:lnTo>
                    <a:pt x="916" y="812"/>
                  </a:lnTo>
                  <a:lnTo>
                    <a:pt x="900" y="831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1" y="884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3" y="929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5" y="1001"/>
                  </a:lnTo>
                  <a:lnTo>
                    <a:pt x="611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2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5" y="943"/>
                  </a:lnTo>
                  <a:lnTo>
                    <a:pt x="224" y="929"/>
                  </a:lnTo>
                  <a:lnTo>
                    <a:pt x="204" y="916"/>
                  </a:lnTo>
                  <a:lnTo>
                    <a:pt x="185" y="901"/>
                  </a:lnTo>
                  <a:lnTo>
                    <a:pt x="167" y="884"/>
                  </a:lnTo>
                  <a:lnTo>
                    <a:pt x="148" y="867"/>
                  </a:lnTo>
                  <a:lnTo>
                    <a:pt x="132" y="850"/>
                  </a:lnTo>
                  <a:lnTo>
                    <a:pt x="116" y="831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2" y="166"/>
                  </a:lnTo>
                  <a:lnTo>
                    <a:pt x="148" y="148"/>
                  </a:lnTo>
                  <a:lnTo>
                    <a:pt x="167" y="131"/>
                  </a:lnTo>
                  <a:lnTo>
                    <a:pt x="185" y="115"/>
                  </a:lnTo>
                  <a:lnTo>
                    <a:pt x="204" y="100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7" y="21"/>
                  </a:lnTo>
                  <a:lnTo>
                    <a:pt x="381" y="15"/>
                  </a:lnTo>
                  <a:lnTo>
                    <a:pt x="406" y="10"/>
                  </a:lnTo>
                  <a:lnTo>
                    <a:pt x="431" y="5"/>
                  </a:lnTo>
                  <a:lnTo>
                    <a:pt x="456" y="2"/>
                  </a:lnTo>
                  <a:lnTo>
                    <a:pt x="482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5"/>
                  </a:lnTo>
                  <a:lnTo>
                    <a:pt x="611" y="10"/>
                  </a:lnTo>
                  <a:lnTo>
                    <a:pt x="635" y="15"/>
                  </a:lnTo>
                  <a:lnTo>
                    <a:pt x="660" y="21"/>
                  </a:lnTo>
                  <a:lnTo>
                    <a:pt x="683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3"/>
                  </a:lnTo>
                  <a:lnTo>
                    <a:pt x="793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1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0" y="184"/>
                  </a:lnTo>
                  <a:lnTo>
                    <a:pt x="916" y="204"/>
                  </a:lnTo>
                  <a:lnTo>
                    <a:pt x="930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7" y="288"/>
                  </a:lnTo>
                  <a:lnTo>
                    <a:pt x="978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6" y="405"/>
                  </a:lnTo>
                  <a:lnTo>
                    <a:pt x="1011" y="431"/>
                  </a:lnTo>
                  <a:lnTo>
                    <a:pt x="1014" y="456"/>
                  </a:lnTo>
                  <a:lnTo>
                    <a:pt x="1017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2"/>
            <p:cNvSpPr/>
            <p:nvPr/>
          </p:nvSpPr>
          <p:spPr>
            <a:xfrm>
              <a:off x="5640388" y="3068638"/>
              <a:ext cx="271463" cy="588963"/>
            </a:xfrm>
            <a:custGeom>
              <a:avLst/>
              <a:gdLst/>
              <a:ahLst/>
              <a:cxnLst/>
              <a:rect l="l" t="t" r="r" b="b"/>
              <a:pathLst>
                <a:path w="342" h="742" extrusionOk="0">
                  <a:moveTo>
                    <a:pt x="191" y="567"/>
                  </a:moveTo>
                  <a:lnTo>
                    <a:pt x="191" y="567"/>
                  </a:lnTo>
                  <a:lnTo>
                    <a:pt x="210" y="557"/>
                  </a:lnTo>
                  <a:lnTo>
                    <a:pt x="210" y="557"/>
                  </a:lnTo>
                  <a:lnTo>
                    <a:pt x="226" y="548"/>
                  </a:lnTo>
                  <a:lnTo>
                    <a:pt x="240" y="539"/>
                  </a:lnTo>
                  <a:lnTo>
                    <a:pt x="254" y="530"/>
                  </a:lnTo>
                  <a:lnTo>
                    <a:pt x="266" y="519"/>
                  </a:lnTo>
                  <a:lnTo>
                    <a:pt x="278" y="509"/>
                  </a:lnTo>
                  <a:lnTo>
                    <a:pt x="289" y="499"/>
                  </a:lnTo>
                  <a:lnTo>
                    <a:pt x="298" y="487"/>
                  </a:lnTo>
                  <a:lnTo>
                    <a:pt x="308" y="476"/>
                  </a:lnTo>
                  <a:lnTo>
                    <a:pt x="316" y="463"/>
                  </a:lnTo>
                  <a:lnTo>
                    <a:pt x="323" y="450"/>
                  </a:lnTo>
                  <a:lnTo>
                    <a:pt x="328" y="438"/>
                  </a:lnTo>
                  <a:lnTo>
                    <a:pt x="334" y="425"/>
                  </a:lnTo>
                  <a:lnTo>
                    <a:pt x="338" y="411"/>
                  </a:lnTo>
                  <a:lnTo>
                    <a:pt x="340" y="398"/>
                  </a:lnTo>
                  <a:lnTo>
                    <a:pt x="342" y="385"/>
                  </a:lnTo>
                  <a:lnTo>
                    <a:pt x="342" y="371"/>
                  </a:lnTo>
                  <a:lnTo>
                    <a:pt x="342" y="371"/>
                  </a:lnTo>
                  <a:lnTo>
                    <a:pt x="342" y="357"/>
                  </a:lnTo>
                  <a:lnTo>
                    <a:pt x="340" y="343"/>
                  </a:lnTo>
                  <a:lnTo>
                    <a:pt x="338" y="329"/>
                  </a:lnTo>
                  <a:lnTo>
                    <a:pt x="334" y="317"/>
                  </a:lnTo>
                  <a:lnTo>
                    <a:pt x="328" y="304"/>
                  </a:lnTo>
                  <a:lnTo>
                    <a:pt x="323" y="291"/>
                  </a:lnTo>
                  <a:lnTo>
                    <a:pt x="316" y="279"/>
                  </a:lnTo>
                  <a:lnTo>
                    <a:pt x="308" y="266"/>
                  </a:lnTo>
                  <a:lnTo>
                    <a:pt x="298" y="254"/>
                  </a:lnTo>
                  <a:lnTo>
                    <a:pt x="289" y="243"/>
                  </a:lnTo>
                  <a:lnTo>
                    <a:pt x="278" y="233"/>
                  </a:lnTo>
                  <a:lnTo>
                    <a:pt x="266" y="222"/>
                  </a:lnTo>
                  <a:lnTo>
                    <a:pt x="254" y="212"/>
                  </a:lnTo>
                  <a:lnTo>
                    <a:pt x="240" y="203"/>
                  </a:lnTo>
                  <a:lnTo>
                    <a:pt x="226" y="193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226" y="156"/>
                  </a:lnTo>
                  <a:lnTo>
                    <a:pt x="242" y="147"/>
                  </a:lnTo>
                  <a:lnTo>
                    <a:pt x="256" y="138"/>
                  </a:lnTo>
                  <a:lnTo>
                    <a:pt x="270" y="128"/>
                  </a:lnTo>
                  <a:lnTo>
                    <a:pt x="281" y="118"/>
                  </a:lnTo>
                  <a:lnTo>
                    <a:pt x="293" y="108"/>
                  </a:lnTo>
                  <a:lnTo>
                    <a:pt x="302" y="98"/>
                  </a:lnTo>
                  <a:lnTo>
                    <a:pt x="311" y="87"/>
                  </a:lnTo>
                  <a:lnTo>
                    <a:pt x="318" y="76"/>
                  </a:lnTo>
                  <a:lnTo>
                    <a:pt x="325" y="65"/>
                  </a:lnTo>
                  <a:lnTo>
                    <a:pt x="330" y="54"/>
                  </a:lnTo>
                  <a:lnTo>
                    <a:pt x="334" y="44"/>
                  </a:lnTo>
                  <a:lnTo>
                    <a:pt x="338" y="32"/>
                  </a:lnTo>
                  <a:lnTo>
                    <a:pt x="339" y="21"/>
                  </a:lnTo>
                  <a:lnTo>
                    <a:pt x="340" y="8"/>
                  </a:lnTo>
                  <a:lnTo>
                    <a:pt x="340" y="8"/>
                  </a:lnTo>
                  <a:lnTo>
                    <a:pt x="339" y="6"/>
                  </a:lnTo>
                  <a:lnTo>
                    <a:pt x="338" y="2"/>
                  </a:lnTo>
                  <a:lnTo>
                    <a:pt x="334" y="1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26" y="1"/>
                  </a:lnTo>
                  <a:lnTo>
                    <a:pt x="324" y="2"/>
                  </a:lnTo>
                  <a:lnTo>
                    <a:pt x="322" y="4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0" y="19"/>
                  </a:lnTo>
                  <a:lnTo>
                    <a:pt x="318" y="30"/>
                  </a:lnTo>
                  <a:lnTo>
                    <a:pt x="315" y="41"/>
                  </a:lnTo>
                  <a:lnTo>
                    <a:pt x="311" y="52"/>
                  </a:lnTo>
                  <a:lnTo>
                    <a:pt x="305" y="62"/>
                  </a:lnTo>
                  <a:lnTo>
                    <a:pt x="300" y="72"/>
                  </a:lnTo>
                  <a:lnTo>
                    <a:pt x="292" y="83"/>
                  </a:lnTo>
                  <a:lnTo>
                    <a:pt x="284" y="92"/>
                  </a:lnTo>
                  <a:lnTo>
                    <a:pt x="273" y="102"/>
                  </a:lnTo>
                  <a:lnTo>
                    <a:pt x="262" y="112"/>
                  </a:lnTo>
                  <a:lnTo>
                    <a:pt x="250" y="121"/>
                  </a:lnTo>
                  <a:lnTo>
                    <a:pt x="236" y="130"/>
                  </a:lnTo>
                  <a:lnTo>
                    <a:pt x="222" y="139"/>
                  </a:lnTo>
                  <a:lnTo>
                    <a:pt x="206" y="148"/>
                  </a:lnTo>
                  <a:lnTo>
                    <a:pt x="172" y="166"/>
                  </a:lnTo>
                  <a:lnTo>
                    <a:pt x="172" y="166"/>
                  </a:lnTo>
                  <a:lnTo>
                    <a:pt x="136" y="148"/>
                  </a:lnTo>
                  <a:lnTo>
                    <a:pt x="121" y="139"/>
                  </a:lnTo>
                  <a:lnTo>
                    <a:pt x="106" y="130"/>
                  </a:lnTo>
                  <a:lnTo>
                    <a:pt x="92" y="121"/>
                  </a:lnTo>
                  <a:lnTo>
                    <a:pt x="81" y="112"/>
                  </a:lnTo>
                  <a:lnTo>
                    <a:pt x="69" y="102"/>
                  </a:lnTo>
                  <a:lnTo>
                    <a:pt x="60" y="92"/>
                  </a:lnTo>
                  <a:lnTo>
                    <a:pt x="51" y="83"/>
                  </a:lnTo>
                  <a:lnTo>
                    <a:pt x="44" y="72"/>
                  </a:lnTo>
                  <a:lnTo>
                    <a:pt x="37" y="62"/>
                  </a:lnTo>
                  <a:lnTo>
                    <a:pt x="31" y="52"/>
                  </a:lnTo>
                  <a:lnTo>
                    <a:pt x="28" y="41"/>
                  </a:lnTo>
                  <a:lnTo>
                    <a:pt x="24" y="30"/>
                  </a:lnTo>
                  <a:lnTo>
                    <a:pt x="23" y="19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21"/>
                  </a:lnTo>
                  <a:lnTo>
                    <a:pt x="6" y="32"/>
                  </a:lnTo>
                  <a:lnTo>
                    <a:pt x="8" y="44"/>
                  </a:lnTo>
                  <a:lnTo>
                    <a:pt x="13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31" y="87"/>
                  </a:lnTo>
                  <a:lnTo>
                    <a:pt x="41" y="98"/>
                  </a:lnTo>
                  <a:lnTo>
                    <a:pt x="51" y="108"/>
                  </a:lnTo>
                  <a:lnTo>
                    <a:pt x="61" y="118"/>
                  </a:lnTo>
                  <a:lnTo>
                    <a:pt x="74" y="128"/>
                  </a:lnTo>
                  <a:lnTo>
                    <a:pt x="87" y="138"/>
                  </a:lnTo>
                  <a:lnTo>
                    <a:pt x="102" y="147"/>
                  </a:lnTo>
                  <a:lnTo>
                    <a:pt x="117" y="156"/>
                  </a:lnTo>
                  <a:lnTo>
                    <a:pt x="151" y="175"/>
                  </a:lnTo>
                  <a:lnTo>
                    <a:pt x="151" y="175"/>
                  </a:lnTo>
                  <a:lnTo>
                    <a:pt x="133" y="184"/>
                  </a:lnTo>
                  <a:lnTo>
                    <a:pt x="133" y="184"/>
                  </a:lnTo>
                  <a:lnTo>
                    <a:pt x="118" y="193"/>
                  </a:lnTo>
                  <a:lnTo>
                    <a:pt x="103" y="203"/>
                  </a:lnTo>
                  <a:lnTo>
                    <a:pt x="89" y="212"/>
                  </a:lnTo>
                  <a:lnTo>
                    <a:pt x="76" y="222"/>
                  </a:lnTo>
                  <a:lnTo>
                    <a:pt x="65" y="233"/>
                  </a:lnTo>
                  <a:lnTo>
                    <a:pt x="53" y="243"/>
                  </a:lnTo>
                  <a:lnTo>
                    <a:pt x="44" y="254"/>
                  </a:lnTo>
                  <a:lnTo>
                    <a:pt x="35" y="266"/>
                  </a:lnTo>
                  <a:lnTo>
                    <a:pt x="27" y="279"/>
                  </a:lnTo>
                  <a:lnTo>
                    <a:pt x="20" y="291"/>
                  </a:lnTo>
                  <a:lnTo>
                    <a:pt x="14" y="304"/>
                  </a:lnTo>
                  <a:lnTo>
                    <a:pt x="9" y="317"/>
                  </a:lnTo>
                  <a:lnTo>
                    <a:pt x="5" y="329"/>
                  </a:lnTo>
                  <a:lnTo>
                    <a:pt x="3" y="343"/>
                  </a:lnTo>
                  <a:lnTo>
                    <a:pt x="0" y="357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0" y="385"/>
                  </a:lnTo>
                  <a:lnTo>
                    <a:pt x="3" y="398"/>
                  </a:lnTo>
                  <a:lnTo>
                    <a:pt x="5" y="411"/>
                  </a:lnTo>
                  <a:lnTo>
                    <a:pt x="9" y="425"/>
                  </a:lnTo>
                  <a:lnTo>
                    <a:pt x="14" y="438"/>
                  </a:lnTo>
                  <a:lnTo>
                    <a:pt x="20" y="450"/>
                  </a:lnTo>
                  <a:lnTo>
                    <a:pt x="27" y="463"/>
                  </a:lnTo>
                  <a:lnTo>
                    <a:pt x="35" y="476"/>
                  </a:lnTo>
                  <a:lnTo>
                    <a:pt x="44" y="487"/>
                  </a:lnTo>
                  <a:lnTo>
                    <a:pt x="53" y="499"/>
                  </a:lnTo>
                  <a:lnTo>
                    <a:pt x="65" y="509"/>
                  </a:lnTo>
                  <a:lnTo>
                    <a:pt x="76" y="519"/>
                  </a:lnTo>
                  <a:lnTo>
                    <a:pt x="89" y="530"/>
                  </a:lnTo>
                  <a:lnTo>
                    <a:pt x="103" y="539"/>
                  </a:lnTo>
                  <a:lnTo>
                    <a:pt x="118" y="548"/>
                  </a:lnTo>
                  <a:lnTo>
                    <a:pt x="133" y="557"/>
                  </a:lnTo>
                  <a:lnTo>
                    <a:pt x="133" y="557"/>
                  </a:lnTo>
                  <a:lnTo>
                    <a:pt x="151" y="567"/>
                  </a:lnTo>
                  <a:lnTo>
                    <a:pt x="151" y="567"/>
                  </a:lnTo>
                  <a:lnTo>
                    <a:pt x="117" y="585"/>
                  </a:lnTo>
                  <a:lnTo>
                    <a:pt x="102" y="594"/>
                  </a:lnTo>
                  <a:lnTo>
                    <a:pt x="87" y="604"/>
                  </a:lnTo>
                  <a:lnTo>
                    <a:pt x="74" y="614"/>
                  </a:lnTo>
                  <a:lnTo>
                    <a:pt x="61" y="623"/>
                  </a:lnTo>
                  <a:lnTo>
                    <a:pt x="51" y="634"/>
                  </a:lnTo>
                  <a:lnTo>
                    <a:pt x="41" y="644"/>
                  </a:lnTo>
                  <a:lnTo>
                    <a:pt x="31" y="654"/>
                  </a:lnTo>
                  <a:lnTo>
                    <a:pt x="24" y="666"/>
                  </a:lnTo>
                  <a:lnTo>
                    <a:pt x="17" y="676"/>
                  </a:lnTo>
                  <a:lnTo>
                    <a:pt x="13" y="688"/>
                  </a:lnTo>
                  <a:lnTo>
                    <a:pt x="8" y="698"/>
                  </a:lnTo>
                  <a:lnTo>
                    <a:pt x="6" y="710"/>
                  </a:lnTo>
                  <a:lnTo>
                    <a:pt x="4" y="721"/>
                  </a:lnTo>
                  <a:lnTo>
                    <a:pt x="3" y="734"/>
                  </a:lnTo>
                  <a:lnTo>
                    <a:pt x="3" y="734"/>
                  </a:lnTo>
                  <a:lnTo>
                    <a:pt x="4" y="736"/>
                  </a:lnTo>
                  <a:lnTo>
                    <a:pt x="6" y="740"/>
                  </a:lnTo>
                  <a:lnTo>
                    <a:pt x="8" y="741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6" y="741"/>
                  </a:lnTo>
                  <a:lnTo>
                    <a:pt x="19" y="740"/>
                  </a:lnTo>
                  <a:lnTo>
                    <a:pt x="21" y="736"/>
                  </a:lnTo>
                  <a:lnTo>
                    <a:pt x="22" y="734"/>
                  </a:lnTo>
                  <a:lnTo>
                    <a:pt x="22" y="734"/>
                  </a:lnTo>
                  <a:lnTo>
                    <a:pt x="23" y="722"/>
                  </a:lnTo>
                  <a:lnTo>
                    <a:pt x="24" y="712"/>
                  </a:lnTo>
                  <a:lnTo>
                    <a:pt x="28" y="700"/>
                  </a:lnTo>
                  <a:lnTo>
                    <a:pt x="31" y="690"/>
                  </a:lnTo>
                  <a:lnTo>
                    <a:pt x="37" y="680"/>
                  </a:lnTo>
                  <a:lnTo>
                    <a:pt x="44" y="669"/>
                  </a:lnTo>
                  <a:lnTo>
                    <a:pt x="51" y="659"/>
                  </a:lnTo>
                  <a:lnTo>
                    <a:pt x="60" y="650"/>
                  </a:lnTo>
                  <a:lnTo>
                    <a:pt x="69" y="639"/>
                  </a:lnTo>
                  <a:lnTo>
                    <a:pt x="81" y="630"/>
                  </a:lnTo>
                  <a:lnTo>
                    <a:pt x="92" y="621"/>
                  </a:lnTo>
                  <a:lnTo>
                    <a:pt x="106" y="612"/>
                  </a:lnTo>
                  <a:lnTo>
                    <a:pt x="121" y="602"/>
                  </a:lnTo>
                  <a:lnTo>
                    <a:pt x="136" y="593"/>
                  </a:lnTo>
                  <a:lnTo>
                    <a:pt x="172" y="576"/>
                  </a:lnTo>
                  <a:lnTo>
                    <a:pt x="172" y="576"/>
                  </a:lnTo>
                  <a:lnTo>
                    <a:pt x="206" y="593"/>
                  </a:lnTo>
                  <a:lnTo>
                    <a:pt x="222" y="602"/>
                  </a:lnTo>
                  <a:lnTo>
                    <a:pt x="236" y="612"/>
                  </a:lnTo>
                  <a:lnTo>
                    <a:pt x="250" y="621"/>
                  </a:lnTo>
                  <a:lnTo>
                    <a:pt x="262" y="630"/>
                  </a:lnTo>
                  <a:lnTo>
                    <a:pt x="273" y="639"/>
                  </a:lnTo>
                  <a:lnTo>
                    <a:pt x="284" y="650"/>
                  </a:lnTo>
                  <a:lnTo>
                    <a:pt x="292" y="659"/>
                  </a:lnTo>
                  <a:lnTo>
                    <a:pt x="300" y="669"/>
                  </a:lnTo>
                  <a:lnTo>
                    <a:pt x="305" y="680"/>
                  </a:lnTo>
                  <a:lnTo>
                    <a:pt x="311" y="690"/>
                  </a:lnTo>
                  <a:lnTo>
                    <a:pt x="315" y="700"/>
                  </a:lnTo>
                  <a:lnTo>
                    <a:pt x="318" y="712"/>
                  </a:lnTo>
                  <a:lnTo>
                    <a:pt x="320" y="722"/>
                  </a:lnTo>
                  <a:lnTo>
                    <a:pt x="320" y="734"/>
                  </a:lnTo>
                  <a:lnTo>
                    <a:pt x="320" y="734"/>
                  </a:lnTo>
                  <a:lnTo>
                    <a:pt x="322" y="736"/>
                  </a:lnTo>
                  <a:lnTo>
                    <a:pt x="324" y="740"/>
                  </a:lnTo>
                  <a:lnTo>
                    <a:pt x="326" y="741"/>
                  </a:lnTo>
                  <a:lnTo>
                    <a:pt x="331" y="742"/>
                  </a:lnTo>
                  <a:lnTo>
                    <a:pt x="331" y="742"/>
                  </a:lnTo>
                  <a:lnTo>
                    <a:pt x="331" y="742"/>
                  </a:lnTo>
                  <a:lnTo>
                    <a:pt x="331" y="742"/>
                  </a:lnTo>
                  <a:lnTo>
                    <a:pt x="334" y="741"/>
                  </a:lnTo>
                  <a:lnTo>
                    <a:pt x="338" y="740"/>
                  </a:lnTo>
                  <a:lnTo>
                    <a:pt x="339" y="736"/>
                  </a:lnTo>
                  <a:lnTo>
                    <a:pt x="340" y="734"/>
                  </a:lnTo>
                  <a:lnTo>
                    <a:pt x="340" y="734"/>
                  </a:lnTo>
                  <a:lnTo>
                    <a:pt x="339" y="721"/>
                  </a:lnTo>
                  <a:lnTo>
                    <a:pt x="338" y="710"/>
                  </a:lnTo>
                  <a:lnTo>
                    <a:pt x="334" y="698"/>
                  </a:lnTo>
                  <a:lnTo>
                    <a:pt x="330" y="688"/>
                  </a:lnTo>
                  <a:lnTo>
                    <a:pt x="325" y="676"/>
                  </a:lnTo>
                  <a:lnTo>
                    <a:pt x="318" y="666"/>
                  </a:lnTo>
                  <a:lnTo>
                    <a:pt x="311" y="654"/>
                  </a:lnTo>
                  <a:lnTo>
                    <a:pt x="302" y="644"/>
                  </a:lnTo>
                  <a:lnTo>
                    <a:pt x="293" y="634"/>
                  </a:lnTo>
                  <a:lnTo>
                    <a:pt x="281" y="623"/>
                  </a:lnTo>
                  <a:lnTo>
                    <a:pt x="270" y="614"/>
                  </a:lnTo>
                  <a:lnTo>
                    <a:pt x="256" y="604"/>
                  </a:lnTo>
                  <a:lnTo>
                    <a:pt x="242" y="594"/>
                  </a:lnTo>
                  <a:lnTo>
                    <a:pt x="226" y="585"/>
                  </a:lnTo>
                  <a:lnTo>
                    <a:pt x="191" y="567"/>
                  </a:lnTo>
                  <a:lnTo>
                    <a:pt x="191" y="567"/>
                  </a:lnTo>
                  <a:close/>
                  <a:moveTo>
                    <a:pt x="165" y="554"/>
                  </a:moveTo>
                  <a:lnTo>
                    <a:pt x="165" y="554"/>
                  </a:lnTo>
                  <a:lnTo>
                    <a:pt x="143" y="544"/>
                  </a:lnTo>
                  <a:lnTo>
                    <a:pt x="143" y="544"/>
                  </a:lnTo>
                  <a:lnTo>
                    <a:pt x="128" y="536"/>
                  </a:lnTo>
                  <a:lnTo>
                    <a:pt x="115" y="528"/>
                  </a:lnTo>
                  <a:lnTo>
                    <a:pt x="103" y="518"/>
                  </a:lnTo>
                  <a:lnTo>
                    <a:pt x="90" y="509"/>
                  </a:lnTo>
                  <a:lnTo>
                    <a:pt x="80" y="499"/>
                  </a:lnTo>
                  <a:lnTo>
                    <a:pt x="69" y="488"/>
                  </a:lnTo>
                  <a:lnTo>
                    <a:pt x="60" y="478"/>
                  </a:lnTo>
                  <a:lnTo>
                    <a:pt x="52" y="468"/>
                  </a:lnTo>
                  <a:lnTo>
                    <a:pt x="44" y="456"/>
                  </a:lnTo>
                  <a:lnTo>
                    <a:pt x="37" y="445"/>
                  </a:lnTo>
                  <a:lnTo>
                    <a:pt x="32" y="433"/>
                  </a:lnTo>
                  <a:lnTo>
                    <a:pt x="28" y="420"/>
                  </a:lnTo>
                  <a:lnTo>
                    <a:pt x="24" y="409"/>
                  </a:lnTo>
                  <a:lnTo>
                    <a:pt x="21" y="396"/>
                  </a:lnTo>
                  <a:lnTo>
                    <a:pt x="20" y="383"/>
                  </a:lnTo>
                  <a:lnTo>
                    <a:pt x="19" y="371"/>
                  </a:lnTo>
                  <a:lnTo>
                    <a:pt x="19" y="371"/>
                  </a:lnTo>
                  <a:lnTo>
                    <a:pt x="20" y="358"/>
                  </a:lnTo>
                  <a:lnTo>
                    <a:pt x="21" y="345"/>
                  </a:lnTo>
                  <a:lnTo>
                    <a:pt x="24" y="333"/>
                  </a:lnTo>
                  <a:lnTo>
                    <a:pt x="28" y="321"/>
                  </a:lnTo>
                  <a:lnTo>
                    <a:pt x="32" y="309"/>
                  </a:lnTo>
                  <a:lnTo>
                    <a:pt x="37" y="297"/>
                  </a:lnTo>
                  <a:lnTo>
                    <a:pt x="44" y="286"/>
                  </a:lnTo>
                  <a:lnTo>
                    <a:pt x="52" y="274"/>
                  </a:lnTo>
                  <a:lnTo>
                    <a:pt x="60" y="264"/>
                  </a:lnTo>
                  <a:lnTo>
                    <a:pt x="69" y="253"/>
                  </a:lnTo>
                  <a:lnTo>
                    <a:pt x="80" y="243"/>
                  </a:lnTo>
                  <a:lnTo>
                    <a:pt x="90" y="233"/>
                  </a:lnTo>
                  <a:lnTo>
                    <a:pt x="103" y="223"/>
                  </a:lnTo>
                  <a:lnTo>
                    <a:pt x="115" y="214"/>
                  </a:lnTo>
                  <a:lnTo>
                    <a:pt x="128" y="206"/>
                  </a:lnTo>
                  <a:lnTo>
                    <a:pt x="143" y="198"/>
                  </a:lnTo>
                  <a:lnTo>
                    <a:pt x="143" y="198"/>
                  </a:lnTo>
                  <a:lnTo>
                    <a:pt x="165" y="188"/>
                  </a:lnTo>
                  <a:lnTo>
                    <a:pt x="165" y="188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8" y="188"/>
                  </a:lnTo>
                  <a:lnTo>
                    <a:pt x="178" y="188"/>
                  </a:lnTo>
                  <a:lnTo>
                    <a:pt x="199" y="198"/>
                  </a:lnTo>
                  <a:lnTo>
                    <a:pt x="199" y="198"/>
                  </a:lnTo>
                  <a:lnTo>
                    <a:pt x="214" y="206"/>
                  </a:lnTo>
                  <a:lnTo>
                    <a:pt x="228" y="214"/>
                  </a:lnTo>
                  <a:lnTo>
                    <a:pt x="241" y="223"/>
                  </a:lnTo>
                  <a:lnTo>
                    <a:pt x="252" y="233"/>
                  </a:lnTo>
                  <a:lnTo>
                    <a:pt x="264" y="243"/>
                  </a:lnTo>
                  <a:lnTo>
                    <a:pt x="273" y="253"/>
                  </a:lnTo>
                  <a:lnTo>
                    <a:pt x="282" y="264"/>
                  </a:lnTo>
                  <a:lnTo>
                    <a:pt x="292" y="274"/>
                  </a:lnTo>
                  <a:lnTo>
                    <a:pt x="298" y="286"/>
                  </a:lnTo>
                  <a:lnTo>
                    <a:pt x="305" y="297"/>
                  </a:lnTo>
                  <a:lnTo>
                    <a:pt x="311" y="309"/>
                  </a:lnTo>
                  <a:lnTo>
                    <a:pt x="316" y="321"/>
                  </a:lnTo>
                  <a:lnTo>
                    <a:pt x="319" y="333"/>
                  </a:lnTo>
                  <a:lnTo>
                    <a:pt x="322" y="345"/>
                  </a:lnTo>
                  <a:lnTo>
                    <a:pt x="323" y="358"/>
                  </a:lnTo>
                  <a:lnTo>
                    <a:pt x="324" y="371"/>
                  </a:lnTo>
                  <a:lnTo>
                    <a:pt x="324" y="371"/>
                  </a:lnTo>
                  <a:lnTo>
                    <a:pt x="323" y="383"/>
                  </a:lnTo>
                  <a:lnTo>
                    <a:pt x="322" y="396"/>
                  </a:lnTo>
                  <a:lnTo>
                    <a:pt x="319" y="409"/>
                  </a:lnTo>
                  <a:lnTo>
                    <a:pt x="316" y="420"/>
                  </a:lnTo>
                  <a:lnTo>
                    <a:pt x="311" y="433"/>
                  </a:lnTo>
                  <a:lnTo>
                    <a:pt x="305" y="445"/>
                  </a:lnTo>
                  <a:lnTo>
                    <a:pt x="298" y="456"/>
                  </a:lnTo>
                  <a:lnTo>
                    <a:pt x="292" y="468"/>
                  </a:lnTo>
                  <a:lnTo>
                    <a:pt x="282" y="478"/>
                  </a:lnTo>
                  <a:lnTo>
                    <a:pt x="273" y="488"/>
                  </a:lnTo>
                  <a:lnTo>
                    <a:pt x="264" y="499"/>
                  </a:lnTo>
                  <a:lnTo>
                    <a:pt x="252" y="509"/>
                  </a:lnTo>
                  <a:lnTo>
                    <a:pt x="241" y="518"/>
                  </a:lnTo>
                  <a:lnTo>
                    <a:pt x="228" y="528"/>
                  </a:lnTo>
                  <a:lnTo>
                    <a:pt x="214" y="536"/>
                  </a:lnTo>
                  <a:lnTo>
                    <a:pt x="199" y="544"/>
                  </a:lnTo>
                  <a:lnTo>
                    <a:pt x="199" y="544"/>
                  </a:lnTo>
                  <a:lnTo>
                    <a:pt x="178" y="554"/>
                  </a:lnTo>
                  <a:lnTo>
                    <a:pt x="178" y="554"/>
                  </a:lnTo>
                  <a:lnTo>
                    <a:pt x="172" y="557"/>
                  </a:lnTo>
                  <a:lnTo>
                    <a:pt x="172" y="557"/>
                  </a:lnTo>
                  <a:lnTo>
                    <a:pt x="165" y="554"/>
                  </a:lnTo>
                  <a:lnTo>
                    <a:pt x="165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2"/>
            <p:cNvSpPr/>
            <p:nvPr/>
          </p:nvSpPr>
          <p:spPr>
            <a:xfrm>
              <a:off x="5734051" y="3468688"/>
              <a:ext cx="90488" cy="12700"/>
            </a:xfrm>
            <a:custGeom>
              <a:avLst/>
              <a:gdLst/>
              <a:ahLst/>
              <a:cxnLst/>
              <a:rect l="l" t="t" r="r" b="b"/>
              <a:pathLst>
                <a:path w="114" h="16" extrusionOk="0">
                  <a:moveTo>
                    <a:pt x="101" y="16"/>
                  </a:moveTo>
                  <a:lnTo>
                    <a:pt x="103" y="16"/>
                  </a:lnTo>
                  <a:lnTo>
                    <a:pt x="103" y="16"/>
                  </a:lnTo>
                  <a:lnTo>
                    <a:pt x="108" y="15"/>
                  </a:lnTo>
                  <a:lnTo>
                    <a:pt x="110" y="14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5"/>
                  </a:lnTo>
                  <a:lnTo>
                    <a:pt x="110" y="3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5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2"/>
            <p:cNvSpPr/>
            <p:nvPr/>
          </p:nvSpPr>
          <p:spPr>
            <a:xfrm>
              <a:off x="5675313" y="3394075"/>
              <a:ext cx="206375" cy="12700"/>
            </a:xfrm>
            <a:custGeom>
              <a:avLst/>
              <a:gdLst/>
              <a:ahLst/>
              <a:cxnLst/>
              <a:rect l="l" t="t" r="r" b="b"/>
              <a:pathLst>
                <a:path w="260" h="15" extrusionOk="0">
                  <a:moveTo>
                    <a:pt x="249" y="15"/>
                  </a:moveTo>
                  <a:lnTo>
                    <a:pt x="251" y="15"/>
                  </a:lnTo>
                  <a:lnTo>
                    <a:pt x="251" y="15"/>
                  </a:lnTo>
                  <a:lnTo>
                    <a:pt x="254" y="15"/>
                  </a:lnTo>
                  <a:lnTo>
                    <a:pt x="258" y="13"/>
                  </a:lnTo>
                  <a:lnTo>
                    <a:pt x="260" y="10"/>
                  </a:lnTo>
                  <a:lnTo>
                    <a:pt x="260" y="8"/>
                  </a:lnTo>
                  <a:lnTo>
                    <a:pt x="260" y="8"/>
                  </a:lnTo>
                  <a:lnTo>
                    <a:pt x="260" y="5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13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248" y="15"/>
                  </a:lnTo>
                  <a:lnTo>
                    <a:pt x="248" y="15"/>
                  </a:lnTo>
                  <a:lnTo>
                    <a:pt x="249" y="15"/>
                  </a:lnTo>
                  <a:lnTo>
                    <a:pt x="24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2"/>
            <p:cNvSpPr/>
            <p:nvPr/>
          </p:nvSpPr>
          <p:spPr>
            <a:xfrm>
              <a:off x="5675313" y="3084513"/>
              <a:ext cx="206375" cy="12700"/>
            </a:xfrm>
            <a:custGeom>
              <a:avLst/>
              <a:gdLst/>
              <a:ahLst/>
              <a:cxnLst/>
              <a:rect l="l" t="t" r="r" b="b"/>
              <a:pathLst>
                <a:path w="260" h="16" extrusionOk="0">
                  <a:moveTo>
                    <a:pt x="9" y="16"/>
                  </a:moveTo>
                  <a:lnTo>
                    <a:pt x="248" y="16"/>
                  </a:lnTo>
                  <a:lnTo>
                    <a:pt x="248" y="16"/>
                  </a:lnTo>
                  <a:lnTo>
                    <a:pt x="249" y="16"/>
                  </a:lnTo>
                  <a:lnTo>
                    <a:pt x="251" y="16"/>
                  </a:lnTo>
                  <a:lnTo>
                    <a:pt x="251" y="16"/>
                  </a:lnTo>
                  <a:lnTo>
                    <a:pt x="254" y="15"/>
                  </a:lnTo>
                  <a:lnTo>
                    <a:pt x="258" y="14"/>
                  </a:lnTo>
                  <a:lnTo>
                    <a:pt x="260" y="11"/>
                  </a:lnTo>
                  <a:lnTo>
                    <a:pt x="260" y="8"/>
                  </a:lnTo>
                  <a:lnTo>
                    <a:pt x="260" y="8"/>
                  </a:lnTo>
                  <a:lnTo>
                    <a:pt x="260" y="5"/>
                  </a:lnTo>
                  <a:lnTo>
                    <a:pt x="258" y="3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4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2"/>
            <p:cNvSpPr/>
            <p:nvPr/>
          </p:nvSpPr>
          <p:spPr>
            <a:xfrm>
              <a:off x="5734051" y="3246438"/>
              <a:ext cx="90488" cy="12700"/>
            </a:xfrm>
            <a:custGeom>
              <a:avLst/>
              <a:gdLst/>
              <a:ahLst/>
              <a:cxnLst/>
              <a:rect l="l" t="t" r="r" b="b"/>
              <a:pathLst>
                <a:path w="114" h="16" extrusionOk="0">
                  <a:moveTo>
                    <a:pt x="9" y="16"/>
                  </a:moveTo>
                  <a:lnTo>
                    <a:pt x="58" y="16"/>
                  </a:lnTo>
                  <a:lnTo>
                    <a:pt x="101" y="16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8" y="16"/>
                  </a:lnTo>
                  <a:lnTo>
                    <a:pt x="110" y="14"/>
                  </a:lnTo>
                  <a:lnTo>
                    <a:pt x="113" y="12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6"/>
                  </a:lnTo>
                  <a:lnTo>
                    <a:pt x="110" y="2"/>
                  </a:lnTo>
                  <a:lnTo>
                    <a:pt x="108" y="1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2"/>
            <p:cNvSpPr/>
            <p:nvPr/>
          </p:nvSpPr>
          <p:spPr>
            <a:xfrm>
              <a:off x="5694363" y="3282950"/>
              <a:ext cx="169863" cy="12700"/>
            </a:xfrm>
            <a:custGeom>
              <a:avLst/>
              <a:gdLst/>
              <a:ahLst/>
              <a:cxnLst/>
              <a:rect l="l" t="t" r="r" b="b"/>
              <a:pathLst>
                <a:path w="215" h="17" extrusionOk="0">
                  <a:moveTo>
                    <a:pt x="9" y="17"/>
                  </a:moveTo>
                  <a:lnTo>
                    <a:pt x="109" y="17"/>
                  </a:lnTo>
                  <a:lnTo>
                    <a:pt x="109" y="17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3"/>
                  </a:lnTo>
                  <a:lnTo>
                    <a:pt x="210" y="2"/>
                  </a:lnTo>
                  <a:lnTo>
                    <a:pt x="2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2"/>
            <p:cNvSpPr/>
            <p:nvPr/>
          </p:nvSpPr>
          <p:spPr>
            <a:xfrm>
              <a:off x="5675313" y="3321050"/>
              <a:ext cx="206375" cy="11113"/>
            </a:xfrm>
            <a:custGeom>
              <a:avLst/>
              <a:gdLst/>
              <a:ahLst/>
              <a:cxnLst/>
              <a:rect l="l" t="t" r="r" b="b"/>
              <a:pathLst>
                <a:path w="260" h="15" extrusionOk="0">
                  <a:moveTo>
                    <a:pt x="9" y="15"/>
                  </a:moveTo>
                  <a:lnTo>
                    <a:pt x="248" y="15"/>
                  </a:lnTo>
                  <a:lnTo>
                    <a:pt x="248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54" y="15"/>
                  </a:lnTo>
                  <a:lnTo>
                    <a:pt x="258" y="12"/>
                  </a:lnTo>
                  <a:lnTo>
                    <a:pt x="260" y="10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0" y="4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13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2"/>
            <p:cNvSpPr/>
            <p:nvPr/>
          </p:nvSpPr>
          <p:spPr>
            <a:xfrm>
              <a:off x="5694363" y="3594100"/>
              <a:ext cx="169863" cy="12700"/>
            </a:xfrm>
            <a:custGeom>
              <a:avLst/>
              <a:gdLst/>
              <a:ahLst/>
              <a:cxnLst/>
              <a:rect l="l" t="t" r="r" b="b"/>
              <a:pathLst>
                <a:path w="215" h="16" extrusionOk="0">
                  <a:moveTo>
                    <a:pt x="0" y="8"/>
                  </a:move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2"/>
                  </a:lnTo>
                  <a:lnTo>
                    <a:pt x="210" y="1"/>
                  </a:lnTo>
                  <a:lnTo>
                    <a:pt x="2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2"/>
            <p:cNvSpPr/>
            <p:nvPr/>
          </p:nvSpPr>
          <p:spPr>
            <a:xfrm>
              <a:off x="5694363" y="3432175"/>
              <a:ext cx="169863" cy="12700"/>
            </a:xfrm>
            <a:custGeom>
              <a:avLst/>
              <a:gdLst/>
              <a:ahLst/>
              <a:cxnLst/>
              <a:rect l="l" t="t" r="r" b="b"/>
              <a:pathLst>
                <a:path w="215" h="16" extrusionOk="0">
                  <a:moveTo>
                    <a:pt x="203" y="16"/>
                  </a:moveTo>
                  <a:lnTo>
                    <a:pt x="205" y="16"/>
                  </a:lnTo>
                  <a:lnTo>
                    <a:pt x="205" y="16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2"/>
                  </a:lnTo>
                  <a:lnTo>
                    <a:pt x="210" y="1"/>
                  </a:lnTo>
                  <a:lnTo>
                    <a:pt x="2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109" y="16"/>
                  </a:lnTo>
                  <a:lnTo>
                    <a:pt x="20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2"/>
            <p:cNvSpPr/>
            <p:nvPr/>
          </p:nvSpPr>
          <p:spPr>
            <a:xfrm>
              <a:off x="5734051" y="3157538"/>
              <a:ext cx="90488" cy="12700"/>
            </a:xfrm>
            <a:custGeom>
              <a:avLst/>
              <a:gdLst/>
              <a:ahLst/>
              <a:cxnLst/>
              <a:rect l="l" t="t" r="r" b="b"/>
              <a:pathLst>
                <a:path w="114" h="16" extrusionOk="0">
                  <a:moveTo>
                    <a:pt x="103" y="16"/>
                  </a:moveTo>
                  <a:lnTo>
                    <a:pt x="103" y="16"/>
                  </a:lnTo>
                  <a:lnTo>
                    <a:pt x="108" y="15"/>
                  </a:lnTo>
                  <a:lnTo>
                    <a:pt x="110" y="13"/>
                  </a:lnTo>
                  <a:lnTo>
                    <a:pt x="113" y="10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4"/>
                  </a:lnTo>
                  <a:lnTo>
                    <a:pt x="110" y="2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10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2"/>
            <p:cNvSpPr/>
            <p:nvPr/>
          </p:nvSpPr>
          <p:spPr>
            <a:xfrm>
              <a:off x="5694363" y="3121025"/>
              <a:ext cx="169863" cy="12700"/>
            </a:xfrm>
            <a:custGeom>
              <a:avLst/>
              <a:gdLst/>
              <a:ahLst/>
              <a:cxnLst/>
              <a:rect l="l" t="t" r="r" b="b"/>
              <a:pathLst>
                <a:path w="215" h="16" extrusionOk="0">
                  <a:moveTo>
                    <a:pt x="205" y="16"/>
                  </a:moveTo>
                  <a:lnTo>
                    <a:pt x="205" y="16"/>
                  </a:lnTo>
                  <a:lnTo>
                    <a:pt x="210" y="16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3"/>
                  </a:lnTo>
                  <a:lnTo>
                    <a:pt x="210" y="1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9" y="16"/>
                  </a:lnTo>
                  <a:lnTo>
                    <a:pt x="203" y="16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2"/>
            <p:cNvSpPr/>
            <p:nvPr/>
          </p:nvSpPr>
          <p:spPr>
            <a:xfrm>
              <a:off x="5664201" y="3357563"/>
              <a:ext cx="228600" cy="12700"/>
            </a:xfrm>
            <a:custGeom>
              <a:avLst/>
              <a:gdLst/>
              <a:ahLst/>
              <a:cxnLst/>
              <a:rect l="l" t="t" r="r" b="b"/>
              <a:pathLst>
                <a:path w="288" h="16" extrusionOk="0">
                  <a:moveTo>
                    <a:pt x="146" y="16"/>
                  </a:moveTo>
                  <a:lnTo>
                    <a:pt x="279" y="16"/>
                  </a:lnTo>
                  <a:lnTo>
                    <a:pt x="279" y="16"/>
                  </a:lnTo>
                  <a:lnTo>
                    <a:pt x="282" y="15"/>
                  </a:lnTo>
                  <a:lnTo>
                    <a:pt x="286" y="14"/>
                  </a:lnTo>
                  <a:lnTo>
                    <a:pt x="288" y="11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4"/>
                  </a:lnTo>
                  <a:lnTo>
                    <a:pt x="286" y="2"/>
                  </a:lnTo>
                  <a:lnTo>
                    <a:pt x="282" y="1"/>
                  </a:lnTo>
                  <a:lnTo>
                    <a:pt x="279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1" y="16"/>
                  </a:lnTo>
                  <a:lnTo>
                    <a:pt x="146" y="16"/>
                  </a:lnTo>
                  <a:lnTo>
                    <a:pt x="14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2"/>
            <p:cNvSpPr/>
            <p:nvPr/>
          </p:nvSpPr>
          <p:spPr>
            <a:xfrm>
              <a:off x="5734051" y="3556000"/>
              <a:ext cx="90488" cy="14288"/>
            </a:xfrm>
            <a:custGeom>
              <a:avLst/>
              <a:gdLst/>
              <a:ahLst/>
              <a:cxnLst/>
              <a:rect l="l" t="t" r="r" b="b"/>
              <a:pathLst>
                <a:path w="114" h="16" extrusionOk="0">
                  <a:moveTo>
                    <a:pt x="103" y="16"/>
                  </a:moveTo>
                  <a:lnTo>
                    <a:pt x="103" y="16"/>
                  </a:lnTo>
                  <a:lnTo>
                    <a:pt x="108" y="16"/>
                  </a:lnTo>
                  <a:lnTo>
                    <a:pt x="110" y="14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6"/>
                  </a:lnTo>
                  <a:lnTo>
                    <a:pt x="110" y="2"/>
                  </a:lnTo>
                  <a:lnTo>
                    <a:pt x="108" y="1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10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2"/>
            <p:cNvSpPr/>
            <p:nvPr/>
          </p:nvSpPr>
          <p:spPr>
            <a:xfrm>
              <a:off x="5675313" y="3632200"/>
              <a:ext cx="206375" cy="11113"/>
            </a:xfrm>
            <a:custGeom>
              <a:avLst/>
              <a:gdLst/>
              <a:ahLst/>
              <a:cxnLst/>
              <a:rect l="l" t="t" r="r" b="b"/>
              <a:pathLst>
                <a:path w="260" h="15" extrusionOk="0">
                  <a:moveTo>
                    <a:pt x="251" y="0"/>
                  </a:moveTo>
                  <a:lnTo>
                    <a:pt x="249" y="0"/>
                  </a:lnTo>
                  <a:lnTo>
                    <a:pt x="249" y="0"/>
                  </a:lnTo>
                  <a:lnTo>
                    <a:pt x="24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132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54" y="15"/>
                  </a:lnTo>
                  <a:lnTo>
                    <a:pt x="258" y="13"/>
                  </a:lnTo>
                  <a:lnTo>
                    <a:pt x="260" y="11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0" y="5"/>
                  </a:lnTo>
                  <a:lnTo>
                    <a:pt x="258" y="3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12"/>
          <p:cNvGrpSpPr/>
          <p:nvPr/>
        </p:nvGrpSpPr>
        <p:grpSpPr>
          <a:xfrm>
            <a:off x="4383088" y="2965450"/>
            <a:ext cx="808038" cy="808038"/>
            <a:chOff x="4383088" y="2965450"/>
            <a:chExt cx="808038" cy="808038"/>
          </a:xfrm>
        </p:grpSpPr>
        <p:sp>
          <p:nvSpPr>
            <p:cNvPr id="1107" name="Google Shape;1107;p12"/>
            <p:cNvSpPr/>
            <p:nvPr/>
          </p:nvSpPr>
          <p:spPr>
            <a:xfrm>
              <a:off x="4383088" y="2965450"/>
              <a:ext cx="808038" cy="808038"/>
            </a:xfrm>
            <a:custGeom>
              <a:avLst/>
              <a:gdLst/>
              <a:ahLst/>
              <a:cxnLst/>
              <a:rect l="l" t="t" r="r" b="b"/>
              <a:pathLst>
                <a:path w="1018" h="1017" extrusionOk="0">
                  <a:moveTo>
                    <a:pt x="1018" y="508"/>
                  </a:moveTo>
                  <a:lnTo>
                    <a:pt x="1018" y="508"/>
                  </a:lnTo>
                  <a:lnTo>
                    <a:pt x="1017" y="534"/>
                  </a:lnTo>
                  <a:lnTo>
                    <a:pt x="1014" y="560"/>
                  </a:lnTo>
                  <a:lnTo>
                    <a:pt x="1012" y="585"/>
                  </a:lnTo>
                  <a:lnTo>
                    <a:pt x="1007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7" y="706"/>
                  </a:lnTo>
                  <a:lnTo>
                    <a:pt x="967" y="729"/>
                  </a:lnTo>
                  <a:lnTo>
                    <a:pt x="956" y="751"/>
                  </a:lnTo>
                  <a:lnTo>
                    <a:pt x="944" y="772"/>
                  </a:lnTo>
                  <a:lnTo>
                    <a:pt x="930" y="792"/>
                  </a:lnTo>
                  <a:lnTo>
                    <a:pt x="916" y="812"/>
                  </a:lnTo>
                  <a:lnTo>
                    <a:pt x="901" y="831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1" y="884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3" y="929"/>
                  </a:lnTo>
                  <a:lnTo>
                    <a:pt x="772" y="943"/>
                  </a:lnTo>
                  <a:lnTo>
                    <a:pt x="752" y="956"/>
                  </a:lnTo>
                  <a:lnTo>
                    <a:pt x="730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5" y="1001"/>
                  </a:lnTo>
                  <a:lnTo>
                    <a:pt x="611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5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2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6" y="1007"/>
                  </a:lnTo>
                  <a:lnTo>
                    <a:pt x="382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9" y="966"/>
                  </a:lnTo>
                  <a:lnTo>
                    <a:pt x="267" y="956"/>
                  </a:lnTo>
                  <a:lnTo>
                    <a:pt x="245" y="943"/>
                  </a:lnTo>
                  <a:lnTo>
                    <a:pt x="224" y="929"/>
                  </a:lnTo>
                  <a:lnTo>
                    <a:pt x="205" y="916"/>
                  </a:lnTo>
                  <a:lnTo>
                    <a:pt x="185" y="901"/>
                  </a:lnTo>
                  <a:lnTo>
                    <a:pt x="167" y="884"/>
                  </a:lnTo>
                  <a:lnTo>
                    <a:pt x="149" y="867"/>
                  </a:lnTo>
                  <a:lnTo>
                    <a:pt x="132" y="850"/>
                  </a:lnTo>
                  <a:lnTo>
                    <a:pt x="116" y="831"/>
                  </a:lnTo>
                  <a:lnTo>
                    <a:pt x="101" y="812"/>
                  </a:lnTo>
                  <a:lnTo>
                    <a:pt x="87" y="792"/>
                  </a:lnTo>
                  <a:lnTo>
                    <a:pt x="73" y="772"/>
                  </a:lnTo>
                  <a:lnTo>
                    <a:pt x="62" y="751"/>
                  </a:lnTo>
                  <a:lnTo>
                    <a:pt x="50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7" y="585"/>
                  </a:lnTo>
                  <a:lnTo>
                    <a:pt x="3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3" y="456"/>
                  </a:lnTo>
                  <a:lnTo>
                    <a:pt x="7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0" y="288"/>
                  </a:lnTo>
                  <a:lnTo>
                    <a:pt x="62" y="266"/>
                  </a:lnTo>
                  <a:lnTo>
                    <a:pt x="73" y="244"/>
                  </a:lnTo>
                  <a:lnTo>
                    <a:pt x="87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2" y="166"/>
                  </a:lnTo>
                  <a:lnTo>
                    <a:pt x="149" y="148"/>
                  </a:lnTo>
                  <a:lnTo>
                    <a:pt x="167" y="131"/>
                  </a:lnTo>
                  <a:lnTo>
                    <a:pt x="185" y="115"/>
                  </a:lnTo>
                  <a:lnTo>
                    <a:pt x="205" y="100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7" y="61"/>
                  </a:lnTo>
                  <a:lnTo>
                    <a:pt x="289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1"/>
                  </a:lnTo>
                  <a:lnTo>
                    <a:pt x="382" y="15"/>
                  </a:lnTo>
                  <a:lnTo>
                    <a:pt x="406" y="10"/>
                  </a:lnTo>
                  <a:lnTo>
                    <a:pt x="432" y="5"/>
                  </a:lnTo>
                  <a:lnTo>
                    <a:pt x="457" y="2"/>
                  </a:lnTo>
                  <a:lnTo>
                    <a:pt x="482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5" y="0"/>
                  </a:lnTo>
                  <a:lnTo>
                    <a:pt x="561" y="2"/>
                  </a:lnTo>
                  <a:lnTo>
                    <a:pt x="586" y="5"/>
                  </a:lnTo>
                  <a:lnTo>
                    <a:pt x="611" y="10"/>
                  </a:lnTo>
                  <a:lnTo>
                    <a:pt x="635" y="15"/>
                  </a:lnTo>
                  <a:lnTo>
                    <a:pt x="660" y="21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30" y="49"/>
                  </a:lnTo>
                  <a:lnTo>
                    <a:pt x="752" y="61"/>
                  </a:lnTo>
                  <a:lnTo>
                    <a:pt x="772" y="73"/>
                  </a:lnTo>
                  <a:lnTo>
                    <a:pt x="793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1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0" y="223"/>
                  </a:lnTo>
                  <a:lnTo>
                    <a:pt x="944" y="244"/>
                  </a:lnTo>
                  <a:lnTo>
                    <a:pt x="956" y="266"/>
                  </a:lnTo>
                  <a:lnTo>
                    <a:pt x="967" y="288"/>
                  </a:lnTo>
                  <a:lnTo>
                    <a:pt x="977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7" y="405"/>
                  </a:lnTo>
                  <a:lnTo>
                    <a:pt x="1012" y="431"/>
                  </a:lnTo>
                  <a:lnTo>
                    <a:pt x="1014" y="456"/>
                  </a:lnTo>
                  <a:lnTo>
                    <a:pt x="1017" y="481"/>
                  </a:lnTo>
                  <a:lnTo>
                    <a:pt x="1018" y="508"/>
                  </a:lnTo>
                  <a:lnTo>
                    <a:pt x="1018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2"/>
            <p:cNvSpPr/>
            <p:nvPr/>
          </p:nvSpPr>
          <p:spPr>
            <a:xfrm>
              <a:off x="4470401" y="3313113"/>
              <a:ext cx="495300" cy="387350"/>
            </a:xfrm>
            <a:custGeom>
              <a:avLst/>
              <a:gdLst/>
              <a:ahLst/>
              <a:cxnLst/>
              <a:rect l="l" t="t" r="r" b="b"/>
              <a:pathLst>
                <a:path w="624" h="488" extrusionOk="0">
                  <a:moveTo>
                    <a:pt x="420" y="0"/>
                  </a:moveTo>
                  <a:lnTo>
                    <a:pt x="420" y="0"/>
                  </a:lnTo>
                  <a:lnTo>
                    <a:pt x="410" y="13"/>
                  </a:lnTo>
                  <a:lnTo>
                    <a:pt x="385" y="47"/>
                  </a:lnTo>
                  <a:lnTo>
                    <a:pt x="367" y="71"/>
                  </a:lnTo>
                  <a:lnTo>
                    <a:pt x="350" y="98"/>
                  </a:lnTo>
                  <a:lnTo>
                    <a:pt x="332" y="128"/>
                  </a:lnTo>
                  <a:lnTo>
                    <a:pt x="316" y="161"/>
                  </a:lnTo>
                  <a:lnTo>
                    <a:pt x="299" y="195"/>
                  </a:lnTo>
                  <a:lnTo>
                    <a:pt x="293" y="214"/>
                  </a:lnTo>
                  <a:lnTo>
                    <a:pt x="287" y="231"/>
                  </a:lnTo>
                  <a:lnTo>
                    <a:pt x="282" y="249"/>
                  </a:lnTo>
                  <a:lnTo>
                    <a:pt x="279" y="268"/>
                  </a:lnTo>
                  <a:lnTo>
                    <a:pt x="275" y="285"/>
                  </a:lnTo>
                  <a:lnTo>
                    <a:pt x="274" y="303"/>
                  </a:lnTo>
                  <a:lnTo>
                    <a:pt x="274" y="321"/>
                  </a:lnTo>
                  <a:lnTo>
                    <a:pt x="275" y="338"/>
                  </a:lnTo>
                  <a:lnTo>
                    <a:pt x="278" y="355"/>
                  </a:lnTo>
                  <a:lnTo>
                    <a:pt x="282" y="373"/>
                  </a:lnTo>
                  <a:lnTo>
                    <a:pt x="289" y="389"/>
                  </a:lnTo>
                  <a:lnTo>
                    <a:pt x="298" y="405"/>
                  </a:lnTo>
                  <a:lnTo>
                    <a:pt x="309" y="420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35" y="447"/>
                  </a:lnTo>
                  <a:lnTo>
                    <a:pt x="350" y="458"/>
                  </a:lnTo>
                  <a:lnTo>
                    <a:pt x="365" y="467"/>
                  </a:lnTo>
                  <a:lnTo>
                    <a:pt x="380" y="475"/>
                  </a:lnTo>
                  <a:lnTo>
                    <a:pt x="396" y="481"/>
                  </a:lnTo>
                  <a:lnTo>
                    <a:pt x="411" y="484"/>
                  </a:lnTo>
                  <a:lnTo>
                    <a:pt x="427" y="487"/>
                  </a:lnTo>
                  <a:lnTo>
                    <a:pt x="442" y="488"/>
                  </a:lnTo>
                  <a:lnTo>
                    <a:pt x="458" y="488"/>
                  </a:lnTo>
                  <a:lnTo>
                    <a:pt x="473" y="487"/>
                  </a:lnTo>
                  <a:lnTo>
                    <a:pt x="488" y="483"/>
                  </a:lnTo>
                  <a:lnTo>
                    <a:pt x="503" y="480"/>
                  </a:lnTo>
                  <a:lnTo>
                    <a:pt x="517" y="475"/>
                  </a:lnTo>
                  <a:lnTo>
                    <a:pt x="531" y="468"/>
                  </a:lnTo>
                  <a:lnTo>
                    <a:pt x="544" y="461"/>
                  </a:lnTo>
                  <a:lnTo>
                    <a:pt x="556" y="454"/>
                  </a:lnTo>
                  <a:lnTo>
                    <a:pt x="568" y="445"/>
                  </a:lnTo>
                  <a:lnTo>
                    <a:pt x="578" y="436"/>
                  </a:lnTo>
                  <a:lnTo>
                    <a:pt x="587" y="427"/>
                  </a:lnTo>
                  <a:lnTo>
                    <a:pt x="597" y="416"/>
                  </a:lnTo>
                  <a:lnTo>
                    <a:pt x="605" y="405"/>
                  </a:lnTo>
                  <a:lnTo>
                    <a:pt x="610" y="394"/>
                  </a:lnTo>
                  <a:lnTo>
                    <a:pt x="616" y="383"/>
                  </a:lnTo>
                  <a:lnTo>
                    <a:pt x="620" y="370"/>
                  </a:lnTo>
                  <a:lnTo>
                    <a:pt x="623" y="359"/>
                  </a:lnTo>
                  <a:lnTo>
                    <a:pt x="624" y="347"/>
                  </a:lnTo>
                  <a:lnTo>
                    <a:pt x="623" y="335"/>
                  </a:lnTo>
                  <a:lnTo>
                    <a:pt x="621" y="323"/>
                  </a:lnTo>
                  <a:lnTo>
                    <a:pt x="617" y="312"/>
                  </a:lnTo>
                  <a:lnTo>
                    <a:pt x="612" y="300"/>
                  </a:lnTo>
                  <a:lnTo>
                    <a:pt x="603" y="288"/>
                  </a:lnTo>
                  <a:lnTo>
                    <a:pt x="594" y="278"/>
                  </a:lnTo>
                  <a:lnTo>
                    <a:pt x="594" y="278"/>
                  </a:lnTo>
                  <a:lnTo>
                    <a:pt x="583" y="269"/>
                  </a:lnTo>
                  <a:lnTo>
                    <a:pt x="571" y="262"/>
                  </a:lnTo>
                  <a:lnTo>
                    <a:pt x="560" y="256"/>
                  </a:lnTo>
                  <a:lnTo>
                    <a:pt x="546" y="254"/>
                  </a:lnTo>
                  <a:lnTo>
                    <a:pt x="533" y="253"/>
                  </a:lnTo>
                  <a:lnTo>
                    <a:pt x="518" y="254"/>
                  </a:lnTo>
                  <a:lnTo>
                    <a:pt x="503" y="256"/>
                  </a:lnTo>
                  <a:lnTo>
                    <a:pt x="488" y="260"/>
                  </a:lnTo>
                  <a:lnTo>
                    <a:pt x="472" y="264"/>
                  </a:lnTo>
                  <a:lnTo>
                    <a:pt x="456" y="270"/>
                  </a:lnTo>
                  <a:lnTo>
                    <a:pt x="422" y="283"/>
                  </a:lnTo>
                  <a:lnTo>
                    <a:pt x="386" y="297"/>
                  </a:lnTo>
                  <a:lnTo>
                    <a:pt x="348" y="310"/>
                  </a:lnTo>
                  <a:lnTo>
                    <a:pt x="328" y="317"/>
                  </a:lnTo>
                  <a:lnTo>
                    <a:pt x="307" y="323"/>
                  </a:lnTo>
                  <a:lnTo>
                    <a:pt x="287" y="329"/>
                  </a:lnTo>
                  <a:lnTo>
                    <a:pt x="267" y="333"/>
                  </a:lnTo>
                  <a:lnTo>
                    <a:pt x="245" y="336"/>
                  </a:lnTo>
                  <a:lnTo>
                    <a:pt x="225" y="338"/>
                  </a:lnTo>
                  <a:lnTo>
                    <a:pt x="203" y="338"/>
                  </a:lnTo>
                  <a:lnTo>
                    <a:pt x="181" y="337"/>
                  </a:lnTo>
                  <a:lnTo>
                    <a:pt x="159" y="333"/>
                  </a:lnTo>
                  <a:lnTo>
                    <a:pt x="137" y="329"/>
                  </a:lnTo>
                  <a:lnTo>
                    <a:pt x="114" y="321"/>
                  </a:lnTo>
                  <a:lnTo>
                    <a:pt x="92" y="312"/>
                  </a:lnTo>
                  <a:lnTo>
                    <a:pt x="69" y="299"/>
                  </a:lnTo>
                  <a:lnTo>
                    <a:pt x="46" y="284"/>
                  </a:lnTo>
                  <a:lnTo>
                    <a:pt x="23" y="265"/>
                  </a:lnTo>
                  <a:lnTo>
                    <a:pt x="0" y="244"/>
                  </a:lnTo>
                </a:path>
              </a:pathLst>
            </a:custGeom>
            <a:noFill/>
            <a:ln w="11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2"/>
            <p:cNvSpPr/>
            <p:nvPr/>
          </p:nvSpPr>
          <p:spPr>
            <a:xfrm>
              <a:off x="4751388" y="3074988"/>
              <a:ext cx="223838" cy="292100"/>
            </a:xfrm>
            <a:custGeom>
              <a:avLst/>
              <a:gdLst/>
              <a:ahLst/>
              <a:cxnLst/>
              <a:rect l="l" t="t" r="r" b="b"/>
              <a:pathLst>
                <a:path w="282" h="367" extrusionOk="0">
                  <a:moveTo>
                    <a:pt x="113" y="338"/>
                  </a:moveTo>
                  <a:lnTo>
                    <a:pt x="113" y="338"/>
                  </a:lnTo>
                  <a:lnTo>
                    <a:pt x="105" y="349"/>
                  </a:lnTo>
                  <a:lnTo>
                    <a:pt x="95" y="357"/>
                  </a:lnTo>
                  <a:lnTo>
                    <a:pt x="85" y="362"/>
                  </a:lnTo>
                  <a:lnTo>
                    <a:pt x="73" y="366"/>
                  </a:lnTo>
                  <a:lnTo>
                    <a:pt x="62" y="367"/>
                  </a:lnTo>
                  <a:lnTo>
                    <a:pt x="50" y="366"/>
                  </a:lnTo>
                  <a:lnTo>
                    <a:pt x="39" y="363"/>
                  </a:lnTo>
                  <a:lnTo>
                    <a:pt x="27" y="357"/>
                  </a:lnTo>
                  <a:lnTo>
                    <a:pt x="27" y="357"/>
                  </a:lnTo>
                  <a:lnTo>
                    <a:pt x="27" y="357"/>
                  </a:lnTo>
                  <a:lnTo>
                    <a:pt x="18" y="349"/>
                  </a:lnTo>
                  <a:lnTo>
                    <a:pt x="10" y="340"/>
                  </a:lnTo>
                  <a:lnTo>
                    <a:pt x="4" y="329"/>
                  </a:lnTo>
                  <a:lnTo>
                    <a:pt x="1" y="318"/>
                  </a:lnTo>
                  <a:lnTo>
                    <a:pt x="0" y="306"/>
                  </a:lnTo>
                  <a:lnTo>
                    <a:pt x="1" y="295"/>
                  </a:lnTo>
                  <a:lnTo>
                    <a:pt x="4" y="283"/>
                  </a:lnTo>
                  <a:lnTo>
                    <a:pt x="10" y="272"/>
                  </a:lnTo>
                  <a:lnTo>
                    <a:pt x="169" y="27"/>
                  </a:lnTo>
                  <a:lnTo>
                    <a:pt x="169" y="27"/>
                  </a:lnTo>
                  <a:lnTo>
                    <a:pt x="177" y="18"/>
                  </a:lnTo>
                  <a:lnTo>
                    <a:pt x="186" y="10"/>
                  </a:lnTo>
                  <a:lnTo>
                    <a:pt x="197" y="4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1"/>
                  </a:lnTo>
                  <a:lnTo>
                    <a:pt x="243" y="3"/>
                  </a:lnTo>
                  <a:lnTo>
                    <a:pt x="254" y="9"/>
                  </a:lnTo>
                  <a:lnTo>
                    <a:pt x="254" y="9"/>
                  </a:lnTo>
                  <a:lnTo>
                    <a:pt x="254" y="9"/>
                  </a:lnTo>
                  <a:lnTo>
                    <a:pt x="263" y="17"/>
                  </a:lnTo>
                  <a:lnTo>
                    <a:pt x="271" y="26"/>
                  </a:lnTo>
                  <a:lnTo>
                    <a:pt x="277" y="37"/>
                  </a:lnTo>
                  <a:lnTo>
                    <a:pt x="281" y="48"/>
                  </a:lnTo>
                  <a:lnTo>
                    <a:pt x="282" y="60"/>
                  </a:lnTo>
                  <a:lnTo>
                    <a:pt x="281" y="72"/>
                  </a:lnTo>
                  <a:lnTo>
                    <a:pt x="277" y="84"/>
                  </a:lnTo>
                  <a:lnTo>
                    <a:pt x="271" y="94"/>
                  </a:lnTo>
                  <a:lnTo>
                    <a:pt x="113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2"/>
            <p:cNvSpPr/>
            <p:nvPr/>
          </p:nvSpPr>
          <p:spPr>
            <a:xfrm>
              <a:off x="4929188" y="3122613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32" y="15"/>
                  </a:moveTo>
                  <a:lnTo>
                    <a:pt x="32" y="15"/>
                  </a:lnTo>
                  <a:lnTo>
                    <a:pt x="31" y="19"/>
                  </a:lnTo>
                  <a:lnTo>
                    <a:pt x="28" y="24"/>
                  </a:lnTo>
                  <a:lnTo>
                    <a:pt x="22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0" y="27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2"/>
            <p:cNvSpPr/>
            <p:nvPr/>
          </p:nvSpPr>
          <p:spPr>
            <a:xfrm>
              <a:off x="4891088" y="312261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4" y="11"/>
                  </a:moveTo>
                  <a:lnTo>
                    <a:pt x="24" y="11"/>
                  </a:lnTo>
                  <a:lnTo>
                    <a:pt x="24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2"/>
            <p:cNvSpPr/>
            <p:nvPr/>
          </p:nvSpPr>
          <p:spPr>
            <a:xfrm>
              <a:off x="4918076" y="3092450"/>
              <a:ext cx="20638" cy="17463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6" y="10"/>
                  </a:moveTo>
                  <a:lnTo>
                    <a:pt x="26" y="10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9" y="20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12"/>
          <p:cNvGrpSpPr/>
          <p:nvPr/>
        </p:nvGrpSpPr>
        <p:grpSpPr>
          <a:xfrm>
            <a:off x="6364288" y="2965450"/>
            <a:ext cx="806450" cy="809625"/>
            <a:chOff x="6364288" y="2965450"/>
            <a:chExt cx="806450" cy="809625"/>
          </a:xfrm>
        </p:grpSpPr>
        <p:sp>
          <p:nvSpPr>
            <p:cNvPr id="1114" name="Google Shape;1114;p12"/>
            <p:cNvSpPr/>
            <p:nvPr/>
          </p:nvSpPr>
          <p:spPr>
            <a:xfrm>
              <a:off x="6364288" y="2965450"/>
              <a:ext cx="806450" cy="809625"/>
            </a:xfrm>
            <a:custGeom>
              <a:avLst/>
              <a:gdLst/>
              <a:ahLst/>
              <a:cxnLst/>
              <a:rect l="l" t="t" r="r" b="b"/>
              <a:pathLst>
                <a:path w="1017" h="1018" extrusionOk="0">
                  <a:moveTo>
                    <a:pt x="1017" y="509"/>
                  </a:moveTo>
                  <a:lnTo>
                    <a:pt x="1017" y="509"/>
                  </a:lnTo>
                  <a:lnTo>
                    <a:pt x="1017" y="535"/>
                  </a:lnTo>
                  <a:lnTo>
                    <a:pt x="1015" y="561"/>
                  </a:lnTo>
                  <a:lnTo>
                    <a:pt x="1011" y="586"/>
                  </a:lnTo>
                  <a:lnTo>
                    <a:pt x="1007" y="611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4"/>
                  </a:lnTo>
                  <a:lnTo>
                    <a:pt x="978" y="707"/>
                  </a:lnTo>
                  <a:lnTo>
                    <a:pt x="967" y="729"/>
                  </a:lnTo>
                  <a:lnTo>
                    <a:pt x="956" y="751"/>
                  </a:lnTo>
                  <a:lnTo>
                    <a:pt x="944" y="773"/>
                  </a:lnTo>
                  <a:lnTo>
                    <a:pt x="931" y="793"/>
                  </a:lnTo>
                  <a:lnTo>
                    <a:pt x="917" y="813"/>
                  </a:lnTo>
                  <a:lnTo>
                    <a:pt x="902" y="833"/>
                  </a:lnTo>
                  <a:lnTo>
                    <a:pt x="886" y="851"/>
                  </a:lnTo>
                  <a:lnTo>
                    <a:pt x="868" y="868"/>
                  </a:lnTo>
                  <a:lnTo>
                    <a:pt x="851" y="886"/>
                  </a:lnTo>
                  <a:lnTo>
                    <a:pt x="833" y="902"/>
                  </a:lnTo>
                  <a:lnTo>
                    <a:pt x="813" y="917"/>
                  </a:lnTo>
                  <a:lnTo>
                    <a:pt x="794" y="931"/>
                  </a:lnTo>
                  <a:lnTo>
                    <a:pt x="773" y="944"/>
                  </a:lnTo>
                  <a:lnTo>
                    <a:pt x="751" y="956"/>
                  </a:lnTo>
                  <a:lnTo>
                    <a:pt x="729" y="967"/>
                  </a:lnTo>
                  <a:lnTo>
                    <a:pt x="707" y="978"/>
                  </a:lnTo>
                  <a:lnTo>
                    <a:pt x="684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2" y="1008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6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483" y="1017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8"/>
                  </a:lnTo>
                  <a:lnTo>
                    <a:pt x="381" y="1002"/>
                  </a:lnTo>
                  <a:lnTo>
                    <a:pt x="358" y="995"/>
                  </a:lnTo>
                  <a:lnTo>
                    <a:pt x="334" y="987"/>
                  </a:lnTo>
                  <a:lnTo>
                    <a:pt x="311" y="978"/>
                  </a:lnTo>
                  <a:lnTo>
                    <a:pt x="288" y="967"/>
                  </a:lnTo>
                  <a:lnTo>
                    <a:pt x="266" y="956"/>
                  </a:lnTo>
                  <a:lnTo>
                    <a:pt x="245" y="944"/>
                  </a:lnTo>
                  <a:lnTo>
                    <a:pt x="225" y="931"/>
                  </a:lnTo>
                  <a:lnTo>
                    <a:pt x="205" y="917"/>
                  </a:lnTo>
                  <a:lnTo>
                    <a:pt x="186" y="902"/>
                  </a:lnTo>
                  <a:lnTo>
                    <a:pt x="167" y="886"/>
                  </a:lnTo>
                  <a:lnTo>
                    <a:pt x="150" y="868"/>
                  </a:lnTo>
                  <a:lnTo>
                    <a:pt x="133" y="851"/>
                  </a:lnTo>
                  <a:lnTo>
                    <a:pt x="116" y="833"/>
                  </a:lnTo>
                  <a:lnTo>
                    <a:pt x="101" y="813"/>
                  </a:lnTo>
                  <a:lnTo>
                    <a:pt x="88" y="793"/>
                  </a:lnTo>
                  <a:lnTo>
                    <a:pt x="74" y="773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7"/>
                  </a:lnTo>
                  <a:lnTo>
                    <a:pt x="31" y="684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1"/>
                  </a:lnTo>
                  <a:lnTo>
                    <a:pt x="6" y="586"/>
                  </a:lnTo>
                  <a:lnTo>
                    <a:pt x="4" y="561"/>
                  </a:lnTo>
                  <a:lnTo>
                    <a:pt x="1" y="535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482"/>
                  </a:lnTo>
                  <a:lnTo>
                    <a:pt x="4" y="457"/>
                  </a:lnTo>
                  <a:lnTo>
                    <a:pt x="6" y="432"/>
                  </a:lnTo>
                  <a:lnTo>
                    <a:pt x="11" y="406"/>
                  </a:lnTo>
                  <a:lnTo>
                    <a:pt x="16" y="382"/>
                  </a:lnTo>
                  <a:lnTo>
                    <a:pt x="23" y="358"/>
                  </a:lnTo>
                  <a:lnTo>
                    <a:pt x="31" y="334"/>
                  </a:lnTo>
                  <a:lnTo>
                    <a:pt x="40" y="311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5"/>
                  </a:lnTo>
                  <a:lnTo>
                    <a:pt x="88" y="224"/>
                  </a:lnTo>
                  <a:lnTo>
                    <a:pt x="101" y="205"/>
                  </a:lnTo>
                  <a:lnTo>
                    <a:pt x="116" y="185"/>
                  </a:lnTo>
                  <a:lnTo>
                    <a:pt x="133" y="167"/>
                  </a:lnTo>
                  <a:lnTo>
                    <a:pt x="150" y="149"/>
                  </a:lnTo>
                  <a:lnTo>
                    <a:pt x="167" y="132"/>
                  </a:lnTo>
                  <a:lnTo>
                    <a:pt x="186" y="116"/>
                  </a:lnTo>
                  <a:lnTo>
                    <a:pt x="205" y="101"/>
                  </a:lnTo>
                  <a:lnTo>
                    <a:pt x="225" y="87"/>
                  </a:lnTo>
                  <a:lnTo>
                    <a:pt x="245" y="73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8" y="23"/>
                  </a:lnTo>
                  <a:lnTo>
                    <a:pt x="381" y="16"/>
                  </a:lnTo>
                  <a:lnTo>
                    <a:pt x="407" y="10"/>
                  </a:lnTo>
                  <a:lnTo>
                    <a:pt x="432" y="5"/>
                  </a:lnTo>
                  <a:lnTo>
                    <a:pt x="457" y="3"/>
                  </a:lnTo>
                  <a:lnTo>
                    <a:pt x="483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1"/>
                  </a:lnTo>
                  <a:lnTo>
                    <a:pt x="561" y="3"/>
                  </a:lnTo>
                  <a:lnTo>
                    <a:pt x="586" y="5"/>
                  </a:lnTo>
                  <a:lnTo>
                    <a:pt x="612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4" y="31"/>
                  </a:lnTo>
                  <a:lnTo>
                    <a:pt x="707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3" y="73"/>
                  </a:lnTo>
                  <a:lnTo>
                    <a:pt x="794" y="87"/>
                  </a:lnTo>
                  <a:lnTo>
                    <a:pt x="813" y="101"/>
                  </a:lnTo>
                  <a:lnTo>
                    <a:pt x="833" y="116"/>
                  </a:lnTo>
                  <a:lnTo>
                    <a:pt x="851" y="132"/>
                  </a:lnTo>
                  <a:lnTo>
                    <a:pt x="868" y="149"/>
                  </a:lnTo>
                  <a:lnTo>
                    <a:pt x="886" y="167"/>
                  </a:lnTo>
                  <a:lnTo>
                    <a:pt x="902" y="185"/>
                  </a:lnTo>
                  <a:lnTo>
                    <a:pt x="917" y="205"/>
                  </a:lnTo>
                  <a:lnTo>
                    <a:pt x="931" y="224"/>
                  </a:lnTo>
                  <a:lnTo>
                    <a:pt x="944" y="245"/>
                  </a:lnTo>
                  <a:lnTo>
                    <a:pt x="956" y="266"/>
                  </a:lnTo>
                  <a:lnTo>
                    <a:pt x="967" y="288"/>
                  </a:lnTo>
                  <a:lnTo>
                    <a:pt x="978" y="311"/>
                  </a:lnTo>
                  <a:lnTo>
                    <a:pt x="987" y="334"/>
                  </a:lnTo>
                  <a:lnTo>
                    <a:pt x="995" y="358"/>
                  </a:lnTo>
                  <a:lnTo>
                    <a:pt x="1002" y="382"/>
                  </a:lnTo>
                  <a:lnTo>
                    <a:pt x="1007" y="406"/>
                  </a:lnTo>
                  <a:lnTo>
                    <a:pt x="1011" y="432"/>
                  </a:lnTo>
                  <a:lnTo>
                    <a:pt x="1015" y="457"/>
                  </a:lnTo>
                  <a:lnTo>
                    <a:pt x="1017" y="482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2"/>
            <p:cNvSpPr/>
            <p:nvPr/>
          </p:nvSpPr>
          <p:spPr>
            <a:xfrm>
              <a:off x="6538913" y="3486150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108" h="109" extrusionOk="0">
                  <a:moveTo>
                    <a:pt x="108" y="54"/>
                  </a:moveTo>
                  <a:lnTo>
                    <a:pt x="108" y="54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2" y="92"/>
                  </a:lnTo>
                  <a:lnTo>
                    <a:pt x="84" y="99"/>
                  </a:lnTo>
                  <a:lnTo>
                    <a:pt x="75" y="104"/>
                  </a:lnTo>
                  <a:lnTo>
                    <a:pt x="66" y="107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4" y="99"/>
                  </a:lnTo>
                  <a:lnTo>
                    <a:pt x="16" y="92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1" y="6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4" y="5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6" y="1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2" y="16"/>
                  </a:lnTo>
                  <a:lnTo>
                    <a:pt x="99" y="24"/>
                  </a:lnTo>
                  <a:lnTo>
                    <a:pt x="104" y="34"/>
                  </a:lnTo>
                  <a:lnTo>
                    <a:pt x="107" y="44"/>
                  </a:lnTo>
                  <a:lnTo>
                    <a:pt x="108" y="54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2"/>
            <p:cNvSpPr/>
            <p:nvPr/>
          </p:nvSpPr>
          <p:spPr>
            <a:xfrm>
              <a:off x="6569076" y="3157538"/>
              <a:ext cx="84138" cy="85725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07" y="53"/>
                  </a:moveTo>
                  <a:lnTo>
                    <a:pt x="107" y="53"/>
                  </a:lnTo>
                  <a:lnTo>
                    <a:pt x="106" y="64"/>
                  </a:lnTo>
                  <a:lnTo>
                    <a:pt x="104" y="74"/>
                  </a:lnTo>
                  <a:lnTo>
                    <a:pt x="98" y="84"/>
                  </a:lnTo>
                  <a:lnTo>
                    <a:pt x="92" y="91"/>
                  </a:lnTo>
                  <a:lnTo>
                    <a:pt x="84" y="98"/>
                  </a:lnTo>
                  <a:lnTo>
                    <a:pt x="75" y="102"/>
                  </a:lnTo>
                  <a:lnTo>
                    <a:pt x="65" y="106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43" y="106"/>
                  </a:lnTo>
                  <a:lnTo>
                    <a:pt x="33" y="102"/>
                  </a:lnTo>
                  <a:lnTo>
                    <a:pt x="24" y="98"/>
                  </a:lnTo>
                  <a:lnTo>
                    <a:pt x="16" y="91"/>
                  </a:lnTo>
                  <a:lnTo>
                    <a:pt x="9" y="84"/>
                  </a:lnTo>
                  <a:lnTo>
                    <a:pt x="5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5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2" y="15"/>
                  </a:lnTo>
                  <a:lnTo>
                    <a:pt x="98" y="23"/>
                  </a:lnTo>
                  <a:lnTo>
                    <a:pt x="104" y="32"/>
                  </a:lnTo>
                  <a:lnTo>
                    <a:pt x="106" y="42"/>
                  </a:lnTo>
                  <a:lnTo>
                    <a:pt x="107" y="53"/>
                  </a:lnTo>
                  <a:lnTo>
                    <a:pt x="10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2"/>
            <p:cNvSpPr/>
            <p:nvPr/>
          </p:nvSpPr>
          <p:spPr>
            <a:xfrm>
              <a:off x="6804026" y="352901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8" y="55"/>
                  </a:moveTo>
                  <a:lnTo>
                    <a:pt x="108" y="55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2" y="93"/>
                  </a:lnTo>
                  <a:lnTo>
                    <a:pt x="84" y="98"/>
                  </a:lnTo>
                  <a:lnTo>
                    <a:pt x="75" y="104"/>
                  </a:lnTo>
                  <a:lnTo>
                    <a:pt x="65" y="106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44" y="106"/>
                  </a:lnTo>
                  <a:lnTo>
                    <a:pt x="34" y="104"/>
                  </a:lnTo>
                  <a:lnTo>
                    <a:pt x="24" y="98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43"/>
                  </a:lnTo>
                  <a:lnTo>
                    <a:pt x="5" y="33"/>
                  </a:lnTo>
                  <a:lnTo>
                    <a:pt x="9" y="23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5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9" y="23"/>
                  </a:lnTo>
                  <a:lnTo>
                    <a:pt x="104" y="33"/>
                  </a:lnTo>
                  <a:lnTo>
                    <a:pt x="107" y="43"/>
                  </a:lnTo>
                  <a:lnTo>
                    <a:pt x="108" y="55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2"/>
            <p:cNvSpPr/>
            <p:nvPr/>
          </p:nvSpPr>
          <p:spPr>
            <a:xfrm>
              <a:off x="6846888" y="315753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07" y="53"/>
                  </a:moveTo>
                  <a:lnTo>
                    <a:pt x="107" y="53"/>
                  </a:lnTo>
                  <a:lnTo>
                    <a:pt x="106" y="64"/>
                  </a:lnTo>
                  <a:lnTo>
                    <a:pt x="104" y="74"/>
                  </a:lnTo>
                  <a:lnTo>
                    <a:pt x="98" y="84"/>
                  </a:lnTo>
                  <a:lnTo>
                    <a:pt x="92" y="91"/>
                  </a:lnTo>
                  <a:lnTo>
                    <a:pt x="84" y="98"/>
                  </a:lnTo>
                  <a:lnTo>
                    <a:pt x="75" y="102"/>
                  </a:lnTo>
                  <a:lnTo>
                    <a:pt x="65" y="106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43" y="106"/>
                  </a:lnTo>
                  <a:lnTo>
                    <a:pt x="34" y="102"/>
                  </a:lnTo>
                  <a:lnTo>
                    <a:pt x="25" y="98"/>
                  </a:lnTo>
                  <a:lnTo>
                    <a:pt x="16" y="91"/>
                  </a:lnTo>
                  <a:lnTo>
                    <a:pt x="10" y="84"/>
                  </a:lnTo>
                  <a:lnTo>
                    <a:pt x="5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5" y="32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5" y="9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2" y="15"/>
                  </a:lnTo>
                  <a:lnTo>
                    <a:pt x="98" y="23"/>
                  </a:lnTo>
                  <a:lnTo>
                    <a:pt x="104" y="32"/>
                  </a:lnTo>
                  <a:lnTo>
                    <a:pt x="106" y="42"/>
                  </a:lnTo>
                  <a:lnTo>
                    <a:pt x="107" y="53"/>
                  </a:lnTo>
                  <a:lnTo>
                    <a:pt x="10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2"/>
            <p:cNvSpPr/>
            <p:nvPr/>
          </p:nvSpPr>
          <p:spPr>
            <a:xfrm>
              <a:off x="7008813" y="3278188"/>
              <a:ext cx="85725" cy="84138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07" y="54"/>
                  </a:moveTo>
                  <a:lnTo>
                    <a:pt x="107" y="54"/>
                  </a:lnTo>
                  <a:lnTo>
                    <a:pt x="106" y="64"/>
                  </a:lnTo>
                  <a:lnTo>
                    <a:pt x="103" y="74"/>
                  </a:lnTo>
                  <a:lnTo>
                    <a:pt x="98" y="84"/>
                  </a:lnTo>
                  <a:lnTo>
                    <a:pt x="91" y="92"/>
                  </a:lnTo>
                  <a:lnTo>
                    <a:pt x="83" y="97"/>
                  </a:lnTo>
                  <a:lnTo>
                    <a:pt x="75" y="103"/>
                  </a:lnTo>
                  <a:lnTo>
                    <a:pt x="65" y="106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2" y="103"/>
                  </a:lnTo>
                  <a:lnTo>
                    <a:pt x="23" y="97"/>
                  </a:lnTo>
                  <a:lnTo>
                    <a:pt x="15" y="92"/>
                  </a:lnTo>
                  <a:lnTo>
                    <a:pt x="9" y="84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3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3" y="9"/>
                  </a:lnTo>
                  <a:lnTo>
                    <a:pt x="91" y="16"/>
                  </a:lnTo>
                  <a:lnTo>
                    <a:pt x="98" y="23"/>
                  </a:lnTo>
                  <a:lnTo>
                    <a:pt x="103" y="32"/>
                  </a:lnTo>
                  <a:lnTo>
                    <a:pt x="106" y="42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2"/>
            <p:cNvSpPr/>
            <p:nvPr/>
          </p:nvSpPr>
          <p:spPr>
            <a:xfrm>
              <a:off x="6532563" y="3284538"/>
              <a:ext cx="85725" cy="84138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07" y="53"/>
                  </a:moveTo>
                  <a:lnTo>
                    <a:pt x="107" y="53"/>
                  </a:lnTo>
                  <a:lnTo>
                    <a:pt x="106" y="64"/>
                  </a:lnTo>
                  <a:lnTo>
                    <a:pt x="103" y="74"/>
                  </a:lnTo>
                  <a:lnTo>
                    <a:pt x="98" y="84"/>
                  </a:lnTo>
                  <a:lnTo>
                    <a:pt x="91" y="91"/>
                  </a:lnTo>
                  <a:lnTo>
                    <a:pt x="83" y="98"/>
                  </a:lnTo>
                  <a:lnTo>
                    <a:pt x="74" y="102"/>
                  </a:lnTo>
                  <a:lnTo>
                    <a:pt x="65" y="106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2" y="102"/>
                  </a:lnTo>
                  <a:lnTo>
                    <a:pt x="23" y="98"/>
                  </a:lnTo>
                  <a:lnTo>
                    <a:pt x="15" y="91"/>
                  </a:lnTo>
                  <a:lnTo>
                    <a:pt x="9" y="84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2" y="3"/>
                  </a:lnTo>
                  <a:lnTo>
                    <a:pt x="43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5" y="1"/>
                  </a:lnTo>
                  <a:lnTo>
                    <a:pt x="74" y="3"/>
                  </a:lnTo>
                  <a:lnTo>
                    <a:pt x="83" y="9"/>
                  </a:lnTo>
                  <a:lnTo>
                    <a:pt x="91" y="15"/>
                  </a:lnTo>
                  <a:lnTo>
                    <a:pt x="98" y="23"/>
                  </a:lnTo>
                  <a:lnTo>
                    <a:pt x="103" y="32"/>
                  </a:lnTo>
                  <a:lnTo>
                    <a:pt x="106" y="42"/>
                  </a:lnTo>
                  <a:lnTo>
                    <a:pt x="107" y="53"/>
                  </a:lnTo>
                  <a:lnTo>
                    <a:pt x="10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2"/>
            <p:cNvSpPr/>
            <p:nvPr/>
          </p:nvSpPr>
          <p:spPr>
            <a:xfrm>
              <a:off x="6664326" y="3265488"/>
              <a:ext cx="207963" cy="207963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261" y="131"/>
                  </a:moveTo>
                  <a:lnTo>
                    <a:pt x="261" y="131"/>
                  </a:lnTo>
                  <a:lnTo>
                    <a:pt x="261" y="145"/>
                  </a:lnTo>
                  <a:lnTo>
                    <a:pt x="259" y="157"/>
                  </a:lnTo>
                  <a:lnTo>
                    <a:pt x="256" y="170"/>
                  </a:lnTo>
                  <a:lnTo>
                    <a:pt x="251" y="182"/>
                  </a:lnTo>
                  <a:lnTo>
                    <a:pt x="245" y="193"/>
                  </a:lnTo>
                  <a:lnTo>
                    <a:pt x="240" y="203"/>
                  </a:lnTo>
                  <a:lnTo>
                    <a:pt x="231" y="214"/>
                  </a:lnTo>
                  <a:lnTo>
                    <a:pt x="223" y="223"/>
                  </a:lnTo>
                  <a:lnTo>
                    <a:pt x="214" y="232"/>
                  </a:lnTo>
                  <a:lnTo>
                    <a:pt x="204" y="239"/>
                  </a:lnTo>
                  <a:lnTo>
                    <a:pt x="193" y="246"/>
                  </a:lnTo>
                  <a:lnTo>
                    <a:pt x="182" y="252"/>
                  </a:lnTo>
                  <a:lnTo>
                    <a:pt x="169" y="255"/>
                  </a:lnTo>
                  <a:lnTo>
                    <a:pt x="158" y="259"/>
                  </a:lnTo>
                  <a:lnTo>
                    <a:pt x="144" y="261"/>
                  </a:lnTo>
                  <a:lnTo>
                    <a:pt x="131" y="261"/>
                  </a:lnTo>
                  <a:lnTo>
                    <a:pt x="131" y="261"/>
                  </a:lnTo>
                  <a:lnTo>
                    <a:pt x="117" y="261"/>
                  </a:lnTo>
                  <a:lnTo>
                    <a:pt x="105" y="259"/>
                  </a:lnTo>
                  <a:lnTo>
                    <a:pt x="92" y="255"/>
                  </a:lnTo>
                  <a:lnTo>
                    <a:pt x="79" y="252"/>
                  </a:lnTo>
                  <a:lnTo>
                    <a:pt x="69" y="246"/>
                  </a:lnTo>
                  <a:lnTo>
                    <a:pt x="58" y="239"/>
                  </a:lnTo>
                  <a:lnTo>
                    <a:pt x="47" y="232"/>
                  </a:lnTo>
                  <a:lnTo>
                    <a:pt x="38" y="223"/>
                  </a:lnTo>
                  <a:lnTo>
                    <a:pt x="30" y="214"/>
                  </a:lnTo>
                  <a:lnTo>
                    <a:pt x="22" y="203"/>
                  </a:lnTo>
                  <a:lnTo>
                    <a:pt x="16" y="193"/>
                  </a:lnTo>
                  <a:lnTo>
                    <a:pt x="10" y="182"/>
                  </a:lnTo>
                  <a:lnTo>
                    <a:pt x="6" y="170"/>
                  </a:lnTo>
                  <a:lnTo>
                    <a:pt x="2" y="157"/>
                  </a:lnTo>
                  <a:lnTo>
                    <a:pt x="1" y="14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17"/>
                  </a:lnTo>
                  <a:lnTo>
                    <a:pt x="2" y="104"/>
                  </a:lnTo>
                  <a:lnTo>
                    <a:pt x="6" y="92"/>
                  </a:lnTo>
                  <a:lnTo>
                    <a:pt x="10" y="80"/>
                  </a:lnTo>
                  <a:lnTo>
                    <a:pt x="16" y="69"/>
                  </a:lnTo>
                  <a:lnTo>
                    <a:pt x="22" y="57"/>
                  </a:lnTo>
                  <a:lnTo>
                    <a:pt x="30" y="48"/>
                  </a:lnTo>
                  <a:lnTo>
                    <a:pt x="38" y="39"/>
                  </a:lnTo>
                  <a:lnTo>
                    <a:pt x="47" y="29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79" y="10"/>
                  </a:lnTo>
                  <a:lnTo>
                    <a:pt x="92" y="5"/>
                  </a:lnTo>
                  <a:lnTo>
                    <a:pt x="105" y="3"/>
                  </a:lnTo>
                  <a:lnTo>
                    <a:pt x="117" y="1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8" y="3"/>
                  </a:lnTo>
                  <a:lnTo>
                    <a:pt x="169" y="5"/>
                  </a:lnTo>
                  <a:lnTo>
                    <a:pt x="182" y="10"/>
                  </a:lnTo>
                  <a:lnTo>
                    <a:pt x="193" y="16"/>
                  </a:lnTo>
                  <a:lnTo>
                    <a:pt x="204" y="23"/>
                  </a:lnTo>
                  <a:lnTo>
                    <a:pt x="214" y="29"/>
                  </a:lnTo>
                  <a:lnTo>
                    <a:pt x="223" y="39"/>
                  </a:lnTo>
                  <a:lnTo>
                    <a:pt x="231" y="48"/>
                  </a:lnTo>
                  <a:lnTo>
                    <a:pt x="240" y="57"/>
                  </a:lnTo>
                  <a:lnTo>
                    <a:pt x="245" y="69"/>
                  </a:lnTo>
                  <a:lnTo>
                    <a:pt x="251" y="80"/>
                  </a:lnTo>
                  <a:lnTo>
                    <a:pt x="256" y="92"/>
                  </a:lnTo>
                  <a:lnTo>
                    <a:pt x="259" y="104"/>
                  </a:lnTo>
                  <a:lnTo>
                    <a:pt x="261" y="117"/>
                  </a:lnTo>
                  <a:lnTo>
                    <a:pt x="261" y="131"/>
                  </a:lnTo>
                  <a:lnTo>
                    <a:pt x="26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2"/>
            <p:cNvSpPr/>
            <p:nvPr/>
          </p:nvSpPr>
          <p:spPr>
            <a:xfrm>
              <a:off x="6607176" y="3195638"/>
              <a:ext cx="165100" cy="177800"/>
            </a:xfrm>
            <a:custGeom>
              <a:avLst/>
              <a:gdLst/>
              <a:ahLst/>
              <a:cxnLst/>
              <a:rect l="l" t="t" r="r" b="b"/>
              <a:pathLst>
                <a:path w="209" h="223" extrusionOk="0">
                  <a:moveTo>
                    <a:pt x="199" y="223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09" y="214"/>
                  </a:lnTo>
                  <a:lnTo>
                    <a:pt x="199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2"/>
            <p:cNvSpPr/>
            <p:nvPr/>
          </p:nvSpPr>
          <p:spPr>
            <a:xfrm>
              <a:off x="6592888" y="3327400"/>
              <a:ext cx="176213" cy="47625"/>
            </a:xfrm>
            <a:custGeom>
              <a:avLst/>
              <a:gdLst/>
              <a:ahLst/>
              <a:cxnLst/>
              <a:rect l="l" t="t" r="r" b="b"/>
              <a:pathLst>
                <a:path w="223" h="61" extrusionOk="0">
                  <a:moveTo>
                    <a:pt x="220" y="61"/>
                  </a:moveTo>
                  <a:lnTo>
                    <a:pt x="0" y="14"/>
                  </a:lnTo>
                  <a:lnTo>
                    <a:pt x="3" y="0"/>
                  </a:lnTo>
                  <a:lnTo>
                    <a:pt x="223" y="47"/>
                  </a:lnTo>
                  <a:lnTo>
                    <a:pt x="22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6578601" y="3365500"/>
              <a:ext cx="193675" cy="168275"/>
            </a:xfrm>
            <a:custGeom>
              <a:avLst/>
              <a:gdLst/>
              <a:ahLst/>
              <a:cxnLst/>
              <a:rect l="l" t="t" r="r" b="b"/>
              <a:pathLst>
                <a:path w="244" h="212" extrusionOk="0">
                  <a:moveTo>
                    <a:pt x="9" y="212"/>
                  </a:moveTo>
                  <a:lnTo>
                    <a:pt x="0" y="201"/>
                  </a:lnTo>
                  <a:lnTo>
                    <a:pt x="235" y="0"/>
                  </a:lnTo>
                  <a:lnTo>
                    <a:pt x="244" y="12"/>
                  </a:lnTo>
                  <a:lnTo>
                    <a:pt x="9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6762751" y="3368675"/>
              <a:ext cx="90488" cy="196850"/>
            </a:xfrm>
            <a:custGeom>
              <a:avLst/>
              <a:gdLst/>
              <a:ahLst/>
              <a:cxnLst/>
              <a:rect l="l" t="t" r="r" b="b"/>
              <a:pathLst>
                <a:path w="113" h="248" extrusionOk="0">
                  <a:moveTo>
                    <a:pt x="99" y="248"/>
                  </a:moveTo>
                  <a:lnTo>
                    <a:pt x="0" y="4"/>
                  </a:lnTo>
                  <a:lnTo>
                    <a:pt x="13" y="0"/>
                  </a:lnTo>
                  <a:lnTo>
                    <a:pt x="113" y="243"/>
                  </a:lnTo>
                  <a:lnTo>
                    <a:pt x="99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2"/>
            <p:cNvSpPr/>
            <p:nvPr/>
          </p:nvSpPr>
          <p:spPr>
            <a:xfrm>
              <a:off x="6767513" y="3314700"/>
              <a:ext cx="284163" cy="60325"/>
            </a:xfrm>
            <a:custGeom>
              <a:avLst/>
              <a:gdLst/>
              <a:ahLst/>
              <a:cxnLst/>
              <a:rect l="l" t="t" r="r" b="b"/>
              <a:pathLst>
                <a:path w="358" h="77" extrusionOk="0">
                  <a:moveTo>
                    <a:pt x="2" y="77"/>
                  </a:moveTo>
                  <a:lnTo>
                    <a:pt x="0" y="63"/>
                  </a:lnTo>
                  <a:lnTo>
                    <a:pt x="356" y="0"/>
                  </a:lnTo>
                  <a:lnTo>
                    <a:pt x="358" y="15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2"/>
            <p:cNvSpPr/>
            <p:nvPr/>
          </p:nvSpPr>
          <p:spPr>
            <a:xfrm>
              <a:off x="6764338" y="3197225"/>
              <a:ext cx="130175" cy="158750"/>
            </a:xfrm>
            <a:custGeom>
              <a:avLst/>
              <a:gdLst/>
              <a:ahLst/>
              <a:cxnLst/>
              <a:rect l="l" t="t" r="r" b="b"/>
              <a:pathLst>
                <a:path w="164" h="199" extrusionOk="0">
                  <a:moveTo>
                    <a:pt x="10" y="199"/>
                  </a:moveTo>
                  <a:lnTo>
                    <a:pt x="0" y="190"/>
                  </a:lnTo>
                  <a:lnTo>
                    <a:pt x="153" y="0"/>
                  </a:lnTo>
                  <a:lnTo>
                    <a:pt x="164" y="8"/>
                  </a:lnTo>
                  <a:lnTo>
                    <a:pt x="10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2"/>
            <p:cNvSpPr/>
            <p:nvPr/>
          </p:nvSpPr>
          <p:spPr>
            <a:xfrm>
              <a:off x="6694488" y="3370263"/>
              <a:ext cx="23813" cy="23813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30" y="15"/>
                  </a:move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2"/>
            <p:cNvSpPr/>
            <p:nvPr/>
          </p:nvSpPr>
          <p:spPr>
            <a:xfrm>
              <a:off x="6708776" y="34131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34" h="33" extrusionOk="0">
                  <a:moveTo>
                    <a:pt x="34" y="17"/>
                  </a:moveTo>
                  <a:lnTo>
                    <a:pt x="34" y="17"/>
                  </a:lnTo>
                  <a:lnTo>
                    <a:pt x="33" y="23"/>
                  </a:lnTo>
                  <a:lnTo>
                    <a:pt x="29" y="29"/>
                  </a:lnTo>
                  <a:lnTo>
                    <a:pt x="23" y="32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1" y="32"/>
                  </a:lnTo>
                  <a:lnTo>
                    <a:pt x="5" y="29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4" y="17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2"/>
            <p:cNvSpPr/>
            <p:nvPr/>
          </p:nvSpPr>
          <p:spPr>
            <a:xfrm>
              <a:off x="6740526" y="33877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13"/>
          <p:cNvGrpSpPr/>
          <p:nvPr/>
        </p:nvGrpSpPr>
        <p:grpSpPr>
          <a:xfrm>
            <a:off x="34312" y="85151"/>
            <a:ext cx="9691098" cy="791651"/>
            <a:chOff x="34312" y="85151"/>
            <a:chExt cx="9691098" cy="791651"/>
          </a:xfrm>
        </p:grpSpPr>
        <p:sp>
          <p:nvSpPr>
            <p:cNvPr id="1136" name="Google Shape;1136;p13"/>
            <p:cNvSpPr/>
            <p:nvPr/>
          </p:nvSpPr>
          <p:spPr>
            <a:xfrm>
              <a:off x="3430418" y="85151"/>
              <a:ext cx="6294992" cy="791651"/>
            </a:xfrm>
            <a:custGeom>
              <a:avLst/>
              <a:gdLst/>
              <a:ahLst/>
              <a:cxnLst/>
              <a:rect l="l" t="t" r="r" b="b"/>
              <a:pathLst>
                <a:path w="6314150" h="791651" extrusionOk="0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34312" y="295145"/>
              <a:ext cx="4078950" cy="4487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3"/>
            <p:cNvSpPr/>
            <p:nvPr/>
          </p:nvSpPr>
          <p:spPr>
            <a:xfrm rot="10800000" flipH="1">
              <a:off x="3430418" y="739423"/>
              <a:ext cx="682844" cy="13716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531896" y="361789"/>
              <a:ext cx="3295650" cy="315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contenido</a:t>
              </a:r>
              <a:endParaRPr sz="1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1140" name="Google Shape;1140;p13"/>
          <p:cNvGrpSpPr/>
          <p:nvPr/>
        </p:nvGrpSpPr>
        <p:grpSpPr>
          <a:xfrm>
            <a:off x="2205887" y="1476201"/>
            <a:ext cx="6912389" cy="2881296"/>
            <a:chOff x="879726" y="1806596"/>
            <a:chExt cx="10421844" cy="4344145"/>
          </a:xfrm>
        </p:grpSpPr>
        <p:grpSp>
          <p:nvGrpSpPr>
            <p:cNvPr id="1141" name="Google Shape;1141;p13"/>
            <p:cNvGrpSpPr/>
            <p:nvPr/>
          </p:nvGrpSpPr>
          <p:grpSpPr>
            <a:xfrm>
              <a:off x="3798900" y="2655224"/>
              <a:ext cx="4506282" cy="2993737"/>
              <a:chOff x="3798899" y="2582799"/>
              <a:chExt cx="4506282" cy="2993737"/>
            </a:xfrm>
          </p:grpSpPr>
          <p:sp>
            <p:nvSpPr>
              <p:cNvPr id="1142" name="Google Shape;1142;p13"/>
              <p:cNvSpPr/>
              <p:nvPr/>
            </p:nvSpPr>
            <p:spPr>
              <a:xfrm>
                <a:off x="5932300" y="2701351"/>
                <a:ext cx="327730" cy="2501112"/>
              </a:xfrm>
              <a:prstGeom prst="roundRect">
                <a:avLst>
                  <a:gd name="adj" fmla="val 16667"/>
                </a:avLst>
              </a:pr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43" name="Google Shape;1143;p13"/>
              <p:cNvGrpSpPr/>
              <p:nvPr/>
            </p:nvGrpSpPr>
            <p:grpSpPr>
              <a:xfrm>
                <a:off x="4044696" y="3686502"/>
                <a:ext cx="2051469" cy="1474783"/>
                <a:chOff x="2860082" y="2268017"/>
                <a:chExt cx="1711918" cy="1294234"/>
              </a:xfrm>
            </p:grpSpPr>
            <p:sp>
              <p:nvSpPr>
                <p:cNvPr id="1144" name="Google Shape;1144;p13"/>
                <p:cNvSpPr/>
                <p:nvPr/>
              </p:nvSpPr>
              <p:spPr>
                <a:xfrm>
                  <a:off x="2860082" y="2310780"/>
                  <a:ext cx="1711918" cy="1251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" h="583" extrusionOk="0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6BF3E"/>
                    </a:gs>
                    <a:gs pos="100000">
                      <a:srgbClr val="6F9E33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5" name="Google Shape;1145;p13"/>
                <p:cNvSpPr/>
                <p:nvPr/>
              </p:nvSpPr>
              <p:spPr>
                <a:xfrm>
                  <a:off x="2860082" y="2268017"/>
                  <a:ext cx="1711918" cy="1251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" h="583" extrusionOk="0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77000">
                      <a:schemeClr val="accent1"/>
                    </a:gs>
                    <a:gs pos="100000">
                      <a:srgbClr val="1C476F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50800" dir="5400000" algn="ctr" rotWithShape="0">
                    <a:schemeClr val="accent1"/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46" name="Google Shape;1146;p13"/>
              <p:cNvSpPr/>
              <p:nvPr/>
            </p:nvSpPr>
            <p:spPr>
              <a:xfrm flipH="1">
                <a:off x="6096165" y="4199632"/>
                <a:ext cx="1635489" cy="137690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83" extrusionOk="0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77000">
                    <a:schemeClr val="accent6"/>
                  </a:gs>
                  <a:gs pos="100000">
                    <a:srgbClr val="4E7931"/>
                  </a:gs>
                </a:gsLst>
                <a:lin ang="0" scaled="0"/>
              </a:gradFill>
              <a:ln>
                <a:noFill/>
              </a:ln>
              <a:effectLst>
                <a:outerShdw blurRad="50800" dist="50800" dir="5400000" algn="ctr" rotWithShape="0">
                  <a:schemeClr val="accent6"/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47" name="Google Shape;1147;p13"/>
              <p:cNvGrpSpPr/>
              <p:nvPr/>
            </p:nvGrpSpPr>
            <p:grpSpPr>
              <a:xfrm>
                <a:off x="3798899" y="3318019"/>
                <a:ext cx="2297266" cy="1638647"/>
                <a:chOff x="2860082" y="2268017"/>
                <a:chExt cx="1711918" cy="1294232"/>
              </a:xfrm>
            </p:grpSpPr>
            <p:sp>
              <p:nvSpPr>
                <p:cNvPr id="1148" name="Google Shape;1148;p13"/>
                <p:cNvSpPr/>
                <p:nvPr/>
              </p:nvSpPr>
              <p:spPr>
                <a:xfrm>
                  <a:off x="2860082" y="2310778"/>
                  <a:ext cx="1711918" cy="1251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" h="583" extrusionOk="0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100000">
                      <a:srgbClr val="936F00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9" name="Google Shape;1149;p13"/>
                <p:cNvSpPr/>
                <p:nvPr/>
              </p:nvSpPr>
              <p:spPr>
                <a:xfrm>
                  <a:off x="2860082" y="2268017"/>
                  <a:ext cx="1711918" cy="1251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" h="583" extrusionOk="0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77000">
                      <a:schemeClr val="accent4"/>
                    </a:gs>
                    <a:gs pos="100000">
                      <a:srgbClr val="634A00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63500" dist="50800" dir="600000" algn="ctr" rotWithShape="0">
                    <a:schemeClr val="accent4"/>
                  </a:outerShdw>
                  <a:reflection endPos="0" sy="-100000" algn="bl" rotWithShape="0"/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0" name="Google Shape;1150;p13"/>
              <p:cNvGrpSpPr/>
              <p:nvPr/>
            </p:nvGrpSpPr>
            <p:grpSpPr>
              <a:xfrm flipH="1">
                <a:off x="6096166" y="3844562"/>
                <a:ext cx="1884445" cy="1472610"/>
                <a:chOff x="2860082" y="2268017"/>
                <a:chExt cx="1711918" cy="1294234"/>
              </a:xfrm>
            </p:grpSpPr>
            <p:sp>
              <p:nvSpPr>
                <p:cNvPr id="1151" name="Google Shape;1151;p13"/>
                <p:cNvSpPr/>
                <p:nvPr/>
              </p:nvSpPr>
              <p:spPr>
                <a:xfrm>
                  <a:off x="2860082" y="2310780"/>
                  <a:ext cx="1711918" cy="1251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" h="583" extrusionOk="0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7B7B7"/>
                    </a:gs>
                    <a:gs pos="77000">
                      <a:srgbClr val="B7B7B7"/>
                    </a:gs>
                    <a:gs pos="100000">
                      <a:srgbClr val="848484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2" name="Google Shape;1152;p13"/>
                <p:cNvSpPr/>
                <p:nvPr/>
              </p:nvSpPr>
              <p:spPr>
                <a:xfrm>
                  <a:off x="2860082" y="2268017"/>
                  <a:ext cx="1711918" cy="1251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" h="583" extrusionOk="0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77000">
                      <a:schemeClr val="accent3"/>
                    </a:gs>
                    <a:gs pos="100000">
                      <a:srgbClr val="636363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3" name="Google Shape;1153;p13"/>
              <p:cNvGrpSpPr/>
              <p:nvPr/>
            </p:nvGrpSpPr>
            <p:grpSpPr>
              <a:xfrm>
                <a:off x="4145146" y="2582799"/>
                <a:ext cx="1947861" cy="1472610"/>
                <a:chOff x="2860082" y="2268017"/>
                <a:chExt cx="1711918" cy="1294234"/>
              </a:xfrm>
            </p:grpSpPr>
            <p:sp>
              <p:nvSpPr>
                <p:cNvPr id="1154" name="Google Shape;1154;p13"/>
                <p:cNvSpPr/>
                <p:nvPr/>
              </p:nvSpPr>
              <p:spPr>
                <a:xfrm>
                  <a:off x="2860082" y="2310780"/>
                  <a:ext cx="1711918" cy="1251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" h="583" extrusionOk="0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chemeClr val="dk1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5" name="Google Shape;1155;p13"/>
                <p:cNvSpPr/>
                <p:nvPr/>
              </p:nvSpPr>
              <p:spPr>
                <a:xfrm>
                  <a:off x="2860082" y="2268017"/>
                  <a:ext cx="1711918" cy="1251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" h="583" extrusionOk="0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3966B6"/>
                    </a:gs>
                    <a:gs pos="77000">
                      <a:srgbClr val="3966B6"/>
                    </a:gs>
                    <a:gs pos="100000">
                      <a:srgbClr val="294982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50800" dir="5400000" algn="ctr" rotWithShape="0">
                    <a:schemeClr val="accent5"/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6" name="Google Shape;1156;p13"/>
              <p:cNvGrpSpPr/>
              <p:nvPr/>
            </p:nvGrpSpPr>
            <p:grpSpPr>
              <a:xfrm flipH="1">
                <a:off x="6093006" y="2826423"/>
                <a:ext cx="2212175" cy="1636474"/>
                <a:chOff x="2860082" y="2268017"/>
                <a:chExt cx="1711918" cy="1294233"/>
              </a:xfrm>
            </p:grpSpPr>
            <p:sp>
              <p:nvSpPr>
                <p:cNvPr id="1157" name="Google Shape;1157;p13"/>
                <p:cNvSpPr/>
                <p:nvPr/>
              </p:nvSpPr>
              <p:spPr>
                <a:xfrm>
                  <a:off x="2860082" y="2310779"/>
                  <a:ext cx="1711918" cy="1251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" h="583" extrusionOk="0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BC5DD"/>
                    </a:gs>
                    <a:gs pos="100000">
                      <a:srgbClr val="27A3BF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8" name="Google Shape;1158;p13"/>
                <p:cNvSpPr/>
                <p:nvPr/>
              </p:nvSpPr>
              <p:spPr>
                <a:xfrm>
                  <a:off x="2860082" y="2268017"/>
                  <a:ext cx="1711918" cy="1251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" h="583" extrusionOk="0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77000">
                      <a:schemeClr val="accent2"/>
                    </a:gs>
                    <a:gs pos="100000">
                      <a:srgbClr val="9D480D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50800" dir="5400000" algn="ctr" rotWithShape="0">
                    <a:schemeClr val="accent2"/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1159" name="Google Shape;1159;p13"/>
            <p:cNvCxnSpPr>
              <a:stCxn id="1160" idx="3"/>
            </p:cNvCxnSpPr>
            <p:nvPr/>
          </p:nvCxnSpPr>
          <p:spPr>
            <a:xfrm rot="10800000" flipH="1">
              <a:off x="3760046" y="4130156"/>
              <a:ext cx="1187400" cy="1261800"/>
            </a:xfrm>
            <a:prstGeom prst="bentConnector2">
              <a:avLst/>
            </a:prstGeom>
            <a:noFill/>
            <a:ln w="12700" cap="flat" cmpd="sng">
              <a:solidFill>
                <a:srgbClr val="7F7F7F"/>
              </a:solidFill>
              <a:prstDash val="dash"/>
              <a:miter lim="800000"/>
              <a:headEnd type="oval" w="med" len="med"/>
              <a:tailEnd type="oval" w="med" len="med"/>
            </a:ln>
          </p:spPr>
        </p:cxnSp>
        <p:grpSp>
          <p:nvGrpSpPr>
            <p:cNvPr id="1161" name="Google Shape;1161;p13"/>
            <p:cNvGrpSpPr/>
            <p:nvPr/>
          </p:nvGrpSpPr>
          <p:grpSpPr>
            <a:xfrm>
              <a:off x="8421250" y="1806596"/>
              <a:ext cx="2880320" cy="897285"/>
              <a:chOff x="7498060" y="1767048"/>
              <a:chExt cx="2880320" cy="897285"/>
            </a:xfrm>
          </p:grpSpPr>
          <p:sp>
            <p:nvSpPr>
              <p:cNvPr id="1162" name="Google Shape;1162;p13"/>
              <p:cNvSpPr txBox="1"/>
              <p:nvPr/>
            </p:nvSpPr>
            <p:spPr>
              <a:xfrm>
                <a:off x="7498060" y="1767048"/>
                <a:ext cx="28803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13"/>
              <p:cNvSpPr txBox="1"/>
              <p:nvPr/>
            </p:nvSpPr>
            <p:spPr>
              <a:xfrm>
                <a:off x="7498060" y="2018002"/>
                <a:ext cx="288032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 Text : 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/>
              </a:p>
            </p:txBody>
          </p:sp>
        </p:grpSp>
        <p:grpSp>
          <p:nvGrpSpPr>
            <p:cNvPr id="1164" name="Google Shape;1164;p13"/>
            <p:cNvGrpSpPr/>
            <p:nvPr/>
          </p:nvGrpSpPr>
          <p:grpSpPr>
            <a:xfrm>
              <a:off x="879726" y="1806596"/>
              <a:ext cx="2880320" cy="897285"/>
              <a:chOff x="2154610" y="1611671"/>
              <a:chExt cx="2880320" cy="897285"/>
            </a:xfrm>
          </p:grpSpPr>
          <p:sp>
            <p:nvSpPr>
              <p:cNvPr id="1165" name="Google Shape;1165;p13"/>
              <p:cNvSpPr txBox="1"/>
              <p:nvPr/>
            </p:nvSpPr>
            <p:spPr>
              <a:xfrm>
                <a:off x="2154610" y="1611671"/>
                <a:ext cx="28803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13"/>
              <p:cNvSpPr txBox="1"/>
              <p:nvPr/>
            </p:nvSpPr>
            <p:spPr>
              <a:xfrm>
                <a:off x="2154610" y="1862625"/>
                <a:ext cx="288032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 Text : </a:t>
                </a:r>
                <a:endParaRPr/>
              </a:p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/>
              </a:p>
            </p:txBody>
          </p:sp>
        </p:grpSp>
        <p:grpSp>
          <p:nvGrpSpPr>
            <p:cNvPr id="1167" name="Google Shape;1167;p13"/>
            <p:cNvGrpSpPr/>
            <p:nvPr/>
          </p:nvGrpSpPr>
          <p:grpSpPr>
            <a:xfrm>
              <a:off x="8421250" y="5253456"/>
              <a:ext cx="2880320" cy="897285"/>
              <a:chOff x="6926868" y="5036925"/>
              <a:chExt cx="2880320" cy="897285"/>
            </a:xfrm>
          </p:grpSpPr>
          <p:sp>
            <p:nvSpPr>
              <p:cNvPr id="1168" name="Google Shape;1168;p13"/>
              <p:cNvSpPr txBox="1"/>
              <p:nvPr/>
            </p:nvSpPr>
            <p:spPr>
              <a:xfrm>
                <a:off x="6926868" y="5036925"/>
                <a:ext cx="28803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3"/>
              <p:cNvSpPr txBox="1"/>
              <p:nvPr/>
            </p:nvSpPr>
            <p:spPr>
              <a:xfrm>
                <a:off x="6926868" y="5287879"/>
                <a:ext cx="288032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 Text : 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/>
              </a:p>
            </p:txBody>
          </p:sp>
        </p:grpSp>
        <p:grpSp>
          <p:nvGrpSpPr>
            <p:cNvPr id="1170" name="Google Shape;1170;p13"/>
            <p:cNvGrpSpPr/>
            <p:nvPr/>
          </p:nvGrpSpPr>
          <p:grpSpPr>
            <a:xfrm>
              <a:off x="879726" y="5253456"/>
              <a:ext cx="2880320" cy="897285"/>
              <a:chOff x="2316968" y="5213907"/>
              <a:chExt cx="2880320" cy="897285"/>
            </a:xfrm>
          </p:grpSpPr>
          <p:sp>
            <p:nvSpPr>
              <p:cNvPr id="1160" name="Google Shape;1160;p13"/>
              <p:cNvSpPr txBox="1"/>
              <p:nvPr/>
            </p:nvSpPr>
            <p:spPr>
              <a:xfrm>
                <a:off x="2316968" y="5213907"/>
                <a:ext cx="28803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13"/>
              <p:cNvSpPr txBox="1"/>
              <p:nvPr/>
            </p:nvSpPr>
            <p:spPr>
              <a:xfrm>
                <a:off x="2316968" y="5464861"/>
                <a:ext cx="288032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 Text : </a:t>
                </a:r>
                <a:endParaRPr/>
              </a:p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/>
              </a:p>
            </p:txBody>
          </p:sp>
        </p:grpSp>
        <p:cxnSp>
          <p:nvCxnSpPr>
            <p:cNvPr id="1172" name="Google Shape;1172;p13"/>
            <p:cNvCxnSpPr/>
            <p:nvPr/>
          </p:nvCxnSpPr>
          <p:spPr>
            <a:xfrm rot="10800000" flipH="1">
              <a:off x="7088240" y="2040057"/>
              <a:ext cx="1216942" cy="1189185"/>
            </a:xfrm>
            <a:prstGeom prst="bentConnector3">
              <a:avLst>
                <a:gd name="adj1" fmla="val 97119"/>
              </a:avLst>
            </a:prstGeom>
            <a:noFill/>
            <a:ln w="12700" cap="flat" cmpd="sng">
              <a:solidFill>
                <a:srgbClr val="7F7F7F"/>
              </a:solidFill>
              <a:prstDash val="dash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1173" name="Google Shape;1173;p13"/>
            <p:cNvCxnSpPr/>
            <p:nvPr/>
          </p:nvCxnSpPr>
          <p:spPr>
            <a:xfrm rot="10800000">
              <a:off x="3887151" y="2007052"/>
              <a:ext cx="1422784" cy="926423"/>
            </a:xfrm>
            <a:prstGeom prst="bentConnector3">
              <a:avLst>
                <a:gd name="adj1" fmla="val -18570"/>
              </a:avLst>
            </a:prstGeom>
            <a:noFill/>
            <a:ln w="12700" cap="flat" cmpd="sng">
              <a:solidFill>
                <a:srgbClr val="7F7F7F"/>
              </a:solidFill>
              <a:prstDash val="dash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1174" name="Google Shape;1174;p13"/>
            <p:cNvCxnSpPr/>
            <p:nvPr/>
          </p:nvCxnSpPr>
          <p:spPr>
            <a:xfrm rot="10800000">
              <a:off x="6967727" y="4724189"/>
              <a:ext cx="1324339" cy="721659"/>
            </a:xfrm>
            <a:prstGeom prst="bentConnector3">
              <a:avLst>
                <a:gd name="adj1" fmla="val 18274"/>
              </a:avLst>
            </a:prstGeom>
            <a:noFill/>
            <a:ln w="12700" cap="flat" cmpd="sng">
              <a:solidFill>
                <a:srgbClr val="7F7F7F"/>
              </a:solidFill>
              <a:prstDash val="dash"/>
              <a:miter lim="800000"/>
              <a:headEnd type="oval" w="med" len="med"/>
              <a:tailEnd type="oval" w="med" len="med"/>
            </a:ln>
          </p:spPr>
        </p:cxnSp>
        <p:sp>
          <p:nvSpPr>
            <p:cNvPr id="1175" name="Google Shape;1175;p13"/>
            <p:cNvSpPr txBox="1"/>
            <p:nvPr/>
          </p:nvSpPr>
          <p:spPr>
            <a:xfrm>
              <a:off x="4816280" y="2982955"/>
              <a:ext cx="12767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Infographics</a:t>
              </a:r>
              <a:endParaRPr/>
            </a:p>
          </p:txBody>
        </p:sp>
        <p:sp>
          <p:nvSpPr>
            <p:cNvPr id="1176" name="Google Shape;1176;p13"/>
            <p:cNvSpPr txBox="1"/>
            <p:nvPr/>
          </p:nvSpPr>
          <p:spPr>
            <a:xfrm>
              <a:off x="4455461" y="3799022"/>
              <a:ext cx="12767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Infographics</a:t>
              </a:r>
              <a:endParaRPr/>
            </a:p>
          </p:txBody>
        </p:sp>
        <p:sp>
          <p:nvSpPr>
            <p:cNvPr id="1177" name="Google Shape;1177;p13"/>
            <p:cNvSpPr txBox="1"/>
            <p:nvPr/>
          </p:nvSpPr>
          <p:spPr>
            <a:xfrm>
              <a:off x="6260031" y="3304508"/>
              <a:ext cx="12767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Infographics</a:t>
              </a:r>
              <a:endParaRPr/>
            </a:p>
          </p:txBody>
        </p:sp>
        <p:sp>
          <p:nvSpPr>
            <p:cNvPr id="1178" name="Google Shape;1178;p13"/>
            <p:cNvSpPr txBox="1"/>
            <p:nvPr/>
          </p:nvSpPr>
          <p:spPr>
            <a:xfrm>
              <a:off x="6088090" y="4268044"/>
              <a:ext cx="12767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Infographics</a:t>
              </a: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2700000">
              <a:off x="7725371" y="3233360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 extrusionOk="0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4410001" y="2976094"/>
              <a:ext cx="329463" cy="308407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7416530" y="4284336"/>
              <a:ext cx="358459" cy="299643"/>
            </a:xfrm>
            <a:custGeom>
              <a:avLst/>
              <a:gdLst/>
              <a:ahLst/>
              <a:cxnLst/>
              <a:rect l="l" t="t" r="r" b="b"/>
              <a:pathLst>
                <a:path w="3186824" h="2663936" extrusionOk="0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4021941" y="3773186"/>
              <a:ext cx="351587" cy="354523"/>
            </a:xfrm>
            <a:custGeom>
              <a:avLst/>
              <a:gdLst/>
              <a:ahLst/>
              <a:cxnLst/>
              <a:rect l="l" t="t" r="r" b="b"/>
              <a:pathLst>
                <a:path w="1652142" h="1665940" extrusionOk="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4"/>
          <p:cNvSpPr/>
          <p:nvPr/>
        </p:nvSpPr>
        <p:spPr>
          <a:xfrm>
            <a:off x="-14779" y="4627675"/>
            <a:ext cx="9721850" cy="788213"/>
          </a:xfrm>
          <a:custGeom>
            <a:avLst/>
            <a:gdLst/>
            <a:ahLst/>
            <a:cxnLst/>
            <a:rect l="l" t="t" r="r" b="b"/>
            <a:pathLst>
              <a:path w="11520" h="933" extrusionOk="0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rgbClr val="4FC1E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94C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4"/>
          <p:cNvSpPr txBox="1"/>
          <p:nvPr/>
        </p:nvSpPr>
        <p:spPr>
          <a:xfrm>
            <a:off x="638311" y="1474574"/>
            <a:ext cx="39614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</p:txBody>
      </p:sp>
      <p:sp>
        <p:nvSpPr>
          <p:cNvPr id="1189" name="Google Shape;1189;p14"/>
          <p:cNvSpPr txBox="1"/>
          <p:nvPr/>
        </p:nvSpPr>
        <p:spPr>
          <a:xfrm>
            <a:off x="646108" y="2007731"/>
            <a:ext cx="262486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nibh est. A magna maecenas, quam magna nec quis, lorem nunc. Suspendisse viverra sodales mauris, cras pharetra proin egestas arcu erat dolor, at amet. </a:t>
            </a:r>
            <a:endParaRPr/>
          </a:p>
        </p:txBody>
      </p:sp>
      <p:grpSp>
        <p:nvGrpSpPr>
          <p:cNvPr id="1190" name="Google Shape;1190;p14"/>
          <p:cNvGrpSpPr/>
          <p:nvPr/>
        </p:nvGrpSpPr>
        <p:grpSpPr>
          <a:xfrm>
            <a:off x="42864" y="87332"/>
            <a:ext cx="9691098" cy="791651"/>
            <a:chOff x="34312" y="85151"/>
            <a:chExt cx="9691098" cy="791651"/>
          </a:xfrm>
        </p:grpSpPr>
        <p:sp>
          <p:nvSpPr>
            <p:cNvPr id="1191" name="Google Shape;1191;p14"/>
            <p:cNvSpPr/>
            <p:nvPr/>
          </p:nvSpPr>
          <p:spPr>
            <a:xfrm>
              <a:off x="3430418" y="85151"/>
              <a:ext cx="6294992" cy="791651"/>
            </a:xfrm>
            <a:custGeom>
              <a:avLst/>
              <a:gdLst/>
              <a:ahLst/>
              <a:cxnLst/>
              <a:rect l="l" t="t" r="r" b="b"/>
              <a:pathLst>
                <a:path w="6314150" h="791651" extrusionOk="0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34312" y="295145"/>
              <a:ext cx="4078950" cy="4487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 rot="10800000" flipH="1">
              <a:off x="3430418" y="739423"/>
              <a:ext cx="682844" cy="13716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531896" y="361789"/>
              <a:ext cx="3295650" cy="315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contenido</a:t>
              </a:r>
              <a:endParaRPr sz="1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1195" name="Google Shape;11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5875" y="2077073"/>
            <a:ext cx="5514663" cy="135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Google Shape;12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485" y="1404193"/>
            <a:ext cx="1926798" cy="3080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15"/>
          <p:cNvSpPr txBox="1"/>
          <p:nvPr/>
        </p:nvSpPr>
        <p:spPr>
          <a:xfrm>
            <a:off x="3132733" y="2268289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C47A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6C47A"/>
                </a:solidFill>
                <a:latin typeface="Arial"/>
                <a:ea typeface="Arial"/>
                <a:cs typeface="Arial"/>
                <a:sym typeface="Arial"/>
              </a:rPr>
              <a:t>Haga clic para modificar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C47A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6C47A"/>
                </a:solidFill>
                <a:latin typeface="Arial"/>
                <a:ea typeface="Arial"/>
                <a:cs typeface="Arial"/>
                <a:sym typeface="Arial"/>
              </a:rPr>
              <a:t>el estilo</a:t>
            </a:r>
            <a:endParaRPr sz="4000">
              <a:solidFill>
                <a:srgbClr val="F6C47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6"/>
          <p:cNvSpPr/>
          <p:nvPr/>
        </p:nvSpPr>
        <p:spPr>
          <a:xfrm>
            <a:off x="0" y="0"/>
            <a:ext cx="9721850" cy="3595711"/>
          </a:xfrm>
          <a:custGeom>
            <a:avLst/>
            <a:gdLst/>
            <a:ahLst/>
            <a:cxnLst/>
            <a:rect l="l" t="t" r="r" b="b"/>
            <a:pathLst>
              <a:path w="11520" h="4401" extrusionOk="0">
                <a:moveTo>
                  <a:pt x="11520" y="0"/>
                </a:moveTo>
                <a:lnTo>
                  <a:pt x="11520" y="3894"/>
                </a:lnTo>
                <a:lnTo>
                  <a:pt x="0" y="4401"/>
                </a:lnTo>
                <a:lnTo>
                  <a:pt x="0" y="0"/>
                </a:lnTo>
                <a:lnTo>
                  <a:pt x="11520" y="0"/>
                </a:lnTo>
                <a:close/>
              </a:path>
            </a:pathLst>
          </a:custGeom>
          <a:solidFill>
            <a:srgbClr val="434A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8" name="Google Shape;1208;p16"/>
          <p:cNvGrpSpPr/>
          <p:nvPr/>
        </p:nvGrpSpPr>
        <p:grpSpPr>
          <a:xfrm>
            <a:off x="5260422" y="2942957"/>
            <a:ext cx="831539" cy="831539"/>
            <a:chOff x="5111750" y="2954338"/>
            <a:chExt cx="808038" cy="808038"/>
          </a:xfrm>
        </p:grpSpPr>
        <p:sp>
          <p:nvSpPr>
            <p:cNvPr id="1209" name="Google Shape;1209;p16"/>
            <p:cNvSpPr/>
            <p:nvPr/>
          </p:nvSpPr>
          <p:spPr>
            <a:xfrm>
              <a:off x="5111750" y="2954338"/>
              <a:ext cx="808038" cy="808038"/>
            </a:xfrm>
            <a:custGeom>
              <a:avLst/>
              <a:gdLst/>
              <a:ahLst/>
              <a:cxnLst/>
              <a:rect l="l" t="t" r="r" b="b"/>
              <a:pathLst>
                <a:path w="1017" h="1017" extrusionOk="0">
                  <a:moveTo>
                    <a:pt x="1017" y="508"/>
                  </a:moveTo>
                  <a:lnTo>
                    <a:pt x="1017" y="508"/>
                  </a:lnTo>
                  <a:lnTo>
                    <a:pt x="1016" y="534"/>
                  </a:lnTo>
                  <a:lnTo>
                    <a:pt x="1015" y="560"/>
                  </a:lnTo>
                  <a:lnTo>
                    <a:pt x="1011" y="585"/>
                  </a:lnTo>
                  <a:lnTo>
                    <a:pt x="1007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7" y="706"/>
                  </a:lnTo>
                  <a:lnTo>
                    <a:pt x="966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1" y="792"/>
                  </a:lnTo>
                  <a:lnTo>
                    <a:pt x="916" y="812"/>
                  </a:lnTo>
                  <a:lnTo>
                    <a:pt x="901" y="832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0" y="885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2" y="930"/>
                  </a:lnTo>
                  <a:lnTo>
                    <a:pt x="772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6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0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483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5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0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4" y="943"/>
                  </a:lnTo>
                  <a:lnTo>
                    <a:pt x="223" y="930"/>
                  </a:lnTo>
                  <a:lnTo>
                    <a:pt x="204" y="916"/>
                  </a:lnTo>
                  <a:lnTo>
                    <a:pt x="184" y="901"/>
                  </a:lnTo>
                  <a:lnTo>
                    <a:pt x="166" y="885"/>
                  </a:lnTo>
                  <a:lnTo>
                    <a:pt x="148" y="867"/>
                  </a:lnTo>
                  <a:lnTo>
                    <a:pt x="131" y="850"/>
                  </a:lnTo>
                  <a:lnTo>
                    <a:pt x="116" y="832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49" y="729"/>
                  </a:lnTo>
                  <a:lnTo>
                    <a:pt x="39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0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39" y="310"/>
                  </a:lnTo>
                  <a:lnTo>
                    <a:pt x="49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1" y="166"/>
                  </a:lnTo>
                  <a:lnTo>
                    <a:pt x="148" y="148"/>
                  </a:lnTo>
                  <a:lnTo>
                    <a:pt x="166" y="131"/>
                  </a:lnTo>
                  <a:lnTo>
                    <a:pt x="184" y="115"/>
                  </a:lnTo>
                  <a:lnTo>
                    <a:pt x="204" y="100"/>
                  </a:lnTo>
                  <a:lnTo>
                    <a:pt x="223" y="86"/>
                  </a:lnTo>
                  <a:lnTo>
                    <a:pt x="244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0" y="39"/>
                  </a:lnTo>
                  <a:lnTo>
                    <a:pt x="334" y="30"/>
                  </a:lnTo>
                  <a:lnTo>
                    <a:pt x="357" y="22"/>
                  </a:lnTo>
                  <a:lnTo>
                    <a:pt x="381" y="15"/>
                  </a:lnTo>
                  <a:lnTo>
                    <a:pt x="405" y="10"/>
                  </a:lnTo>
                  <a:lnTo>
                    <a:pt x="431" y="6"/>
                  </a:lnTo>
                  <a:lnTo>
                    <a:pt x="456" y="2"/>
                  </a:lnTo>
                  <a:lnTo>
                    <a:pt x="483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6"/>
                  </a:lnTo>
                  <a:lnTo>
                    <a:pt x="610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3" y="30"/>
                  </a:lnTo>
                  <a:lnTo>
                    <a:pt x="706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2" y="74"/>
                  </a:lnTo>
                  <a:lnTo>
                    <a:pt x="792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0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1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6" y="288"/>
                  </a:lnTo>
                  <a:lnTo>
                    <a:pt x="977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7" y="405"/>
                  </a:lnTo>
                  <a:lnTo>
                    <a:pt x="1011" y="431"/>
                  </a:lnTo>
                  <a:lnTo>
                    <a:pt x="1015" y="456"/>
                  </a:lnTo>
                  <a:lnTo>
                    <a:pt x="1016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0" name="Google Shape;1210;p16"/>
            <p:cNvGrpSpPr/>
            <p:nvPr/>
          </p:nvGrpSpPr>
          <p:grpSpPr>
            <a:xfrm>
              <a:off x="5316538" y="3043238"/>
              <a:ext cx="398462" cy="649288"/>
              <a:chOff x="5316538" y="3043238"/>
              <a:chExt cx="398462" cy="649288"/>
            </a:xfrm>
          </p:grpSpPr>
          <p:sp>
            <p:nvSpPr>
              <p:cNvPr id="1211" name="Google Shape;1211;p16"/>
              <p:cNvSpPr/>
              <p:nvPr/>
            </p:nvSpPr>
            <p:spPr>
              <a:xfrm>
                <a:off x="5465763" y="3167063"/>
                <a:ext cx="119063" cy="525463"/>
              </a:xfrm>
              <a:custGeom>
                <a:avLst/>
                <a:gdLst/>
                <a:ahLst/>
                <a:cxnLst/>
                <a:rect l="l" t="t" r="r" b="b"/>
                <a:pathLst>
                  <a:path w="148" h="661" extrusionOk="0">
                    <a:moveTo>
                      <a:pt x="14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8" y="35"/>
                    </a:lnTo>
                    <a:lnTo>
                      <a:pt x="28" y="615"/>
                    </a:lnTo>
                    <a:lnTo>
                      <a:pt x="28" y="615"/>
                    </a:lnTo>
                    <a:lnTo>
                      <a:pt x="28" y="617"/>
                    </a:lnTo>
                    <a:lnTo>
                      <a:pt x="28" y="617"/>
                    </a:lnTo>
                    <a:lnTo>
                      <a:pt x="30" y="625"/>
                    </a:lnTo>
                    <a:lnTo>
                      <a:pt x="32" y="634"/>
                    </a:lnTo>
                    <a:lnTo>
                      <a:pt x="37" y="641"/>
                    </a:lnTo>
                    <a:lnTo>
                      <a:pt x="42" y="648"/>
                    </a:lnTo>
                    <a:lnTo>
                      <a:pt x="49" y="653"/>
                    </a:lnTo>
                    <a:lnTo>
                      <a:pt x="56" y="658"/>
                    </a:lnTo>
                    <a:lnTo>
                      <a:pt x="65" y="660"/>
                    </a:lnTo>
                    <a:lnTo>
                      <a:pt x="75" y="661"/>
                    </a:lnTo>
                    <a:lnTo>
                      <a:pt x="75" y="661"/>
                    </a:lnTo>
                    <a:lnTo>
                      <a:pt x="84" y="660"/>
                    </a:lnTo>
                    <a:lnTo>
                      <a:pt x="92" y="657"/>
                    </a:lnTo>
                    <a:lnTo>
                      <a:pt x="100" y="653"/>
                    </a:lnTo>
                    <a:lnTo>
                      <a:pt x="107" y="648"/>
                    </a:lnTo>
                    <a:lnTo>
                      <a:pt x="113" y="641"/>
                    </a:lnTo>
                    <a:lnTo>
                      <a:pt x="117" y="633"/>
                    </a:lnTo>
                    <a:lnTo>
                      <a:pt x="119" y="625"/>
                    </a:lnTo>
                    <a:lnTo>
                      <a:pt x="121" y="615"/>
                    </a:lnTo>
                    <a:lnTo>
                      <a:pt x="121" y="615"/>
                    </a:lnTo>
                    <a:lnTo>
                      <a:pt x="121" y="612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8" y="7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6" y="1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  <a:moveTo>
                      <a:pt x="124" y="14"/>
                    </a:moveTo>
                    <a:lnTo>
                      <a:pt x="124" y="14"/>
                    </a:lnTo>
                    <a:lnTo>
                      <a:pt x="110" y="28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8" y="612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7" y="622"/>
                    </a:lnTo>
                    <a:lnTo>
                      <a:pt x="106" y="628"/>
                    </a:lnTo>
                    <a:lnTo>
                      <a:pt x="102" y="634"/>
                    </a:lnTo>
                    <a:lnTo>
                      <a:pt x="98" y="640"/>
                    </a:lnTo>
                    <a:lnTo>
                      <a:pt x="93" y="643"/>
                    </a:lnTo>
                    <a:lnTo>
                      <a:pt x="87" y="646"/>
                    </a:lnTo>
                    <a:lnTo>
                      <a:pt x="81" y="648"/>
                    </a:lnTo>
                    <a:lnTo>
                      <a:pt x="75" y="649"/>
                    </a:lnTo>
                    <a:lnTo>
                      <a:pt x="75" y="649"/>
                    </a:lnTo>
                    <a:lnTo>
                      <a:pt x="68" y="648"/>
                    </a:lnTo>
                    <a:lnTo>
                      <a:pt x="61" y="646"/>
                    </a:lnTo>
                    <a:lnTo>
                      <a:pt x="55" y="643"/>
                    </a:lnTo>
                    <a:lnTo>
                      <a:pt x="50" y="638"/>
                    </a:lnTo>
                    <a:lnTo>
                      <a:pt x="46" y="634"/>
                    </a:lnTo>
                    <a:lnTo>
                      <a:pt x="43" y="628"/>
                    </a:lnTo>
                    <a:lnTo>
                      <a:pt x="41" y="622"/>
                    </a:lnTo>
                    <a:lnTo>
                      <a:pt x="40" y="615"/>
                    </a:lnTo>
                    <a:lnTo>
                      <a:pt x="40" y="615"/>
                    </a:lnTo>
                    <a:lnTo>
                      <a:pt x="40" y="614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4" y="14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6"/>
              <p:cNvSpPr/>
              <p:nvPr/>
            </p:nvSpPr>
            <p:spPr>
              <a:xfrm>
                <a:off x="5610225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580" extrusionOk="0">
                    <a:moveTo>
                      <a:pt x="129" y="11"/>
                    </a:moveTo>
                    <a:lnTo>
                      <a:pt x="129" y="11"/>
                    </a:lnTo>
                    <a:lnTo>
                      <a:pt x="131" y="8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4" y="3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5" y="548"/>
                    </a:lnTo>
                    <a:lnTo>
                      <a:pt x="27" y="556"/>
                    </a:lnTo>
                    <a:lnTo>
                      <a:pt x="32" y="563"/>
                    </a:lnTo>
                    <a:lnTo>
                      <a:pt x="37" y="568"/>
                    </a:lnTo>
                    <a:lnTo>
                      <a:pt x="42" y="573"/>
                    </a:lnTo>
                    <a:lnTo>
                      <a:pt x="49" y="577"/>
                    </a:lnTo>
                    <a:lnTo>
                      <a:pt x="57" y="579"/>
                    </a:lnTo>
                    <a:lnTo>
                      <a:pt x="65" y="580"/>
                    </a:lnTo>
                    <a:lnTo>
                      <a:pt x="65" y="580"/>
                    </a:lnTo>
                    <a:lnTo>
                      <a:pt x="73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4" y="568"/>
                    </a:lnTo>
                    <a:lnTo>
                      <a:pt x="99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6" y="537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29" y="11"/>
                    </a:lnTo>
                    <a:lnTo>
                      <a:pt x="129" y="11"/>
                    </a:lnTo>
                    <a:close/>
                    <a:moveTo>
                      <a:pt x="94" y="29"/>
                    </a:moveTo>
                    <a:lnTo>
                      <a:pt x="94" y="537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3" y="545"/>
                    </a:lnTo>
                    <a:lnTo>
                      <a:pt x="92" y="551"/>
                    </a:lnTo>
                    <a:lnTo>
                      <a:pt x="90" y="556"/>
                    </a:lnTo>
                    <a:lnTo>
                      <a:pt x="85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1" y="567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60" y="567"/>
                    </a:lnTo>
                    <a:lnTo>
                      <a:pt x="54" y="566"/>
                    </a:lnTo>
                    <a:lnTo>
                      <a:pt x="49" y="563"/>
                    </a:lnTo>
                    <a:lnTo>
                      <a:pt x="45" y="559"/>
                    </a:lnTo>
                    <a:lnTo>
                      <a:pt x="41" y="556"/>
                    </a:lnTo>
                    <a:lnTo>
                      <a:pt x="39" y="550"/>
                    </a:lnTo>
                    <a:lnTo>
                      <a:pt x="37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96" y="26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6"/>
              <p:cNvSpPr/>
              <p:nvPr/>
            </p:nvSpPr>
            <p:spPr>
              <a:xfrm>
                <a:off x="5340350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80" extrusionOk="0">
                    <a:moveTo>
                      <a:pt x="126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5" y="32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6" y="548"/>
                    </a:lnTo>
                    <a:lnTo>
                      <a:pt x="28" y="556"/>
                    </a:lnTo>
                    <a:lnTo>
                      <a:pt x="32" y="563"/>
                    </a:lnTo>
                    <a:lnTo>
                      <a:pt x="38" y="568"/>
                    </a:lnTo>
                    <a:lnTo>
                      <a:pt x="43" y="573"/>
                    </a:lnTo>
                    <a:lnTo>
                      <a:pt x="50" y="577"/>
                    </a:lnTo>
                    <a:lnTo>
                      <a:pt x="58" y="579"/>
                    </a:lnTo>
                    <a:lnTo>
                      <a:pt x="66" y="580"/>
                    </a:lnTo>
                    <a:lnTo>
                      <a:pt x="66" y="580"/>
                    </a:lnTo>
                    <a:lnTo>
                      <a:pt x="75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5" y="568"/>
                    </a:lnTo>
                    <a:lnTo>
                      <a:pt x="100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7" y="537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2" y="8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95" y="29"/>
                    </a:moveTo>
                    <a:lnTo>
                      <a:pt x="95" y="537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4" y="545"/>
                    </a:lnTo>
                    <a:lnTo>
                      <a:pt x="93" y="551"/>
                    </a:lnTo>
                    <a:lnTo>
                      <a:pt x="90" y="556"/>
                    </a:lnTo>
                    <a:lnTo>
                      <a:pt x="86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2" y="567"/>
                    </a:lnTo>
                    <a:lnTo>
                      <a:pt x="66" y="568"/>
                    </a:lnTo>
                    <a:lnTo>
                      <a:pt x="66" y="568"/>
                    </a:lnTo>
                    <a:lnTo>
                      <a:pt x="61" y="567"/>
                    </a:lnTo>
                    <a:lnTo>
                      <a:pt x="55" y="566"/>
                    </a:lnTo>
                    <a:lnTo>
                      <a:pt x="50" y="563"/>
                    </a:lnTo>
                    <a:lnTo>
                      <a:pt x="46" y="559"/>
                    </a:lnTo>
                    <a:lnTo>
                      <a:pt x="42" y="556"/>
                    </a:lnTo>
                    <a:lnTo>
                      <a:pt x="39" y="550"/>
                    </a:lnTo>
                    <a:lnTo>
                      <a:pt x="38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22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96" y="26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6"/>
              <p:cNvSpPr/>
              <p:nvPr/>
            </p:nvSpPr>
            <p:spPr>
              <a:xfrm>
                <a:off x="5519738" y="3062288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8" y="80"/>
                    </a:lnTo>
                    <a:lnTo>
                      <a:pt x="56" y="78"/>
                    </a:lnTo>
                    <a:lnTo>
                      <a:pt x="63" y="74"/>
                    </a:lnTo>
                    <a:lnTo>
                      <a:pt x="69" y="69"/>
                    </a:lnTo>
                    <a:lnTo>
                      <a:pt x="75" y="63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5" y="17"/>
                    </a:lnTo>
                    <a:lnTo>
                      <a:pt x="69" y="11"/>
                    </a:lnTo>
                    <a:lnTo>
                      <a:pt x="63" y="6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0" y="68"/>
                    </a:moveTo>
                    <a:lnTo>
                      <a:pt x="40" y="68"/>
                    </a:lnTo>
                    <a:lnTo>
                      <a:pt x="34" y="68"/>
                    </a:lnTo>
                    <a:lnTo>
                      <a:pt x="30" y="65"/>
                    </a:lnTo>
                    <a:lnTo>
                      <a:pt x="25" y="63"/>
                    </a:lnTo>
                    <a:lnTo>
                      <a:pt x="20" y="59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4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20" y="20"/>
                    </a:lnTo>
                    <a:lnTo>
                      <a:pt x="25" y="17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6" y="13"/>
                    </a:lnTo>
                    <a:lnTo>
                      <a:pt x="51" y="15"/>
                    </a:lnTo>
                    <a:lnTo>
                      <a:pt x="56" y="17"/>
                    </a:lnTo>
                    <a:lnTo>
                      <a:pt x="60" y="20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8" y="34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6"/>
                    </a:lnTo>
                    <a:lnTo>
                      <a:pt x="65" y="51"/>
                    </a:lnTo>
                    <a:lnTo>
                      <a:pt x="63" y="56"/>
                    </a:lnTo>
                    <a:lnTo>
                      <a:pt x="60" y="59"/>
                    </a:lnTo>
                    <a:lnTo>
                      <a:pt x="56" y="63"/>
                    </a:lnTo>
                    <a:lnTo>
                      <a:pt x="51" y="65"/>
                    </a:lnTo>
                    <a:lnTo>
                      <a:pt x="46" y="68"/>
                    </a:lnTo>
                    <a:lnTo>
                      <a:pt x="40" y="68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6"/>
              <p:cNvSpPr/>
              <p:nvPr/>
            </p:nvSpPr>
            <p:spPr>
              <a:xfrm>
                <a:off x="56753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6"/>
                    </a:lnTo>
                    <a:lnTo>
                      <a:pt x="34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4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2" y="26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6"/>
              <p:cNvSpPr/>
              <p:nvPr/>
            </p:nvSpPr>
            <p:spPr>
              <a:xfrm>
                <a:off x="5599113" y="3043238"/>
                <a:ext cx="2381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31" y="16"/>
                    </a:move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6"/>
              <p:cNvSpPr/>
              <p:nvPr/>
            </p:nvSpPr>
            <p:spPr>
              <a:xfrm>
                <a:off x="53959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3" y="9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16"/>
              <p:cNvSpPr/>
              <p:nvPr/>
            </p:nvSpPr>
            <p:spPr>
              <a:xfrm>
                <a:off x="5316538" y="3043238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  <a:moveTo>
                      <a:pt x="15" y="25"/>
                    </a:move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19" name="Google Shape;1219;p16"/>
          <p:cNvGrpSpPr/>
          <p:nvPr/>
        </p:nvGrpSpPr>
        <p:grpSpPr>
          <a:xfrm>
            <a:off x="6278200" y="2942957"/>
            <a:ext cx="831539" cy="831539"/>
            <a:chOff x="6100763" y="2954338"/>
            <a:chExt cx="808038" cy="808038"/>
          </a:xfrm>
        </p:grpSpPr>
        <p:sp>
          <p:nvSpPr>
            <p:cNvPr id="1220" name="Google Shape;1220;p16"/>
            <p:cNvSpPr/>
            <p:nvPr/>
          </p:nvSpPr>
          <p:spPr>
            <a:xfrm>
              <a:off x="6100763" y="2954338"/>
              <a:ext cx="808038" cy="808038"/>
            </a:xfrm>
            <a:custGeom>
              <a:avLst/>
              <a:gdLst/>
              <a:ahLst/>
              <a:cxnLst/>
              <a:rect l="l" t="t" r="r" b="b"/>
              <a:pathLst>
                <a:path w="1019" h="1017" extrusionOk="0">
                  <a:moveTo>
                    <a:pt x="1019" y="508"/>
                  </a:moveTo>
                  <a:lnTo>
                    <a:pt x="1019" y="508"/>
                  </a:lnTo>
                  <a:lnTo>
                    <a:pt x="1017" y="534"/>
                  </a:lnTo>
                  <a:lnTo>
                    <a:pt x="1015" y="560"/>
                  </a:lnTo>
                  <a:lnTo>
                    <a:pt x="1012" y="585"/>
                  </a:lnTo>
                  <a:lnTo>
                    <a:pt x="1008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8" y="706"/>
                  </a:lnTo>
                  <a:lnTo>
                    <a:pt x="968" y="729"/>
                  </a:lnTo>
                  <a:lnTo>
                    <a:pt x="956" y="751"/>
                  </a:lnTo>
                  <a:lnTo>
                    <a:pt x="945" y="772"/>
                  </a:lnTo>
                  <a:lnTo>
                    <a:pt x="931" y="792"/>
                  </a:lnTo>
                  <a:lnTo>
                    <a:pt x="917" y="812"/>
                  </a:lnTo>
                  <a:lnTo>
                    <a:pt x="902" y="832"/>
                  </a:lnTo>
                  <a:lnTo>
                    <a:pt x="886" y="850"/>
                  </a:lnTo>
                  <a:lnTo>
                    <a:pt x="869" y="867"/>
                  </a:lnTo>
                  <a:lnTo>
                    <a:pt x="851" y="885"/>
                  </a:lnTo>
                  <a:lnTo>
                    <a:pt x="833" y="901"/>
                  </a:lnTo>
                  <a:lnTo>
                    <a:pt x="813" y="916"/>
                  </a:lnTo>
                  <a:lnTo>
                    <a:pt x="794" y="930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2" y="1007"/>
                  </a:lnTo>
                  <a:lnTo>
                    <a:pt x="587" y="1011"/>
                  </a:lnTo>
                  <a:lnTo>
                    <a:pt x="561" y="1015"/>
                  </a:lnTo>
                  <a:lnTo>
                    <a:pt x="536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3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7"/>
                  </a:lnTo>
                  <a:lnTo>
                    <a:pt x="383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6" y="943"/>
                  </a:lnTo>
                  <a:lnTo>
                    <a:pt x="225" y="930"/>
                  </a:lnTo>
                  <a:lnTo>
                    <a:pt x="205" y="916"/>
                  </a:lnTo>
                  <a:lnTo>
                    <a:pt x="186" y="901"/>
                  </a:lnTo>
                  <a:lnTo>
                    <a:pt x="167" y="885"/>
                  </a:lnTo>
                  <a:lnTo>
                    <a:pt x="150" y="867"/>
                  </a:lnTo>
                  <a:lnTo>
                    <a:pt x="133" y="850"/>
                  </a:lnTo>
                  <a:lnTo>
                    <a:pt x="116" y="832"/>
                  </a:lnTo>
                  <a:lnTo>
                    <a:pt x="102" y="812"/>
                  </a:lnTo>
                  <a:lnTo>
                    <a:pt x="88" y="792"/>
                  </a:lnTo>
                  <a:lnTo>
                    <a:pt x="74" y="772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0"/>
                  </a:lnTo>
                  <a:lnTo>
                    <a:pt x="6" y="585"/>
                  </a:lnTo>
                  <a:lnTo>
                    <a:pt x="4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4" y="456"/>
                  </a:lnTo>
                  <a:lnTo>
                    <a:pt x="6" y="431"/>
                  </a:lnTo>
                  <a:lnTo>
                    <a:pt x="11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4"/>
                  </a:lnTo>
                  <a:lnTo>
                    <a:pt x="88" y="223"/>
                  </a:lnTo>
                  <a:lnTo>
                    <a:pt x="102" y="204"/>
                  </a:lnTo>
                  <a:lnTo>
                    <a:pt x="116" y="184"/>
                  </a:lnTo>
                  <a:lnTo>
                    <a:pt x="133" y="166"/>
                  </a:lnTo>
                  <a:lnTo>
                    <a:pt x="150" y="148"/>
                  </a:lnTo>
                  <a:lnTo>
                    <a:pt x="167" y="131"/>
                  </a:lnTo>
                  <a:lnTo>
                    <a:pt x="186" y="115"/>
                  </a:lnTo>
                  <a:lnTo>
                    <a:pt x="205" y="100"/>
                  </a:lnTo>
                  <a:lnTo>
                    <a:pt x="225" y="86"/>
                  </a:lnTo>
                  <a:lnTo>
                    <a:pt x="246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2"/>
                  </a:lnTo>
                  <a:lnTo>
                    <a:pt x="383" y="15"/>
                  </a:lnTo>
                  <a:lnTo>
                    <a:pt x="407" y="10"/>
                  </a:lnTo>
                  <a:lnTo>
                    <a:pt x="432" y="6"/>
                  </a:lnTo>
                  <a:lnTo>
                    <a:pt x="457" y="2"/>
                  </a:lnTo>
                  <a:lnTo>
                    <a:pt x="483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0"/>
                  </a:lnTo>
                  <a:lnTo>
                    <a:pt x="561" y="2"/>
                  </a:lnTo>
                  <a:lnTo>
                    <a:pt x="587" y="6"/>
                  </a:lnTo>
                  <a:lnTo>
                    <a:pt x="612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4"/>
                  </a:lnTo>
                  <a:lnTo>
                    <a:pt x="794" y="86"/>
                  </a:lnTo>
                  <a:lnTo>
                    <a:pt x="813" y="100"/>
                  </a:lnTo>
                  <a:lnTo>
                    <a:pt x="833" y="115"/>
                  </a:lnTo>
                  <a:lnTo>
                    <a:pt x="851" y="131"/>
                  </a:lnTo>
                  <a:lnTo>
                    <a:pt x="869" y="148"/>
                  </a:lnTo>
                  <a:lnTo>
                    <a:pt x="886" y="166"/>
                  </a:lnTo>
                  <a:lnTo>
                    <a:pt x="902" y="184"/>
                  </a:lnTo>
                  <a:lnTo>
                    <a:pt x="917" y="204"/>
                  </a:lnTo>
                  <a:lnTo>
                    <a:pt x="931" y="223"/>
                  </a:lnTo>
                  <a:lnTo>
                    <a:pt x="945" y="244"/>
                  </a:lnTo>
                  <a:lnTo>
                    <a:pt x="956" y="266"/>
                  </a:lnTo>
                  <a:lnTo>
                    <a:pt x="968" y="288"/>
                  </a:lnTo>
                  <a:lnTo>
                    <a:pt x="978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8" y="405"/>
                  </a:lnTo>
                  <a:lnTo>
                    <a:pt x="1012" y="431"/>
                  </a:lnTo>
                  <a:lnTo>
                    <a:pt x="1015" y="456"/>
                  </a:lnTo>
                  <a:lnTo>
                    <a:pt x="1017" y="481"/>
                  </a:lnTo>
                  <a:lnTo>
                    <a:pt x="1019" y="508"/>
                  </a:lnTo>
                  <a:lnTo>
                    <a:pt x="1019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1" name="Google Shape;1221;p16"/>
            <p:cNvGrpSpPr/>
            <p:nvPr/>
          </p:nvGrpSpPr>
          <p:grpSpPr>
            <a:xfrm>
              <a:off x="6283325" y="3051175"/>
              <a:ext cx="444500" cy="627063"/>
              <a:chOff x="6283325" y="3051175"/>
              <a:chExt cx="444500" cy="627063"/>
            </a:xfrm>
          </p:grpSpPr>
          <p:sp>
            <p:nvSpPr>
              <p:cNvPr id="1222" name="Google Shape;1222;p16"/>
              <p:cNvSpPr/>
              <p:nvPr/>
            </p:nvSpPr>
            <p:spPr>
              <a:xfrm>
                <a:off x="6362700" y="3544888"/>
                <a:ext cx="2524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67" extrusionOk="0">
                    <a:moveTo>
                      <a:pt x="318" y="167"/>
                    </a:moveTo>
                    <a:lnTo>
                      <a:pt x="0" y="167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4" y="25"/>
                    </a:lnTo>
                    <a:lnTo>
                      <a:pt x="69" y="20"/>
                    </a:lnTo>
                    <a:lnTo>
                      <a:pt x="75" y="14"/>
                    </a:lnTo>
                    <a:lnTo>
                      <a:pt x="82" y="9"/>
                    </a:lnTo>
                    <a:lnTo>
                      <a:pt x="88" y="5"/>
                    </a:lnTo>
                    <a:lnTo>
                      <a:pt x="95" y="2"/>
                    </a:lnTo>
                    <a:lnTo>
                      <a:pt x="103" y="1"/>
                    </a:lnTo>
                    <a:lnTo>
                      <a:pt x="112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22" y="2"/>
                    </a:lnTo>
                    <a:lnTo>
                      <a:pt x="229" y="5"/>
                    </a:lnTo>
                    <a:lnTo>
                      <a:pt x="236" y="9"/>
                    </a:lnTo>
                    <a:lnTo>
                      <a:pt x="243" y="14"/>
                    </a:lnTo>
                    <a:lnTo>
                      <a:pt x="247" y="20"/>
                    </a:lnTo>
                    <a:lnTo>
                      <a:pt x="252" y="25"/>
                    </a:lnTo>
                    <a:lnTo>
                      <a:pt x="257" y="32"/>
                    </a:lnTo>
                    <a:lnTo>
                      <a:pt x="318" y="167"/>
                    </a:lnTo>
                    <a:close/>
                    <a:moveTo>
                      <a:pt x="17" y="155"/>
                    </a:moveTo>
                    <a:lnTo>
                      <a:pt x="299" y="155"/>
                    </a:lnTo>
                    <a:lnTo>
                      <a:pt x="246" y="37"/>
                    </a:lnTo>
                    <a:lnTo>
                      <a:pt x="246" y="37"/>
                    </a:lnTo>
                    <a:lnTo>
                      <a:pt x="243" y="31"/>
                    </a:lnTo>
                    <a:lnTo>
                      <a:pt x="239" y="26"/>
                    </a:lnTo>
                    <a:lnTo>
                      <a:pt x="235" y="22"/>
                    </a:lnTo>
                    <a:lnTo>
                      <a:pt x="230" y="18"/>
                    </a:lnTo>
                    <a:lnTo>
                      <a:pt x="224" y="16"/>
                    </a:lnTo>
                    <a:lnTo>
                      <a:pt x="219" y="14"/>
                    </a:lnTo>
                    <a:lnTo>
                      <a:pt x="213" y="11"/>
                    </a:lnTo>
                    <a:lnTo>
                      <a:pt x="206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05" y="11"/>
                    </a:lnTo>
                    <a:lnTo>
                      <a:pt x="99" y="14"/>
                    </a:lnTo>
                    <a:lnTo>
                      <a:pt x="93" y="16"/>
                    </a:lnTo>
                    <a:lnTo>
                      <a:pt x="87" y="18"/>
                    </a:lnTo>
                    <a:lnTo>
                      <a:pt x="83" y="22"/>
                    </a:lnTo>
                    <a:lnTo>
                      <a:pt x="78" y="26"/>
                    </a:lnTo>
                    <a:lnTo>
                      <a:pt x="75" y="31"/>
                    </a:lnTo>
                    <a:lnTo>
                      <a:pt x="71" y="37"/>
                    </a:ln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16"/>
              <p:cNvSpPr/>
              <p:nvPr/>
            </p:nvSpPr>
            <p:spPr>
              <a:xfrm>
                <a:off x="6559550" y="3517900"/>
                <a:ext cx="106363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2" extrusionOk="0">
                    <a:moveTo>
                      <a:pt x="26" y="102"/>
                    </a:moveTo>
                    <a:lnTo>
                      <a:pt x="26" y="102"/>
                    </a:lnTo>
                    <a:lnTo>
                      <a:pt x="40" y="95"/>
                    </a:lnTo>
                    <a:lnTo>
                      <a:pt x="51" y="87"/>
                    </a:lnTo>
                    <a:lnTo>
                      <a:pt x="64" y="79"/>
                    </a:lnTo>
                    <a:lnTo>
                      <a:pt x="75" y="70"/>
                    </a:lnTo>
                    <a:lnTo>
                      <a:pt x="86" y="61"/>
                    </a:lnTo>
                    <a:lnTo>
                      <a:pt x="97" y="50"/>
                    </a:lnTo>
                    <a:lnTo>
                      <a:pt x="106" y="39"/>
                    </a:lnTo>
                    <a:lnTo>
                      <a:pt x="117" y="28"/>
                    </a:lnTo>
                    <a:lnTo>
                      <a:pt x="117" y="28"/>
                    </a:lnTo>
                    <a:lnTo>
                      <a:pt x="131" y="8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51" y="16"/>
                    </a:lnTo>
                    <a:lnTo>
                      <a:pt x="36" y="29"/>
                    </a:lnTo>
                    <a:lnTo>
                      <a:pt x="19" y="4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26" y="51"/>
                    </a:lnTo>
                    <a:lnTo>
                      <a:pt x="42" y="39"/>
                    </a:lnTo>
                    <a:lnTo>
                      <a:pt x="58" y="26"/>
                    </a:lnTo>
                    <a:lnTo>
                      <a:pt x="73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8" y="32"/>
                    </a:lnTo>
                    <a:lnTo>
                      <a:pt x="89" y="42"/>
                    </a:lnTo>
                    <a:lnTo>
                      <a:pt x="79" y="51"/>
                    </a:lnTo>
                    <a:lnTo>
                      <a:pt x="68" y="61"/>
                    </a:lnTo>
                    <a:lnTo>
                      <a:pt x="57" y="70"/>
                    </a:lnTo>
                    <a:lnTo>
                      <a:pt x="45" y="78"/>
                    </a:lnTo>
                    <a:lnTo>
                      <a:pt x="34" y="85"/>
                    </a:lnTo>
                    <a:lnTo>
                      <a:pt x="21" y="92"/>
                    </a:lnTo>
                    <a:lnTo>
                      <a:pt x="26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16"/>
              <p:cNvSpPr/>
              <p:nvPr/>
            </p:nvSpPr>
            <p:spPr>
              <a:xfrm>
                <a:off x="6546850" y="3470275"/>
                <a:ext cx="180975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48" extrusionOk="0">
                    <a:moveTo>
                      <a:pt x="228" y="34"/>
                    </a:moveTo>
                    <a:lnTo>
                      <a:pt x="228" y="34"/>
                    </a:lnTo>
                    <a:lnTo>
                      <a:pt x="227" y="40"/>
                    </a:lnTo>
                    <a:lnTo>
                      <a:pt x="225" y="44"/>
                    </a:lnTo>
                    <a:lnTo>
                      <a:pt x="220" y="47"/>
                    </a:lnTo>
                    <a:lnTo>
                      <a:pt x="2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8" y="47"/>
                    </a:lnTo>
                    <a:lnTo>
                      <a:pt x="4" y="44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20" y="2"/>
                    </a:lnTo>
                    <a:lnTo>
                      <a:pt x="225" y="5"/>
                    </a:lnTo>
                    <a:lnTo>
                      <a:pt x="227" y="10"/>
                    </a:lnTo>
                    <a:lnTo>
                      <a:pt x="228" y="14"/>
                    </a:lnTo>
                    <a:lnTo>
                      <a:pt x="228" y="34"/>
                    </a:lnTo>
                    <a:close/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4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7" y="35"/>
                    </a:lnTo>
                    <a:lnTo>
                      <a:pt x="217" y="3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16"/>
              <p:cNvSpPr/>
              <p:nvPr/>
            </p:nvSpPr>
            <p:spPr>
              <a:xfrm>
                <a:off x="6459538" y="3571875"/>
                <a:ext cx="587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73" extrusionOk="0">
                    <a:moveTo>
                      <a:pt x="37" y="73"/>
                    </a:moveTo>
                    <a:lnTo>
                      <a:pt x="37" y="73"/>
                    </a:lnTo>
                    <a:lnTo>
                      <a:pt x="30" y="72"/>
                    </a:lnTo>
                    <a:lnTo>
                      <a:pt x="24" y="71"/>
                    </a:lnTo>
                    <a:lnTo>
                      <a:pt x="17" y="67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4" y="4"/>
                    </a:lnTo>
                    <a:lnTo>
                      <a:pt x="61" y="9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9" y="20"/>
                    </a:lnTo>
                    <a:lnTo>
                      <a:pt x="71" y="26"/>
                    </a:lnTo>
                    <a:lnTo>
                      <a:pt x="72" y="31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2" y="46"/>
                    </a:lnTo>
                    <a:lnTo>
                      <a:pt x="70" y="51"/>
                    </a:lnTo>
                    <a:lnTo>
                      <a:pt x="67" y="58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1" y="71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  <a:moveTo>
                      <a:pt x="37" y="11"/>
                    </a:moveTo>
                    <a:lnTo>
                      <a:pt x="37" y="11"/>
                    </a:lnTo>
                    <a:lnTo>
                      <a:pt x="32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3" y="32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5" y="49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4" y="58"/>
                    </a:lnTo>
                    <a:lnTo>
                      <a:pt x="28" y="59"/>
                    </a:lnTo>
                    <a:lnTo>
                      <a:pt x="32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6" y="59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1" y="42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29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43" y="12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16"/>
              <p:cNvSpPr/>
              <p:nvPr/>
            </p:nvSpPr>
            <p:spPr>
              <a:xfrm>
                <a:off x="6372225" y="3157538"/>
                <a:ext cx="11271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54" extrusionOk="0">
                    <a:moveTo>
                      <a:pt x="135" y="105"/>
                    </a:moveTo>
                    <a:lnTo>
                      <a:pt x="135" y="105"/>
                    </a:lnTo>
                    <a:lnTo>
                      <a:pt x="130" y="112"/>
                    </a:lnTo>
                    <a:lnTo>
                      <a:pt x="126" y="119"/>
                    </a:lnTo>
                    <a:lnTo>
                      <a:pt x="120" y="125"/>
                    </a:lnTo>
                    <a:lnTo>
                      <a:pt x="114" y="129"/>
                    </a:lnTo>
                    <a:lnTo>
                      <a:pt x="107" y="134"/>
                    </a:lnTo>
                    <a:lnTo>
                      <a:pt x="99" y="138"/>
                    </a:lnTo>
                    <a:lnTo>
                      <a:pt x="92" y="140"/>
                    </a:lnTo>
                    <a:lnTo>
                      <a:pt x="84" y="141"/>
                    </a:lnTo>
                    <a:lnTo>
                      <a:pt x="84" y="141"/>
                    </a:lnTo>
                    <a:lnTo>
                      <a:pt x="72" y="142"/>
                    </a:lnTo>
                    <a:lnTo>
                      <a:pt x="60" y="140"/>
                    </a:lnTo>
                    <a:lnTo>
                      <a:pt x="50" y="13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1" y="124"/>
                    </a:lnTo>
                    <a:lnTo>
                      <a:pt x="24" y="116"/>
                    </a:lnTo>
                    <a:lnTo>
                      <a:pt x="19" y="106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1"/>
                    </a:lnTo>
                    <a:lnTo>
                      <a:pt x="14" y="58"/>
                    </a:lnTo>
                    <a:lnTo>
                      <a:pt x="19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4" y="20"/>
                    </a:lnTo>
                    <a:lnTo>
                      <a:pt x="56" y="15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8" y="10"/>
                    </a:lnTo>
                    <a:lnTo>
                      <a:pt x="33" y="14"/>
                    </a:lnTo>
                    <a:lnTo>
                      <a:pt x="27" y="19"/>
                    </a:lnTo>
                    <a:lnTo>
                      <a:pt x="21" y="23"/>
                    </a:lnTo>
                    <a:lnTo>
                      <a:pt x="16" y="29"/>
                    </a:lnTo>
                    <a:lnTo>
                      <a:pt x="12" y="35"/>
                    </a:lnTo>
                    <a:lnTo>
                      <a:pt x="8" y="42"/>
                    </a:lnTo>
                    <a:lnTo>
                      <a:pt x="5" y="49"/>
                    </a:lnTo>
                    <a:lnTo>
                      <a:pt x="3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111"/>
                    </a:lnTo>
                    <a:lnTo>
                      <a:pt x="14" y="123"/>
                    </a:lnTo>
                    <a:lnTo>
                      <a:pt x="23" y="13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43" y="146"/>
                    </a:lnTo>
                    <a:lnTo>
                      <a:pt x="53" y="150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94" y="151"/>
                    </a:lnTo>
                    <a:lnTo>
                      <a:pt x="102" y="149"/>
                    </a:lnTo>
                    <a:lnTo>
                      <a:pt x="110" y="146"/>
                    </a:lnTo>
                    <a:lnTo>
                      <a:pt x="118" y="141"/>
                    </a:lnTo>
                    <a:lnTo>
                      <a:pt x="125" y="136"/>
                    </a:lnTo>
                    <a:lnTo>
                      <a:pt x="130" y="131"/>
                    </a:lnTo>
                    <a:lnTo>
                      <a:pt x="136" y="124"/>
                    </a:lnTo>
                    <a:lnTo>
                      <a:pt x="142" y="117"/>
                    </a:lnTo>
                    <a:lnTo>
                      <a:pt x="135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16"/>
              <p:cNvSpPr/>
              <p:nvPr/>
            </p:nvSpPr>
            <p:spPr>
              <a:xfrm>
                <a:off x="6403975" y="3189288"/>
                <a:ext cx="58738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72" extrusionOk="0">
                    <a:moveTo>
                      <a:pt x="37" y="72"/>
                    </a:moveTo>
                    <a:lnTo>
                      <a:pt x="37" y="72"/>
                    </a:lnTo>
                    <a:lnTo>
                      <a:pt x="32" y="72"/>
                    </a:lnTo>
                    <a:lnTo>
                      <a:pt x="26" y="70"/>
                    </a:lnTo>
                    <a:lnTo>
                      <a:pt x="21" y="69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2" y="62"/>
                    </a:lnTo>
                    <a:lnTo>
                      <a:pt x="7" y="57"/>
                    </a:lnTo>
                    <a:lnTo>
                      <a:pt x="5" y="53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8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6"/>
                    </a:lnTo>
                    <a:lnTo>
                      <a:pt x="71" y="20"/>
                    </a:lnTo>
                    <a:lnTo>
                      <a:pt x="73" y="26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59"/>
                    </a:lnTo>
                    <a:lnTo>
                      <a:pt x="60" y="64"/>
                    </a:lnTo>
                    <a:lnTo>
                      <a:pt x="55" y="68"/>
                    </a:lnTo>
                    <a:lnTo>
                      <a:pt x="49" y="70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7" y="10"/>
                    </a:moveTo>
                    <a:lnTo>
                      <a:pt x="37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9" y="12"/>
                    </a:lnTo>
                    <a:lnTo>
                      <a:pt x="25" y="14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5" y="24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8" y="50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7" y="59"/>
                    </a:lnTo>
                    <a:lnTo>
                      <a:pt x="32" y="60"/>
                    </a:lnTo>
                    <a:lnTo>
                      <a:pt x="36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0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59" y="48"/>
                    </a:lnTo>
                    <a:lnTo>
                      <a:pt x="62" y="44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0" y="25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16"/>
              <p:cNvSpPr/>
              <p:nvPr/>
            </p:nvSpPr>
            <p:spPr>
              <a:xfrm>
                <a:off x="6584950" y="3360738"/>
                <a:ext cx="412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3" h="45" extrusionOk="0">
                    <a:moveTo>
                      <a:pt x="10" y="17"/>
                    </a:moveTo>
                    <a:lnTo>
                      <a:pt x="18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3" y="21"/>
                    </a:lnTo>
                    <a:lnTo>
                      <a:pt x="51" y="26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0" y="23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16"/>
              <p:cNvSpPr/>
              <p:nvPr/>
            </p:nvSpPr>
            <p:spPr>
              <a:xfrm>
                <a:off x="6410325" y="3073400"/>
                <a:ext cx="22225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92" extrusionOk="0">
                    <a:moveTo>
                      <a:pt x="199" y="392"/>
                    </a:moveTo>
                    <a:lnTo>
                      <a:pt x="199" y="392"/>
                    </a:lnTo>
                    <a:lnTo>
                      <a:pt x="199" y="392"/>
                    </a:lnTo>
                    <a:lnTo>
                      <a:pt x="193" y="391"/>
                    </a:lnTo>
                    <a:lnTo>
                      <a:pt x="187" y="389"/>
                    </a:lnTo>
                    <a:lnTo>
                      <a:pt x="182" y="384"/>
                    </a:lnTo>
                    <a:lnTo>
                      <a:pt x="178" y="379"/>
                    </a:lnTo>
                    <a:lnTo>
                      <a:pt x="0" y="53"/>
                    </a:lnTo>
                    <a:lnTo>
                      <a:pt x="98" y="0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7" y="330"/>
                    </a:lnTo>
                    <a:lnTo>
                      <a:pt x="278" y="335"/>
                    </a:lnTo>
                    <a:lnTo>
                      <a:pt x="278" y="340"/>
                    </a:lnTo>
                    <a:lnTo>
                      <a:pt x="277" y="344"/>
                    </a:lnTo>
                    <a:lnTo>
                      <a:pt x="276" y="348"/>
                    </a:lnTo>
                    <a:lnTo>
                      <a:pt x="273" y="353"/>
                    </a:lnTo>
                    <a:lnTo>
                      <a:pt x="270" y="356"/>
                    </a:lnTo>
                    <a:lnTo>
                      <a:pt x="266" y="359"/>
                    </a:lnTo>
                    <a:lnTo>
                      <a:pt x="210" y="389"/>
                    </a:lnTo>
                    <a:lnTo>
                      <a:pt x="210" y="389"/>
                    </a:lnTo>
                    <a:lnTo>
                      <a:pt x="206" y="391"/>
                    </a:lnTo>
                    <a:lnTo>
                      <a:pt x="199" y="392"/>
                    </a:lnTo>
                    <a:lnTo>
                      <a:pt x="199" y="392"/>
                    </a:lnTo>
                    <a:close/>
                    <a:moveTo>
                      <a:pt x="16" y="58"/>
                    </a:moveTo>
                    <a:lnTo>
                      <a:pt x="189" y="374"/>
                    </a:lnTo>
                    <a:lnTo>
                      <a:pt x="189" y="374"/>
                    </a:lnTo>
                    <a:lnTo>
                      <a:pt x="190" y="376"/>
                    </a:lnTo>
                    <a:lnTo>
                      <a:pt x="193" y="378"/>
                    </a:lnTo>
                    <a:lnTo>
                      <a:pt x="196" y="379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202" y="379"/>
                    </a:lnTo>
                    <a:lnTo>
                      <a:pt x="206" y="378"/>
                    </a:lnTo>
                    <a:lnTo>
                      <a:pt x="260" y="348"/>
                    </a:lnTo>
                    <a:lnTo>
                      <a:pt x="260" y="348"/>
                    </a:lnTo>
                    <a:lnTo>
                      <a:pt x="265" y="345"/>
                    </a:lnTo>
                    <a:lnTo>
                      <a:pt x="267" y="341"/>
                    </a:lnTo>
                    <a:lnTo>
                      <a:pt x="267" y="336"/>
                    </a:lnTo>
                    <a:lnTo>
                      <a:pt x="266" y="331"/>
                    </a:lnTo>
                    <a:lnTo>
                      <a:pt x="93" y="17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16"/>
              <p:cNvSpPr/>
              <p:nvPr/>
            </p:nvSpPr>
            <p:spPr>
              <a:xfrm>
                <a:off x="6402388" y="3051175"/>
                <a:ext cx="80963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70" extrusionOk="0">
                    <a:moveTo>
                      <a:pt x="6" y="70"/>
                    </a:moveTo>
                    <a:lnTo>
                      <a:pt x="4" y="66"/>
                    </a:lnTo>
                    <a:lnTo>
                      <a:pt x="4" y="66"/>
                    </a:lnTo>
                    <a:lnTo>
                      <a:pt x="1" y="61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7" y="7"/>
                    </a:lnTo>
                    <a:lnTo>
                      <a:pt x="102" y="11"/>
                    </a:lnTo>
                    <a:lnTo>
                      <a:pt x="104" y="17"/>
                    </a:lnTo>
                    <a:lnTo>
                      <a:pt x="6" y="70"/>
                    </a:lnTo>
                    <a:close/>
                    <a:moveTo>
                      <a:pt x="80" y="11"/>
                    </a:moveTo>
                    <a:lnTo>
                      <a:pt x="80" y="11"/>
                    </a:lnTo>
                    <a:lnTo>
                      <a:pt x="76" y="11"/>
                    </a:lnTo>
                    <a:lnTo>
                      <a:pt x="74" y="1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5" y="46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4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3" y="11"/>
                    </a:lnTo>
                    <a:lnTo>
                      <a:pt x="80" y="11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16"/>
              <p:cNvSpPr/>
              <p:nvPr/>
            </p:nvSpPr>
            <p:spPr>
              <a:xfrm>
                <a:off x="6575425" y="3451225"/>
                <a:ext cx="12541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5" extrusionOk="0">
                    <a:moveTo>
                      <a:pt x="12" y="23"/>
                    </a:moveTo>
                    <a:lnTo>
                      <a:pt x="146" y="23"/>
                    </a:lnTo>
                    <a:lnTo>
                      <a:pt x="146" y="12"/>
                    </a:lnTo>
                    <a:lnTo>
                      <a:pt x="12" y="12"/>
                    </a:lnTo>
                    <a:lnTo>
                      <a:pt x="12" y="23"/>
                    </a:lnTo>
                    <a:close/>
                    <a:moveTo>
                      <a:pt x="158" y="35"/>
                    </a:moveTo>
                    <a:lnTo>
                      <a:pt x="0" y="35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8" y="7"/>
                    </a:lnTo>
                    <a:lnTo>
                      <a:pt x="158" y="23"/>
                    </a:lnTo>
                    <a:lnTo>
                      <a:pt x="15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16"/>
              <p:cNvSpPr/>
              <p:nvPr/>
            </p:nvSpPr>
            <p:spPr>
              <a:xfrm>
                <a:off x="6283325" y="3235325"/>
                <a:ext cx="136525" cy="36353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459" extrusionOk="0">
                    <a:moveTo>
                      <a:pt x="147" y="459"/>
                    </a:moveTo>
                    <a:lnTo>
                      <a:pt x="147" y="459"/>
                    </a:lnTo>
                    <a:lnTo>
                      <a:pt x="129" y="449"/>
                    </a:lnTo>
                    <a:lnTo>
                      <a:pt x="112" y="437"/>
                    </a:lnTo>
                    <a:lnTo>
                      <a:pt x="96" y="424"/>
                    </a:lnTo>
                    <a:lnTo>
                      <a:pt x="81" y="409"/>
                    </a:lnTo>
                    <a:lnTo>
                      <a:pt x="81" y="409"/>
                    </a:lnTo>
                    <a:lnTo>
                      <a:pt x="63" y="390"/>
                    </a:lnTo>
                    <a:lnTo>
                      <a:pt x="46" y="368"/>
                    </a:lnTo>
                    <a:lnTo>
                      <a:pt x="33" y="344"/>
                    </a:lnTo>
                    <a:lnTo>
                      <a:pt x="21" y="320"/>
                    </a:lnTo>
                    <a:lnTo>
                      <a:pt x="12" y="294"/>
                    </a:lnTo>
                    <a:lnTo>
                      <a:pt x="5" y="268"/>
                    </a:lnTo>
                    <a:lnTo>
                      <a:pt x="2" y="24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185"/>
                    </a:lnTo>
                    <a:lnTo>
                      <a:pt x="5" y="158"/>
                    </a:lnTo>
                    <a:lnTo>
                      <a:pt x="12" y="132"/>
                    </a:lnTo>
                    <a:lnTo>
                      <a:pt x="21" y="106"/>
                    </a:lnTo>
                    <a:lnTo>
                      <a:pt x="33" y="82"/>
                    </a:lnTo>
                    <a:lnTo>
                      <a:pt x="46" y="58"/>
                    </a:lnTo>
                    <a:lnTo>
                      <a:pt x="63" y="3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2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0" y="14"/>
                    </a:lnTo>
                    <a:lnTo>
                      <a:pt x="116" y="23"/>
                    </a:lnTo>
                    <a:lnTo>
                      <a:pt x="121" y="3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3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29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12" y="66"/>
                    </a:lnTo>
                    <a:lnTo>
                      <a:pt x="97" y="83"/>
                    </a:lnTo>
                    <a:lnTo>
                      <a:pt x="86" y="103"/>
                    </a:lnTo>
                    <a:lnTo>
                      <a:pt x="75" y="124"/>
                    </a:lnTo>
                    <a:lnTo>
                      <a:pt x="67" y="144"/>
                    </a:lnTo>
                    <a:lnTo>
                      <a:pt x="60" y="167"/>
                    </a:lnTo>
                    <a:lnTo>
                      <a:pt x="57" y="189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7" y="228"/>
                    </a:lnTo>
                    <a:lnTo>
                      <a:pt x="58" y="243"/>
                    </a:lnTo>
                    <a:lnTo>
                      <a:pt x="60" y="258"/>
                    </a:lnTo>
                    <a:lnTo>
                      <a:pt x="64" y="272"/>
                    </a:lnTo>
                    <a:lnTo>
                      <a:pt x="68" y="287"/>
                    </a:lnTo>
                    <a:lnTo>
                      <a:pt x="74" y="301"/>
                    </a:lnTo>
                    <a:lnTo>
                      <a:pt x="80" y="314"/>
                    </a:lnTo>
                    <a:lnTo>
                      <a:pt x="87" y="326"/>
                    </a:lnTo>
                    <a:lnTo>
                      <a:pt x="95" y="339"/>
                    </a:lnTo>
                    <a:lnTo>
                      <a:pt x="104" y="351"/>
                    </a:lnTo>
                    <a:lnTo>
                      <a:pt x="113" y="362"/>
                    </a:lnTo>
                    <a:lnTo>
                      <a:pt x="124" y="373"/>
                    </a:lnTo>
                    <a:lnTo>
                      <a:pt x="135" y="383"/>
                    </a:lnTo>
                    <a:lnTo>
                      <a:pt x="147" y="392"/>
                    </a:lnTo>
                    <a:lnTo>
                      <a:pt x="159" y="401"/>
                    </a:lnTo>
                    <a:lnTo>
                      <a:pt x="173" y="408"/>
                    </a:lnTo>
                    <a:lnTo>
                      <a:pt x="172" y="408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52" y="409"/>
                    </a:lnTo>
                    <a:lnTo>
                      <a:pt x="139" y="401"/>
                    </a:lnTo>
                    <a:lnTo>
                      <a:pt x="127" y="391"/>
                    </a:lnTo>
                    <a:lnTo>
                      <a:pt x="116" y="381"/>
                    </a:lnTo>
                    <a:lnTo>
                      <a:pt x="104" y="369"/>
                    </a:lnTo>
                    <a:lnTo>
                      <a:pt x="95" y="358"/>
                    </a:lnTo>
                    <a:lnTo>
                      <a:pt x="86" y="345"/>
                    </a:lnTo>
                    <a:lnTo>
                      <a:pt x="76" y="332"/>
                    </a:lnTo>
                    <a:lnTo>
                      <a:pt x="70" y="318"/>
                    </a:lnTo>
                    <a:lnTo>
                      <a:pt x="63" y="305"/>
                    </a:lnTo>
                    <a:lnTo>
                      <a:pt x="58" y="290"/>
                    </a:lnTo>
                    <a:lnTo>
                      <a:pt x="53" y="276"/>
                    </a:lnTo>
                    <a:lnTo>
                      <a:pt x="49" y="260"/>
                    </a:lnTo>
                    <a:lnTo>
                      <a:pt x="46" y="245"/>
                    </a:lnTo>
                    <a:lnTo>
                      <a:pt x="45" y="228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45" y="189"/>
                    </a:lnTo>
                    <a:lnTo>
                      <a:pt x="49" y="166"/>
                    </a:lnTo>
                    <a:lnTo>
                      <a:pt x="56" y="143"/>
                    </a:lnTo>
                    <a:lnTo>
                      <a:pt x="64" y="121"/>
                    </a:lnTo>
                    <a:lnTo>
                      <a:pt x="73" y="101"/>
                    </a:lnTo>
                    <a:lnTo>
                      <a:pt x="86" y="81"/>
                    </a:lnTo>
                    <a:lnTo>
                      <a:pt x="99" y="61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1" y="38"/>
                    </a:lnTo>
                    <a:lnTo>
                      <a:pt x="106" y="31"/>
                    </a:lnTo>
                    <a:lnTo>
                      <a:pt x="102" y="23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72" y="44"/>
                    </a:lnTo>
                    <a:lnTo>
                      <a:pt x="56" y="65"/>
                    </a:lnTo>
                    <a:lnTo>
                      <a:pt x="43" y="87"/>
                    </a:lnTo>
                    <a:lnTo>
                      <a:pt x="31" y="111"/>
                    </a:lnTo>
                    <a:lnTo>
                      <a:pt x="22" y="135"/>
                    </a:lnTo>
                    <a:lnTo>
                      <a:pt x="17" y="161"/>
                    </a:lnTo>
                    <a:lnTo>
                      <a:pt x="13" y="186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3" y="240"/>
                    </a:lnTo>
                    <a:lnTo>
                      <a:pt x="17" y="265"/>
                    </a:lnTo>
                    <a:lnTo>
                      <a:pt x="22" y="291"/>
                    </a:lnTo>
                    <a:lnTo>
                      <a:pt x="31" y="315"/>
                    </a:lnTo>
                    <a:lnTo>
                      <a:pt x="43" y="339"/>
                    </a:lnTo>
                    <a:lnTo>
                      <a:pt x="56" y="361"/>
                    </a:lnTo>
                    <a:lnTo>
                      <a:pt x="72" y="38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04" y="415"/>
                    </a:lnTo>
                    <a:lnTo>
                      <a:pt x="119" y="428"/>
                    </a:lnTo>
                    <a:lnTo>
                      <a:pt x="135" y="438"/>
                    </a:lnTo>
                    <a:lnTo>
                      <a:pt x="151" y="449"/>
                    </a:lnTo>
                    <a:lnTo>
                      <a:pt x="163" y="423"/>
                    </a:lnTo>
                    <a:lnTo>
                      <a:pt x="163" y="423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47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33" name="Google Shape;1233;p16"/>
          <p:cNvGrpSpPr/>
          <p:nvPr/>
        </p:nvGrpSpPr>
        <p:grpSpPr>
          <a:xfrm>
            <a:off x="7299244" y="2942957"/>
            <a:ext cx="831539" cy="833172"/>
            <a:chOff x="7092950" y="2954338"/>
            <a:chExt cx="808038" cy="809625"/>
          </a:xfrm>
        </p:grpSpPr>
        <p:sp>
          <p:nvSpPr>
            <p:cNvPr id="1234" name="Google Shape;1234;p16"/>
            <p:cNvSpPr/>
            <p:nvPr/>
          </p:nvSpPr>
          <p:spPr>
            <a:xfrm>
              <a:off x="7092950" y="2954338"/>
              <a:ext cx="808038" cy="809625"/>
            </a:xfrm>
            <a:custGeom>
              <a:avLst/>
              <a:gdLst/>
              <a:ahLst/>
              <a:cxnLst/>
              <a:rect l="l" t="t" r="r" b="b"/>
              <a:pathLst>
                <a:path w="1017" h="1018" extrusionOk="0">
                  <a:moveTo>
                    <a:pt x="1017" y="509"/>
                  </a:moveTo>
                  <a:lnTo>
                    <a:pt x="1017" y="509"/>
                  </a:lnTo>
                  <a:lnTo>
                    <a:pt x="1016" y="536"/>
                  </a:lnTo>
                  <a:lnTo>
                    <a:pt x="1015" y="561"/>
                  </a:lnTo>
                  <a:lnTo>
                    <a:pt x="1012" y="586"/>
                  </a:lnTo>
                  <a:lnTo>
                    <a:pt x="1007" y="612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4"/>
                  </a:lnTo>
                  <a:lnTo>
                    <a:pt x="977" y="707"/>
                  </a:lnTo>
                  <a:lnTo>
                    <a:pt x="967" y="729"/>
                  </a:lnTo>
                  <a:lnTo>
                    <a:pt x="955" y="751"/>
                  </a:lnTo>
                  <a:lnTo>
                    <a:pt x="944" y="773"/>
                  </a:lnTo>
                  <a:lnTo>
                    <a:pt x="930" y="794"/>
                  </a:lnTo>
                  <a:lnTo>
                    <a:pt x="916" y="813"/>
                  </a:lnTo>
                  <a:lnTo>
                    <a:pt x="901" y="833"/>
                  </a:lnTo>
                  <a:lnTo>
                    <a:pt x="885" y="851"/>
                  </a:lnTo>
                  <a:lnTo>
                    <a:pt x="868" y="869"/>
                  </a:lnTo>
                  <a:lnTo>
                    <a:pt x="850" y="886"/>
                  </a:lnTo>
                  <a:lnTo>
                    <a:pt x="832" y="902"/>
                  </a:lnTo>
                  <a:lnTo>
                    <a:pt x="812" y="917"/>
                  </a:lnTo>
                  <a:lnTo>
                    <a:pt x="793" y="931"/>
                  </a:lnTo>
                  <a:lnTo>
                    <a:pt x="772" y="945"/>
                  </a:lnTo>
                  <a:lnTo>
                    <a:pt x="751" y="956"/>
                  </a:lnTo>
                  <a:lnTo>
                    <a:pt x="729" y="968"/>
                  </a:lnTo>
                  <a:lnTo>
                    <a:pt x="706" y="978"/>
                  </a:lnTo>
                  <a:lnTo>
                    <a:pt x="683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1" y="1008"/>
                  </a:lnTo>
                  <a:lnTo>
                    <a:pt x="585" y="1011"/>
                  </a:lnTo>
                  <a:lnTo>
                    <a:pt x="560" y="1015"/>
                  </a:lnTo>
                  <a:lnTo>
                    <a:pt x="535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482" y="1017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8"/>
                  </a:lnTo>
                  <a:lnTo>
                    <a:pt x="381" y="1002"/>
                  </a:lnTo>
                  <a:lnTo>
                    <a:pt x="357" y="995"/>
                  </a:lnTo>
                  <a:lnTo>
                    <a:pt x="333" y="987"/>
                  </a:lnTo>
                  <a:lnTo>
                    <a:pt x="310" y="978"/>
                  </a:lnTo>
                  <a:lnTo>
                    <a:pt x="288" y="968"/>
                  </a:lnTo>
                  <a:lnTo>
                    <a:pt x="266" y="956"/>
                  </a:lnTo>
                  <a:lnTo>
                    <a:pt x="244" y="945"/>
                  </a:lnTo>
                  <a:lnTo>
                    <a:pt x="224" y="931"/>
                  </a:lnTo>
                  <a:lnTo>
                    <a:pt x="204" y="917"/>
                  </a:lnTo>
                  <a:lnTo>
                    <a:pt x="184" y="902"/>
                  </a:lnTo>
                  <a:lnTo>
                    <a:pt x="166" y="886"/>
                  </a:lnTo>
                  <a:lnTo>
                    <a:pt x="149" y="869"/>
                  </a:lnTo>
                  <a:lnTo>
                    <a:pt x="131" y="851"/>
                  </a:lnTo>
                  <a:lnTo>
                    <a:pt x="115" y="833"/>
                  </a:lnTo>
                  <a:lnTo>
                    <a:pt x="100" y="813"/>
                  </a:lnTo>
                  <a:lnTo>
                    <a:pt x="86" y="794"/>
                  </a:lnTo>
                  <a:lnTo>
                    <a:pt x="73" y="773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39" y="707"/>
                  </a:lnTo>
                  <a:lnTo>
                    <a:pt x="30" y="684"/>
                  </a:lnTo>
                  <a:lnTo>
                    <a:pt x="22" y="660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6" y="586"/>
                  </a:lnTo>
                  <a:lnTo>
                    <a:pt x="2" y="561"/>
                  </a:lnTo>
                  <a:lnTo>
                    <a:pt x="0" y="536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2" y="457"/>
                  </a:lnTo>
                  <a:lnTo>
                    <a:pt x="6" y="432"/>
                  </a:lnTo>
                  <a:lnTo>
                    <a:pt x="10" y="407"/>
                  </a:lnTo>
                  <a:lnTo>
                    <a:pt x="15" y="382"/>
                  </a:lnTo>
                  <a:lnTo>
                    <a:pt x="22" y="358"/>
                  </a:lnTo>
                  <a:lnTo>
                    <a:pt x="30" y="334"/>
                  </a:lnTo>
                  <a:lnTo>
                    <a:pt x="39" y="311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3" y="245"/>
                  </a:lnTo>
                  <a:lnTo>
                    <a:pt x="86" y="224"/>
                  </a:lnTo>
                  <a:lnTo>
                    <a:pt x="100" y="205"/>
                  </a:lnTo>
                  <a:lnTo>
                    <a:pt x="115" y="185"/>
                  </a:lnTo>
                  <a:lnTo>
                    <a:pt x="131" y="167"/>
                  </a:lnTo>
                  <a:lnTo>
                    <a:pt x="149" y="150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0" y="40"/>
                  </a:lnTo>
                  <a:lnTo>
                    <a:pt x="333" y="31"/>
                  </a:lnTo>
                  <a:lnTo>
                    <a:pt x="357" y="23"/>
                  </a:lnTo>
                  <a:lnTo>
                    <a:pt x="381" y="16"/>
                  </a:lnTo>
                  <a:lnTo>
                    <a:pt x="406" y="10"/>
                  </a:lnTo>
                  <a:lnTo>
                    <a:pt x="431" y="6"/>
                  </a:lnTo>
                  <a:lnTo>
                    <a:pt x="456" y="3"/>
                  </a:lnTo>
                  <a:lnTo>
                    <a:pt x="482" y="1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5" y="1"/>
                  </a:lnTo>
                  <a:lnTo>
                    <a:pt x="560" y="3"/>
                  </a:lnTo>
                  <a:lnTo>
                    <a:pt x="585" y="6"/>
                  </a:lnTo>
                  <a:lnTo>
                    <a:pt x="611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3" y="31"/>
                  </a:lnTo>
                  <a:lnTo>
                    <a:pt x="706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2" y="74"/>
                  </a:lnTo>
                  <a:lnTo>
                    <a:pt x="793" y="87"/>
                  </a:lnTo>
                  <a:lnTo>
                    <a:pt x="812" y="101"/>
                  </a:lnTo>
                  <a:lnTo>
                    <a:pt x="832" y="116"/>
                  </a:lnTo>
                  <a:lnTo>
                    <a:pt x="850" y="132"/>
                  </a:lnTo>
                  <a:lnTo>
                    <a:pt x="868" y="150"/>
                  </a:lnTo>
                  <a:lnTo>
                    <a:pt x="885" y="167"/>
                  </a:lnTo>
                  <a:lnTo>
                    <a:pt x="901" y="185"/>
                  </a:lnTo>
                  <a:lnTo>
                    <a:pt x="916" y="205"/>
                  </a:lnTo>
                  <a:lnTo>
                    <a:pt x="930" y="224"/>
                  </a:lnTo>
                  <a:lnTo>
                    <a:pt x="944" y="245"/>
                  </a:lnTo>
                  <a:lnTo>
                    <a:pt x="955" y="266"/>
                  </a:lnTo>
                  <a:lnTo>
                    <a:pt x="967" y="288"/>
                  </a:lnTo>
                  <a:lnTo>
                    <a:pt x="977" y="311"/>
                  </a:lnTo>
                  <a:lnTo>
                    <a:pt x="986" y="334"/>
                  </a:lnTo>
                  <a:lnTo>
                    <a:pt x="994" y="358"/>
                  </a:lnTo>
                  <a:lnTo>
                    <a:pt x="1001" y="382"/>
                  </a:lnTo>
                  <a:lnTo>
                    <a:pt x="1007" y="407"/>
                  </a:lnTo>
                  <a:lnTo>
                    <a:pt x="1012" y="432"/>
                  </a:lnTo>
                  <a:lnTo>
                    <a:pt x="1015" y="457"/>
                  </a:lnTo>
                  <a:lnTo>
                    <a:pt x="1016" y="483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5" name="Google Shape;1235;p16"/>
            <p:cNvGrpSpPr/>
            <p:nvPr/>
          </p:nvGrpSpPr>
          <p:grpSpPr>
            <a:xfrm>
              <a:off x="7321550" y="3025775"/>
              <a:ext cx="349250" cy="635000"/>
              <a:chOff x="7321550" y="3025775"/>
              <a:chExt cx="349250" cy="635000"/>
            </a:xfrm>
          </p:grpSpPr>
          <p:sp>
            <p:nvSpPr>
              <p:cNvPr id="1236" name="Google Shape;1236;p16"/>
              <p:cNvSpPr/>
              <p:nvPr/>
            </p:nvSpPr>
            <p:spPr>
              <a:xfrm>
                <a:off x="7486650" y="3044825"/>
                <a:ext cx="7143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45" y="90"/>
                    </a:moveTo>
                    <a:lnTo>
                      <a:pt x="45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70" y="82"/>
                    </a:lnTo>
                    <a:lnTo>
                      <a:pt x="76" y="77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1"/>
                    </a:lnTo>
                    <a:lnTo>
                      <a:pt x="76" y="14"/>
                    </a:lnTo>
                    <a:lnTo>
                      <a:pt x="70" y="8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7"/>
                    </a:lnTo>
                    <a:lnTo>
                      <a:pt x="19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45" y="15"/>
                    </a:moveTo>
                    <a:lnTo>
                      <a:pt x="45" y="15"/>
                    </a:lnTo>
                    <a:lnTo>
                      <a:pt x="50" y="15"/>
                    </a:lnTo>
                    <a:lnTo>
                      <a:pt x="56" y="17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7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51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6" y="67"/>
                    </a:lnTo>
                    <a:lnTo>
                      <a:pt x="62" y="70"/>
                    </a:lnTo>
                    <a:lnTo>
                      <a:pt x="56" y="74"/>
                    </a:lnTo>
                    <a:lnTo>
                      <a:pt x="50" y="7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39" y="75"/>
                    </a:lnTo>
                    <a:lnTo>
                      <a:pt x="33" y="74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19" y="62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5" y="39"/>
                    </a:lnTo>
                    <a:lnTo>
                      <a:pt x="17" y="33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33" y="17"/>
                    </a:lnTo>
                    <a:lnTo>
                      <a:pt x="39" y="15"/>
                    </a:lnTo>
                    <a:lnTo>
                      <a:pt x="45" y="15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16"/>
              <p:cNvSpPr/>
              <p:nvPr/>
            </p:nvSpPr>
            <p:spPr>
              <a:xfrm>
                <a:off x="7429500" y="3081338"/>
                <a:ext cx="333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21" y="42"/>
                    </a:moveTo>
                    <a:lnTo>
                      <a:pt x="21" y="42"/>
                    </a:lnTo>
                    <a:lnTo>
                      <a:pt x="25" y="41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1" y="25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6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3" y="40"/>
                    </a:lnTo>
                    <a:lnTo>
                      <a:pt x="16" y="41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  <a:moveTo>
                      <a:pt x="21" y="8"/>
                    </a:moveTo>
                    <a:lnTo>
                      <a:pt x="21" y="8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2" y="16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5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16"/>
              <p:cNvSpPr/>
              <p:nvPr/>
            </p:nvSpPr>
            <p:spPr>
              <a:xfrm>
                <a:off x="7454900" y="302577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18" y="34"/>
                    </a:moveTo>
                    <a:lnTo>
                      <a:pt x="18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8" y="7"/>
                    </a:moveTo>
                    <a:lnTo>
                      <a:pt x="18" y="7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7" y="20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16"/>
              <p:cNvSpPr/>
              <p:nvPr/>
            </p:nvSpPr>
            <p:spPr>
              <a:xfrm>
                <a:off x="7321550" y="3152775"/>
                <a:ext cx="349250" cy="5080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39" extrusionOk="0">
                    <a:moveTo>
                      <a:pt x="437" y="383"/>
                    </a:moveTo>
                    <a:lnTo>
                      <a:pt x="437" y="383"/>
                    </a:lnTo>
                    <a:lnTo>
                      <a:pt x="437" y="381"/>
                    </a:lnTo>
                    <a:lnTo>
                      <a:pt x="437" y="381"/>
                    </a:lnTo>
                    <a:lnTo>
                      <a:pt x="433" y="365"/>
                    </a:lnTo>
                    <a:lnTo>
                      <a:pt x="429" y="350"/>
                    </a:lnTo>
                    <a:lnTo>
                      <a:pt x="423" y="335"/>
                    </a:lnTo>
                    <a:lnTo>
                      <a:pt x="417" y="320"/>
                    </a:lnTo>
                    <a:lnTo>
                      <a:pt x="409" y="306"/>
                    </a:lnTo>
                    <a:lnTo>
                      <a:pt x="400" y="292"/>
                    </a:lnTo>
                    <a:lnTo>
                      <a:pt x="391" y="280"/>
                    </a:lnTo>
                    <a:lnTo>
                      <a:pt x="380" y="268"/>
                    </a:lnTo>
                    <a:lnTo>
                      <a:pt x="369" y="257"/>
                    </a:lnTo>
                    <a:lnTo>
                      <a:pt x="357" y="246"/>
                    </a:lnTo>
                    <a:lnTo>
                      <a:pt x="345" y="237"/>
                    </a:lnTo>
                    <a:lnTo>
                      <a:pt x="331" y="229"/>
                    </a:lnTo>
                    <a:lnTo>
                      <a:pt x="316" y="221"/>
                    </a:lnTo>
                    <a:lnTo>
                      <a:pt x="301" y="214"/>
                    </a:lnTo>
                    <a:lnTo>
                      <a:pt x="286" y="208"/>
                    </a:lnTo>
                    <a:lnTo>
                      <a:pt x="270" y="205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6" y="8"/>
                    </a:lnTo>
                    <a:lnTo>
                      <a:pt x="316" y="4"/>
                    </a:lnTo>
                    <a:lnTo>
                      <a:pt x="316" y="4"/>
                    </a:lnTo>
                    <a:lnTo>
                      <a:pt x="313" y="1"/>
                    </a:lnTo>
                    <a:lnTo>
                      <a:pt x="31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71" y="38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53" y="210"/>
                    </a:lnTo>
                    <a:lnTo>
                      <a:pt x="137" y="215"/>
                    </a:lnTo>
                    <a:lnTo>
                      <a:pt x="121" y="222"/>
                    </a:lnTo>
                    <a:lnTo>
                      <a:pt x="106" y="231"/>
                    </a:lnTo>
                    <a:lnTo>
                      <a:pt x="91" y="241"/>
                    </a:lnTo>
                    <a:lnTo>
                      <a:pt x="78" y="252"/>
                    </a:lnTo>
                    <a:lnTo>
                      <a:pt x="66" y="264"/>
                    </a:lnTo>
                    <a:lnTo>
                      <a:pt x="53" y="276"/>
                    </a:lnTo>
                    <a:lnTo>
                      <a:pt x="43" y="289"/>
                    </a:lnTo>
                    <a:lnTo>
                      <a:pt x="33" y="304"/>
                    </a:lnTo>
                    <a:lnTo>
                      <a:pt x="24" y="319"/>
                    </a:lnTo>
                    <a:lnTo>
                      <a:pt x="17" y="334"/>
                    </a:lnTo>
                    <a:lnTo>
                      <a:pt x="12" y="351"/>
                    </a:lnTo>
                    <a:lnTo>
                      <a:pt x="7" y="367"/>
                    </a:lnTo>
                    <a:lnTo>
                      <a:pt x="4" y="385"/>
                    </a:lnTo>
                    <a:lnTo>
                      <a:pt x="1" y="402"/>
                    </a:lnTo>
                    <a:lnTo>
                      <a:pt x="1" y="40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0" y="419"/>
                    </a:lnTo>
                    <a:lnTo>
                      <a:pt x="0" y="419"/>
                    </a:lnTo>
                    <a:lnTo>
                      <a:pt x="1" y="441"/>
                    </a:lnTo>
                    <a:lnTo>
                      <a:pt x="5" y="463"/>
                    </a:lnTo>
                    <a:lnTo>
                      <a:pt x="10" y="484"/>
                    </a:lnTo>
                    <a:lnTo>
                      <a:pt x="17" y="504"/>
                    </a:lnTo>
                    <a:lnTo>
                      <a:pt x="27" y="524"/>
                    </a:lnTo>
                    <a:lnTo>
                      <a:pt x="38" y="541"/>
                    </a:lnTo>
                    <a:lnTo>
                      <a:pt x="51" y="559"/>
                    </a:lnTo>
                    <a:lnTo>
                      <a:pt x="65" y="575"/>
                    </a:lnTo>
                    <a:lnTo>
                      <a:pt x="81" y="589"/>
                    </a:lnTo>
                    <a:lnTo>
                      <a:pt x="98" y="601"/>
                    </a:lnTo>
                    <a:lnTo>
                      <a:pt x="115" y="612"/>
                    </a:lnTo>
                    <a:lnTo>
                      <a:pt x="135" y="622"/>
                    </a:lnTo>
                    <a:lnTo>
                      <a:pt x="156" y="629"/>
                    </a:lnTo>
                    <a:lnTo>
                      <a:pt x="176" y="635"/>
                    </a:lnTo>
                    <a:lnTo>
                      <a:pt x="198" y="638"/>
                    </a:lnTo>
                    <a:lnTo>
                      <a:pt x="220" y="639"/>
                    </a:lnTo>
                    <a:lnTo>
                      <a:pt x="220" y="639"/>
                    </a:lnTo>
                    <a:lnTo>
                      <a:pt x="243" y="638"/>
                    </a:lnTo>
                    <a:lnTo>
                      <a:pt x="265" y="635"/>
                    </a:lnTo>
                    <a:lnTo>
                      <a:pt x="286" y="629"/>
                    </a:lnTo>
                    <a:lnTo>
                      <a:pt x="305" y="622"/>
                    </a:lnTo>
                    <a:lnTo>
                      <a:pt x="325" y="612"/>
                    </a:lnTo>
                    <a:lnTo>
                      <a:pt x="343" y="601"/>
                    </a:lnTo>
                    <a:lnTo>
                      <a:pt x="361" y="589"/>
                    </a:lnTo>
                    <a:lnTo>
                      <a:pt x="376" y="575"/>
                    </a:lnTo>
                    <a:lnTo>
                      <a:pt x="389" y="559"/>
                    </a:lnTo>
                    <a:lnTo>
                      <a:pt x="402" y="541"/>
                    </a:lnTo>
                    <a:lnTo>
                      <a:pt x="414" y="524"/>
                    </a:lnTo>
                    <a:lnTo>
                      <a:pt x="423" y="504"/>
                    </a:lnTo>
                    <a:lnTo>
                      <a:pt x="430" y="484"/>
                    </a:lnTo>
                    <a:lnTo>
                      <a:pt x="436" y="463"/>
                    </a:lnTo>
                    <a:lnTo>
                      <a:pt x="439" y="441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39" y="401"/>
                    </a:lnTo>
                    <a:lnTo>
                      <a:pt x="437" y="383"/>
                    </a:lnTo>
                    <a:lnTo>
                      <a:pt x="437" y="383"/>
                    </a:lnTo>
                    <a:close/>
                    <a:moveTo>
                      <a:pt x="177" y="215"/>
                    </a:moveTo>
                    <a:lnTo>
                      <a:pt x="177" y="215"/>
                    </a:lnTo>
                    <a:lnTo>
                      <a:pt x="181" y="213"/>
                    </a:lnTo>
                    <a:lnTo>
                      <a:pt x="182" y="211"/>
                    </a:lnTo>
                    <a:lnTo>
                      <a:pt x="182" y="210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1" y="31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1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3" y="15"/>
                    </a:lnTo>
                    <a:lnTo>
                      <a:pt x="283" y="15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59" y="31"/>
                    </a:lnTo>
                    <a:lnTo>
                      <a:pt x="258" y="32"/>
                    </a:lnTo>
                    <a:lnTo>
                      <a:pt x="258" y="34"/>
                    </a:lnTo>
                    <a:lnTo>
                      <a:pt x="258" y="210"/>
                    </a:lnTo>
                    <a:lnTo>
                      <a:pt x="258" y="210"/>
                    </a:lnTo>
                    <a:lnTo>
                      <a:pt x="258" y="211"/>
                    </a:lnTo>
                    <a:lnTo>
                      <a:pt x="259" y="213"/>
                    </a:lnTo>
                    <a:lnTo>
                      <a:pt x="263" y="215"/>
                    </a:lnTo>
                    <a:lnTo>
                      <a:pt x="263" y="215"/>
                    </a:lnTo>
                    <a:lnTo>
                      <a:pt x="278" y="219"/>
                    </a:lnTo>
                    <a:lnTo>
                      <a:pt x="293" y="223"/>
                    </a:lnTo>
                    <a:lnTo>
                      <a:pt x="306" y="229"/>
                    </a:lnTo>
                    <a:lnTo>
                      <a:pt x="320" y="236"/>
                    </a:lnTo>
                    <a:lnTo>
                      <a:pt x="333" y="244"/>
                    </a:lnTo>
                    <a:lnTo>
                      <a:pt x="346" y="252"/>
                    </a:lnTo>
                    <a:lnTo>
                      <a:pt x="357" y="261"/>
                    </a:lnTo>
                    <a:lnTo>
                      <a:pt x="368" y="272"/>
                    </a:lnTo>
                    <a:lnTo>
                      <a:pt x="378" y="283"/>
                    </a:lnTo>
                    <a:lnTo>
                      <a:pt x="387" y="295"/>
                    </a:lnTo>
                    <a:lnTo>
                      <a:pt x="395" y="306"/>
                    </a:lnTo>
                    <a:lnTo>
                      <a:pt x="403" y="320"/>
                    </a:lnTo>
                    <a:lnTo>
                      <a:pt x="410" y="333"/>
                    </a:lnTo>
                    <a:lnTo>
                      <a:pt x="416" y="347"/>
                    </a:lnTo>
                    <a:lnTo>
                      <a:pt x="421" y="362"/>
                    </a:lnTo>
                    <a:lnTo>
                      <a:pt x="424" y="375"/>
                    </a:lnTo>
                    <a:lnTo>
                      <a:pt x="424" y="375"/>
                    </a:lnTo>
                    <a:lnTo>
                      <a:pt x="406" y="373"/>
                    </a:lnTo>
                    <a:lnTo>
                      <a:pt x="387" y="372"/>
                    </a:lnTo>
                    <a:lnTo>
                      <a:pt x="368" y="371"/>
                    </a:lnTo>
                    <a:lnTo>
                      <a:pt x="347" y="372"/>
                    </a:lnTo>
                    <a:lnTo>
                      <a:pt x="325" y="374"/>
                    </a:lnTo>
                    <a:lnTo>
                      <a:pt x="303" y="380"/>
                    </a:lnTo>
                    <a:lnTo>
                      <a:pt x="280" y="387"/>
                    </a:lnTo>
                    <a:lnTo>
                      <a:pt x="256" y="397"/>
                    </a:lnTo>
                    <a:lnTo>
                      <a:pt x="256" y="397"/>
                    </a:lnTo>
                    <a:lnTo>
                      <a:pt x="240" y="404"/>
                    </a:lnTo>
                    <a:lnTo>
                      <a:pt x="224" y="411"/>
                    </a:lnTo>
                    <a:lnTo>
                      <a:pt x="207" y="417"/>
                    </a:lnTo>
                    <a:lnTo>
                      <a:pt x="191" y="422"/>
                    </a:lnTo>
                    <a:lnTo>
                      <a:pt x="175" y="425"/>
                    </a:lnTo>
                    <a:lnTo>
                      <a:pt x="160" y="427"/>
                    </a:lnTo>
                    <a:lnTo>
                      <a:pt x="144" y="428"/>
                    </a:lnTo>
                    <a:lnTo>
                      <a:pt x="129" y="430"/>
                    </a:lnTo>
                    <a:lnTo>
                      <a:pt x="113" y="430"/>
                    </a:lnTo>
                    <a:lnTo>
                      <a:pt x="98" y="428"/>
                    </a:lnTo>
                    <a:lnTo>
                      <a:pt x="83" y="426"/>
                    </a:lnTo>
                    <a:lnTo>
                      <a:pt x="69" y="423"/>
                    </a:lnTo>
                    <a:lnTo>
                      <a:pt x="54" y="418"/>
                    </a:lnTo>
                    <a:lnTo>
                      <a:pt x="40" y="413"/>
                    </a:lnTo>
                    <a:lnTo>
                      <a:pt x="27" y="408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15" y="383"/>
                    </a:lnTo>
                    <a:lnTo>
                      <a:pt x="18" y="367"/>
                    </a:lnTo>
                    <a:lnTo>
                      <a:pt x="23" y="351"/>
                    </a:lnTo>
                    <a:lnTo>
                      <a:pt x="30" y="336"/>
                    </a:lnTo>
                    <a:lnTo>
                      <a:pt x="37" y="321"/>
                    </a:lnTo>
                    <a:lnTo>
                      <a:pt x="45" y="307"/>
                    </a:lnTo>
                    <a:lnTo>
                      <a:pt x="54" y="294"/>
                    </a:lnTo>
                    <a:lnTo>
                      <a:pt x="65" y="281"/>
                    </a:lnTo>
                    <a:lnTo>
                      <a:pt x="76" y="269"/>
                    </a:lnTo>
                    <a:lnTo>
                      <a:pt x="89" y="258"/>
                    </a:lnTo>
                    <a:lnTo>
                      <a:pt x="101" y="248"/>
                    </a:lnTo>
                    <a:lnTo>
                      <a:pt x="115" y="239"/>
                    </a:lnTo>
                    <a:lnTo>
                      <a:pt x="130" y="231"/>
                    </a:lnTo>
                    <a:lnTo>
                      <a:pt x="145" y="224"/>
                    </a:lnTo>
                    <a:lnTo>
                      <a:pt x="161" y="219"/>
                    </a:lnTo>
                    <a:lnTo>
                      <a:pt x="177" y="215"/>
                    </a:lnTo>
                    <a:lnTo>
                      <a:pt x="177" y="215"/>
                    </a:lnTo>
                    <a:close/>
                    <a:moveTo>
                      <a:pt x="220" y="628"/>
                    </a:moveTo>
                    <a:lnTo>
                      <a:pt x="220" y="628"/>
                    </a:lnTo>
                    <a:lnTo>
                      <a:pt x="199" y="627"/>
                    </a:lnTo>
                    <a:lnTo>
                      <a:pt x="179" y="623"/>
                    </a:lnTo>
                    <a:lnTo>
                      <a:pt x="158" y="617"/>
                    </a:lnTo>
                    <a:lnTo>
                      <a:pt x="139" y="610"/>
                    </a:lnTo>
                    <a:lnTo>
                      <a:pt x="121" y="602"/>
                    </a:lnTo>
                    <a:lnTo>
                      <a:pt x="104" y="592"/>
                    </a:lnTo>
                    <a:lnTo>
                      <a:pt x="88" y="579"/>
                    </a:lnTo>
                    <a:lnTo>
                      <a:pt x="73" y="566"/>
                    </a:lnTo>
                    <a:lnTo>
                      <a:pt x="60" y="552"/>
                    </a:lnTo>
                    <a:lnTo>
                      <a:pt x="47" y="536"/>
                    </a:lnTo>
                    <a:lnTo>
                      <a:pt x="37" y="518"/>
                    </a:lnTo>
                    <a:lnTo>
                      <a:pt x="29" y="500"/>
                    </a:lnTo>
                    <a:lnTo>
                      <a:pt x="22" y="480"/>
                    </a:lnTo>
                    <a:lnTo>
                      <a:pt x="16" y="461"/>
                    </a:lnTo>
                    <a:lnTo>
                      <a:pt x="13" y="440"/>
                    </a:lnTo>
                    <a:lnTo>
                      <a:pt x="12" y="419"/>
                    </a:lnTo>
                    <a:lnTo>
                      <a:pt x="12" y="419"/>
                    </a:lnTo>
                    <a:lnTo>
                      <a:pt x="13" y="413"/>
                    </a:lnTo>
                    <a:lnTo>
                      <a:pt x="13" y="413"/>
                    </a:lnTo>
                    <a:lnTo>
                      <a:pt x="25" y="419"/>
                    </a:lnTo>
                    <a:lnTo>
                      <a:pt x="39" y="425"/>
                    </a:lnTo>
                    <a:lnTo>
                      <a:pt x="53" y="431"/>
                    </a:lnTo>
                    <a:lnTo>
                      <a:pt x="67" y="434"/>
                    </a:lnTo>
                    <a:lnTo>
                      <a:pt x="82" y="438"/>
                    </a:lnTo>
                    <a:lnTo>
                      <a:pt x="96" y="439"/>
                    </a:lnTo>
                    <a:lnTo>
                      <a:pt x="111" y="441"/>
                    </a:lnTo>
                    <a:lnTo>
                      <a:pt x="126" y="441"/>
                    </a:lnTo>
                    <a:lnTo>
                      <a:pt x="126" y="441"/>
                    </a:lnTo>
                    <a:lnTo>
                      <a:pt x="142" y="441"/>
                    </a:lnTo>
                    <a:lnTo>
                      <a:pt x="159" y="439"/>
                    </a:lnTo>
                    <a:lnTo>
                      <a:pt x="175" y="436"/>
                    </a:lnTo>
                    <a:lnTo>
                      <a:pt x="192" y="433"/>
                    </a:lnTo>
                    <a:lnTo>
                      <a:pt x="210" y="428"/>
                    </a:lnTo>
                    <a:lnTo>
                      <a:pt x="227" y="423"/>
                    </a:lnTo>
                    <a:lnTo>
                      <a:pt x="244" y="416"/>
                    </a:lnTo>
                    <a:lnTo>
                      <a:pt x="262" y="408"/>
                    </a:lnTo>
                    <a:lnTo>
                      <a:pt x="262" y="408"/>
                    </a:lnTo>
                    <a:lnTo>
                      <a:pt x="285" y="397"/>
                    </a:lnTo>
                    <a:lnTo>
                      <a:pt x="308" y="390"/>
                    </a:lnTo>
                    <a:lnTo>
                      <a:pt x="330" y="386"/>
                    </a:lnTo>
                    <a:lnTo>
                      <a:pt x="350" y="383"/>
                    </a:lnTo>
                    <a:lnTo>
                      <a:pt x="371" y="382"/>
                    </a:lnTo>
                    <a:lnTo>
                      <a:pt x="389" y="383"/>
                    </a:lnTo>
                    <a:lnTo>
                      <a:pt x="408" y="386"/>
                    </a:lnTo>
                    <a:lnTo>
                      <a:pt x="426" y="388"/>
                    </a:lnTo>
                    <a:lnTo>
                      <a:pt x="426" y="388"/>
                    </a:lnTo>
                    <a:lnTo>
                      <a:pt x="427" y="403"/>
                    </a:lnTo>
                    <a:lnTo>
                      <a:pt x="429" y="419"/>
                    </a:lnTo>
                    <a:lnTo>
                      <a:pt x="429" y="419"/>
                    </a:lnTo>
                    <a:lnTo>
                      <a:pt x="427" y="440"/>
                    </a:lnTo>
                    <a:lnTo>
                      <a:pt x="424" y="461"/>
                    </a:lnTo>
                    <a:lnTo>
                      <a:pt x="419" y="480"/>
                    </a:lnTo>
                    <a:lnTo>
                      <a:pt x="412" y="500"/>
                    </a:lnTo>
                    <a:lnTo>
                      <a:pt x="403" y="518"/>
                    </a:lnTo>
                    <a:lnTo>
                      <a:pt x="393" y="536"/>
                    </a:lnTo>
                    <a:lnTo>
                      <a:pt x="381" y="552"/>
                    </a:lnTo>
                    <a:lnTo>
                      <a:pt x="368" y="566"/>
                    </a:lnTo>
                    <a:lnTo>
                      <a:pt x="353" y="579"/>
                    </a:lnTo>
                    <a:lnTo>
                      <a:pt x="336" y="592"/>
                    </a:lnTo>
                    <a:lnTo>
                      <a:pt x="319" y="602"/>
                    </a:lnTo>
                    <a:lnTo>
                      <a:pt x="301" y="610"/>
                    </a:lnTo>
                    <a:lnTo>
                      <a:pt x="282" y="617"/>
                    </a:lnTo>
                    <a:lnTo>
                      <a:pt x="263" y="623"/>
                    </a:lnTo>
                    <a:lnTo>
                      <a:pt x="242" y="627"/>
                    </a:lnTo>
                    <a:lnTo>
                      <a:pt x="220" y="628"/>
                    </a:lnTo>
                    <a:lnTo>
                      <a:pt x="220" y="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40" name="Google Shape;1240;p16"/>
          <p:cNvSpPr txBox="1"/>
          <p:nvPr/>
        </p:nvSpPr>
        <p:spPr>
          <a:xfrm>
            <a:off x="5282408" y="1655155"/>
            <a:ext cx="3880842" cy="88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16"/>
          <p:cNvSpPr txBox="1"/>
          <p:nvPr/>
        </p:nvSpPr>
        <p:spPr>
          <a:xfrm>
            <a:off x="5371894" y="2322075"/>
            <a:ext cx="3779217" cy="46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PowerPoint template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16"/>
          <p:cNvSpPr txBox="1">
            <a:spLocks noGrp="1"/>
          </p:cNvSpPr>
          <p:nvPr>
            <p:ph type="title"/>
          </p:nvPr>
        </p:nvSpPr>
        <p:spPr>
          <a:xfrm>
            <a:off x="668337" y="84365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243" name="Google Shape;1243;p16"/>
          <p:cNvGrpSpPr/>
          <p:nvPr/>
        </p:nvGrpSpPr>
        <p:grpSpPr>
          <a:xfrm>
            <a:off x="58835" y="167717"/>
            <a:ext cx="9691098" cy="791651"/>
            <a:chOff x="625617" y="1576173"/>
            <a:chExt cx="9691098" cy="791651"/>
          </a:xfrm>
        </p:grpSpPr>
        <p:sp>
          <p:nvSpPr>
            <p:cNvPr id="1244" name="Google Shape;1244;p16"/>
            <p:cNvSpPr/>
            <p:nvPr/>
          </p:nvSpPr>
          <p:spPr>
            <a:xfrm>
              <a:off x="4021723" y="1576173"/>
              <a:ext cx="6294992" cy="791651"/>
            </a:xfrm>
            <a:custGeom>
              <a:avLst/>
              <a:gdLst/>
              <a:ahLst/>
              <a:cxnLst/>
              <a:rect l="l" t="t" r="r" b="b"/>
              <a:pathLst>
                <a:path w="6314150" h="791651" extrusionOk="0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625617" y="1786167"/>
              <a:ext cx="4078950" cy="44875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 rot="10800000" flipH="1">
              <a:off x="4021723" y="2230445"/>
              <a:ext cx="682844" cy="137160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1123201" y="1852811"/>
              <a:ext cx="3295650" cy="315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CONTENIDO</a:t>
              </a:r>
              <a:endParaRPr sz="1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7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</p:txBody>
      </p:sp>
      <p:pic>
        <p:nvPicPr>
          <p:cNvPr id="1253" name="Google Shape;125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3541" y="1087814"/>
            <a:ext cx="3094539" cy="382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4" name="Google Shape;1254;p17"/>
          <p:cNvSpPr txBox="1"/>
          <p:nvPr/>
        </p:nvSpPr>
        <p:spPr>
          <a:xfrm>
            <a:off x="4356869" y="2340297"/>
            <a:ext cx="48054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255" name="Google Shape;1255;p17"/>
          <p:cNvSpPr txBox="1"/>
          <p:nvPr/>
        </p:nvSpPr>
        <p:spPr>
          <a:xfrm>
            <a:off x="4334824" y="1892479"/>
            <a:ext cx="48054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can simply impress.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8"/>
          <p:cNvSpPr/>
          <p:nvPr/>
        </p:nvSpPr>
        <p:spPr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· 在此输入您的标题内容</a:t>
            </a:r>
            <a:endParaRPr sz="16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261" name="Google Shape;1261;p18"/>
          <p:cNvGrpSpPr/>
          <p:nvPr/>
        </p:nvGrpSpPr>
        <p:grpSpPr>
          <a:xfrm>
            <a:off x="2120921" y="1548209"/>
            <a:ext cx="5523880" cy="2270688"/>
            <a:chOff x="1821300" y="1021686"/>
            <a:chExt cx="6265197" cy="2575419"/>
          </a:xfrm>
        </p:grpSpPr>
        <p:sp>
          <p:nvSpPr>
            <p:cNvPr id="1262" name="Google Shape;1262;p18"/>
            <p:cNvSpPr/>
            <p:nvPr/>
          </p:nvSpPr>
          <p:spPr>
            <a:xfrm>
              <a:off x="1821300" y="3340489"/>
              <a:ext cx="6265197" cy="256616"/>
            </a:xfrm>
            <a:custGeom>
              <a:avLst/>
              <a:gdLst/>
              <a:ahLst/>
              <a:cxnLst/>
              <a:rect l="l" t="t" r="r" b="b"/>
              <a:pathLst>
                <a:path w="3318" h="152" extrusionOk="0">
                  <a:moveTo>
                    <a:pt x="3241" y="0"/>
                  </a:moveTo>
                  <a:cubicBezTo>
                    <a:pt x="3196" y="0"/>
                    <a:pt x="3196" y="0"/>
                    <a:pt x="3196" y="0"/>
                  </a:cubicBezTo>
                  <a:cubicBezTo>
                    <a:pt x="2952" y="0"/>
                    <a:pt x="2952" y="0"/>
                    <a:pt x="2952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366" y="152"/>
                    <a:pt x="366" y="152"/>
                    <a:pt x="366" y="152"/>
                  </a:cubicBezTo>
                  <a:cubicBezTo>
                    <a:pt x="2952" y="152"/>
                    <a:pt x="2952" y="152"/>
                    <a:pt x="2952" y="152"/>
                  </a:cubicBezTo>
                  <a:cubicBezTo>
                    <a:pt x="3196" y="152"/>
                    <a:pt x="3196" y="152"/>
                    <a:pt x="3196" y="152"/>
                  </a:cubicBezTo>
                  <a:cubicBezTo>
                    <a:pt x="3241" y="152"/>
                    <a:pt x="3241" y="152"/>
                    <a:pt x="3241" y="152"/>
                  </a:cubicBezTo>
                  <a:cubicBezTo>
                    <a:pt x="3283" y="152"/>
                    <a:pt x="3318" y="118"/>
                    <a:pt x="3318" y="76"/>
                  </a:cubicBezTo>
                  <a:cubicBezTo>
                    <a:pt x="3318" y="34"/>
                    <a:pt x="3283" y="0"/>
                    <a:pt x="3241" y="0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3" name="Google Shape;1263;p18"/>
            <p:cNvGrpSpPr/>
            <p:nvPr/>
          </p:nvGrpSpPr>
          <p:grpSpPr>
            <a:xfrm>
              <a:off x="1821300" y="1021686"/>
              <a:ext cx="6265197" cy="2318803"/>
              <a:chOff x="1821300" y="1021686"/>
              <a:chExt cx="6265197" cy="2318803"/>
            </a:xfrm>
          </p:grpSpPr>
          <p:sp>
            <p:nvSpPr>
              <p:cNvPr id="1264" name="Google Shape;1264;p18"/>
              <p:cNvSpPr/>
              <p:nvPr/>
            </p:nvSpPr>
            <p:spPr>
              <a:xfrm>
                <a:off x="1821300" y="1021686"/>
                <a:ext cx="6265197" cy="238311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152" extrusionOk="0">
                    <a:moveTo>
                      <a:pt x="3241" y="0"/>
                    </a:moveTo>
                    <a:cubicBezTo>
                      <a:pt x="3196" y="0"/>
                      <a:pt x="3196" y="0"/>
                      <a:pt x="3196" y="0"/>
                    </a:cubicBezTo>
                    <a:cubicBezTo>
                      <a:pt x="2952" y="0"/>
                      <a:pt x="2952" y="0"/>
                      <a:pt x="2952" y="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88" y="152"/>
                      <a:pt x="188" y="152"/>
                      <a:pt x="188" y="152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2952" y="152"/>
                      <a:pt x="2952" y="152"/>
                      <a:pt x="2952" y="152"/>
                    </a:cubicBezTo>
                    <a:cubicBezTo>
                      <a:pt x="3196" y="152"/>
                      <a:pt x="3196" y="152"/>
                      <a:pt x="3196" y="152"/>
                    </a:cubicBezTo>
                    <a:cubicBezTo>
                      <a:pt x="3241" y="152"/>
                      <a:pt x="3241" y="152"/>
                      <a:pt x="3241" y="152"/>
                    </a:cubicBezTo>
                    <a:cubicBezTo>
                      <a:pt x="3283" y="152"/>
                      <a:pt x="3318" y="118"/>
                      <a:pt x="3318" y="76"/>
                    </a:cubicBezTo>
                    <a:cubicBezTo>
                      <a:pt x="3318" y="34"/>
                      <a:pt x="3283" y="0"/>
                      <a:pt x="3241" y="0"/>
                    </a:cubicBezTo>
                    <a:close/>
                  </a:path>
                </a:pathLst>
              </a:custGeom>
              <a:solidFill>
                <a:srgbClr val="F88A4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18"/>
              <p:cNvSpPr/>
              <p:nvPr/>
            </p:nvSpPr>
            <p:spPr>
              <a:xfrm>
                <a:off x="2144164" y="1259997"/>
                <a:ext cx="5607515" cy="2080492"/>
              </a:xfrm>
              <a:prstGeom prst="rect">
                <a:avLst/>
              </a:pr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6" name="Google Shape;1266;p18"/>
            <p:cNvSpPr/>
            <p:nvPr/>
          </p:nvSpPr>
          <p:spPr>
            <a:xfrm>
              <a:off x="4026256" y="1114205"/>
              <a:ext cx="1843328" cy="632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Resumen</a:t>
              </a:r>
              <a:endParaRPr sz="2800" b="1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67" name="Google Shape;1267;p18"/>
            <p:cNvSpPr/>
            <p:nvPr/>
          </p:nvSpPr>
          <p:spPr>
            <a:xfrm>
              <a:off x="2643665" y="1840679"/>
              <a:ext cx="4608512" cy="1002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 is simply dummy text of the printing and typesetting industry. Lorem Ipsum has been the industry's standard dummy text ever since the 1500s.</a:t>
              </a:r>
              <a:endParaRPr sz="1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1268" name="Google Shape;1268;p18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</p:txBody>
      </p:sp>
      <p:grpSp>
        <p:nvGrpSpPr>
          <p:cNvPr id="1269" name="Google Shape;1269;p18"/>
          <p:cNvGrpSpPr/>
          <p:nvPr/>
        </p:nvGrpSpPr>
        <p:grpSpPr>
          <a:xfrm>
            <a:off x="32041" y="150567"/>
            <a:ext cx="9691098" cy="791651"/>
            <a:chOff x="0" y="-2763"/>
            <a:chExt cx="9691098" cy="791651"/>
          </a:xfrm>
        </p:grpSpPr>
        <p:sp>
          <p:nvSpPr>
            <p:cNvPr id="1270" name="Google Shape;1270;p18"/>
            <p:cNvSpPr/>
            <p:nvPr/>
          </p:nvSpPr>
          <p:spPr>
            <a:xfrm>
              <a:off x="3396106" y="-2763"/>
              <a:ext cx="6294992" cy="791651"/>
            </a:xfrm>
            <a:custGeom>
              <a:avLst/>
              <a:gdLst/>
              <a:ahLst/>
              <a:cxnLst/>
              <a:rect l="l" t="t" r="r" b="b"/>
              <a:pathLst>
                <a:path w="6314150" h="791651" extrusionOk="0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7CAAC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8"/>
            <p:cNvSpPr/>
            <p:nvPr/>
          </p:nvSpPr>
          <p:spPr>
            <a:xfrm>
              <a:off x="0" y="207231"/>
              <a:ext cx="4078950" cy="448751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8"/>
            <p:cNvSpPr/>
            <p:nvPr/>
          </p:nvSpPr>
          <p:spPr>
            <a:xfrm>
              <a:off x="540445" y="273875"/>
              <a:ext cx="3295650" cy="315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CONTENIDO</a:t>
              </a:r>
              <a:endParaRPr sz="1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19"/>
          <p:cNvGrpSpPr/>
          <p:nvPr/>
        </p:nvGrpSpPr>
        <p:grpSpPr>
          <a:xfrm>
            <a:off x="705338" y="1622014"/>
            <a:ext cx="5381536" cy="3323284"/>
            <a:chOff x="1156964" y="1227029"/>
            <a:chExt cx="5381536" cy="3323284"/>
          </a:xfrm>
        </p:grpSpPr>
        <p:grpSp>
          <p:nvGrpSpPr>
            <p:cNvPr id="1279" name="Google Shape;1279;p19"/>
            <p:cNvGrpSpPr/>
            <p:nvPr/>
          </p:nvGrpSpPr>
          <p:grpSpPr>
            <a:xfrm>
              <a:off x="1156964" y="1227029"/>
              <a:ext cx="4074603" cy="673356"/>
              <a:chOff x="1156964" y="1227028"/>
              <a:chExt cx="5529966" cy="913865"/>
            </a:xfrm>
          </p:grpSpPr>
          <p:sp>
            <p:nvSpPr>
              <p:cNvPr id="1280" name="Google Shape;1280;p19"/>
              <p:cNvSpPr/>
              <p:nvPr/>
            </p:nvSpPr>
            <p:spPr>
              <a:xfrm>
                <a:off x="1602548" y="1227028"/>
                <a:ext cx="5084382" cy="913865"/>
              </a:xfrm>
              <a:prstGeom prst="roundRect">
                <a:avLst>
                  <a:gd name="adj" fmla="val 8426"/>
                </a:avLst>
              </a:prstGeom>
              <a:solidFill>
                <a:srgbClr val="EE9065"/>
              </a:solidFill>
              <a:ln>
                <a:noFill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19"/>
              <p:cNvSpPr/>
              <p:nvPr/>
            </p:nvSpPr>
            <p:spPr>
              <a:xfrm>
                <a:off x="1156964" y="1227028"/>
                <a:ext cx="925348" cy="913865"/>
              </a:xfrm>
              <a:prstGeom prst="ellipse">
                <a:avLst/>
              </a:prstGeom>
              <a:solidFill>
                <a:srgbClr val="EE9065"/>
              </a:solidFill>
              <a:ln w="762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82" name="Google Shape;1282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370896" y="1415802"/>
                <a:ext cx="513942" cy="5075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83" name="Google Shape;1283;p19"/>
            <p:cNvGrpSpPr/>
            <p:nvPr/>
          </p:nvGrpSpPr>
          <p:grpSpPr>
            <a:xfrm>
              <a:off x="1156964" y="2534692"/>
              <a:ext cx="4074603" cy="674277"/>
              <a:chOff x="1156964" y="2534691"/>
              <a:chExt cx="5529966" cy="915115"/>
            </a:xfrm>
          </p:grpSpPr>
          <p:sp>
            <p:nvSpPr>
              <p:cNvPr id="1284" name="Google Shape;1284;p19"/>
              <p:cNvSpPr/>
              <p:nvPr/>
            </p:nvSpPr>
            <p:spPr>
              <a:xfrm>
                <a:off x="1602548" y="2535942"/>
                <a:ext cx="5084382" cy="913864"/>
              </a:xfrm>
              <a:prstGeom prst="roundRect">
                <a:avLst>
                  <a:gd name="adj" fmla="val 8426"/>
                </a:avLst>
              </a:prstGeom>
              <a:solidFill>
                <a:srgbClr val="4BB0D0"/>
              </a:solidFill>
              <a:ln>
                <a:noFill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19"/>
              <p:cNvSpPr/>
              <p:nvPr/>
            </p:nvSpPr>
            <p:spPr>
              <a:xfrm>
                <a:off x="1156964" y="2534691"/>
                <a:ext cx="925348" cy="913865"/>
              </a:xfrm>
              <a:prstGeom prst="ellipse">
                <a:avLst/>
              </a:prstGeom>
              <a:solidFill>
                <a:srgbClr val="4BB0D0"/>
              </a:solidFill>
              <a:ln w="762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86" name="Google Shape;1286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370896" y="2779722"/>
                <a:ext cx="513942" cy="5075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87" name="Google Shape;1287;p19"/>
            <p:cNvGrpSpPr/>
            <p:nvPr/>
          </p:nvGrpSpPr>
          <p:grpSpPr>
            <a:xfrm>
              <a:off x="1156964" y="3843605"/>
              <a:ext cx="4074603" cy="673355"/>
              <a:chOff x="1156964" y="3843605"/>
              <a:chExt cx="5529966" cy="913864"/>
            </a:xfrm>
          </p:grpSpPr>
          <p:sp>
            <p:nvSpPr>
              <p:cNvPr id="1288" name="Google Shape;1288;p19"/>
              <p:cNvSpPr/>
              <p:nvPr/>
            </p:nvSpPr>
            <p:spPr>
              <a:xfrm>
                <a:off x="1602548" y="3843605"/>
                <a:ext cx="5084382" cy="913864"/>
              </a:xfrm>
              <a:prstGeom prst="roundRect">
                <a:avLst>
                  <a:gd name="adj" fmla="val 8426"/>
                </a:avLst>
              </a:prstGeom>
              <a:solidFill>
                <a:srgbClr val="A6BABA"/>
              </a:solidFill>
              <a:ln>
                <a:noFill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19"/>
              <p:cNvSpPr/>
              <p:nvPr/>
            </p:nvSpPr>
            <p:spPr>
              <a:xfrm>
                <a:off x="1156964" y="3843605"/>
                <a:ext cx="925348" cy="913864"/>
              </a:xfrm>
              <a:prstGeom prst="ellipse">
                <a:avLst/>
              </a:prstGeom>
              <a:solidFill>
                <a:srgbClr val="A6BABA"/>
              </a:solidFill>
              <a:ln w="762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90" name="Google Shape;1290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450645" y="4046131"/>
                <a:ext cx="354442" cy="5075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91" name="Google Shape;1291;p19"/>
            <p:cNvSpPr/>
            <p:nvPr/>
          </p:nvSpPr>
          <p:spPr>
            <a:xfrm>
              <a:off x="2162061" y="1404550"/>
              <a:ext cx="1130190" cy="504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Texto 1</a:t>
              </a:r>
              <a:endParaRPr sz="2800" b="1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2162061" y="2724715"/>
              <a:ext cx="1175074" cy="504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Texto 2</a:t>
              </a:r>
              <a:endParaRPr sz="2800" b="1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2162061" y="4046131"/>
              <a:ext cx="1184692" cy="504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Texto 3</a:t>
              </a:r>
              <a:endParaRPr sz="2800" b="1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3780805" y="2693936"/>
              <a:ext cx="2757695" cy="312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Escribe</a:t>
              </a:r>
              <a:endParaRPr sz="1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3780805" y="1366451"/>
              <a:ext cx="2757695" cy="312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Escribe</a:t>
              </a:r>
              <a:endParaRPr sz="1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3780805" y="4003658"/>
              <a:ext cx="2757695" cy="312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Escribe</a:t>
              </a:r>
              <a:endParaRPr sz="1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1297" name="Google Shape;1297;p19"/>
          <p:cNvSpPr/>
          <p:nvPr/>
        </p:nvSpPr>
        <p:spPr>
          <a:xfrm>
            <a:off x="3396106" y="-2763"/>
            <a:ext cx="6294992" cy="791651"/>
          </a:xfrm>
          <a:custGeom>
            <a:avLst/>
            <a:gdLst/>
            <a:ahLst/>
            <a:cxnLst/>
            <a:rect l="l" t="t" r="r" b="b"/>
            <a:pathLst>
              <a:path w="6314150" h="791651" extrusionOk="0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spcFirstLastPara="1" wrap="square" lIns="72575" tIns="36275" rIns="72575" bIns="36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19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72575" tIns="36275" rIns="72575" bIns="36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19"/>
          <p:cNvSpPr/>
          <p:nvPr/>
        </p:nvSpPr>
        <p:spPr>
          <a:xfrm rot="10800000" flipH="1">
            <a:off x="3396106" y="651509"/>
            <a:ext cx="682844" cy="137160"/>
          </a:xfrm>
          <a:prstGeom prst="rtTriangle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72575" tIns="36275" rIns="72575" bIns="36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19"/>
          <p:cNvSpPr/>
          <p:nvPr/>
        </p:nvSpPr>
        <p:spPr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del contenido</a:t>
            </a:r>
            <a:endParaRPr sz="16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01" name="Google Shape;1301;p19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</p:txBody>
      </p:sp>
      <p:pic>
        <p:nvPicPr>
          <p:cNvPr id="1302" name="Google Shape;130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56722" y="2111397"/>
            <a:ext cx="3710862" cy="226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2"/>
          <p:cNvSpPr/>
          <p:nvPr/>
        </p:nvSpPr>
        <p:spPr>
          <a:xfrm>
            <a:off x="664093" y="658551"/>
            <a:ext cx="2034627" cy="4535491"/>
          </a:xfrm>
          <a:prstGeom prst="rect">
            <a:avLst/>
          </a:prstGeom>
          <a:solidFill>
            <a:srgbClr val="905631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"/>
          <p:cNvSpPr/>
          <p:nvPr/>
        </p:nvSpPr>
        <p:spPr>
          <a:xfrm>
            <a:off x="4644901" y="1065640"/>
            <a:ext cx="4158654" cy="6160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6425" tIns="48200" rIns="96425" bIns="48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"/>
          <p:cNvSpPr/>
          <p:nvPr/>
        </p:nvSpPr>
        <p:spPr>
          <a:xfrm>
            <a:off x="5181144" y="1090844"/>
            <a:ext cx="2741456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Escriba su texto</a:t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5" name="Google Shape;875;p2"/>
          <p:cNvGrpSpPr/>
          <p:nvPr/>
        </p:nvGrpSpPr>
        <p:grpSpPr>
          <a:xfrm>
            <a:off x="3240724" y="1011019"/>
            <a:ext cx="1541913" cy="725254"/>
            <a:chOff x="4304043" y="1286668"/>
            <a:chExt cx="3837944" cy="2757793"/>
          </a:xfrm>
        </p:grpSpPr>
        <p:sp>
          <p:nvSpPr>
            <p:cNvPr id="876" name="Google Shape;876;p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62000">
                  <a:srgbClr val="F2F2F2"/>
                </a:gs>
                <a:gs pos="100000">
                  <a:srgbClr val="D8D8D8"/>
                </a:gs>
              </a:gsLst>
              <a:lin ang="8100000" scaled="0"/>
            </a:gradFill>
            <a:ln>
              <a:noFill/>
            </a:ln>
            <a:effectLst>
              <a:outerShdw blurRad="381000" dist="2540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42000">
                  <a:srgbClr val="F0F0F0"/>
                </a:gs>
                <a:gs pos="100000">
                  <a:srgbClr val="D8D8D8"/>
                </a:gs>
              </a:gsLst>
              <a:lin ang="18900000" scaled="0"/>
            </a:gradFill>
            <a:ln>
              <a:noFill/>
            </a:ln>
            <a:effectLst>
              <a:outerShdw blurRad="381000" dist="2540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8" name="Google Shape;878;p2"/>
          <p:cNvSpPr/>
          <p:nvPr/>
        </p:nvSpPr>
        <p:spPr>
          <a:xfrm>
            <a:off x="4644901" y="2049698"/>
            <a:ext cx="4158654" cy="6160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6425" tIns="48200" rIns="96425" bIns="48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"/>
          <p:cNvSpPr/>
          <p:nvPr/>
        </p:nvSpPr>
        <p:spPr>
          <a:xfrm>
            <a:off x="5181144" y="2074902"/>
            <a:ext cx="2741456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Escriba su texto</a:t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0" name="Google Shape;880;p2"/>
          <p:cNvGrpSpPr/>
          <p:nvPr/>
        </p:nvGrpSpPr>
        <p:grpSpPr>
          <a:xfrm>
            <a:off x="3240724" y="1995077"/>
            <a:ext cx="1541913" cy="725254"/>
            <a:chOff x="4304043" y="1286668"/>
            <a:chExt cx="3837944" cy="2757793"/>
          </a:xfrm>
        </p:grpSpPr>
        <p:sp>
          <p:nvSpPr>
            <p:cNvPr id="881" name="Google Shape;881;p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62000">
                  <a:srgbClr val="F2F2F2"/>
                </a:gs>
                <a:gs pos="100000">
                  <a:srgbClr val="D8D8D8"/>
                </a:gs>
              </a:gsLst>
              <a:lin ang="8100000" scaled="0"/>
            </a:gradFill>
            <a:ln>
              <a:noFill/>
            </a:ln>
            <a:effectLst>
              <a:outerShdw blurRad="381000" dist="2540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42000">
                  <a:srgbClr val="F0F0F0"/>
                </a:gs>
                <a:gs pos="100000">
                  <a:srgbClr val="D8D8D8"/>
                </a:gs>
              </a:gsLst>
              <a:lin ang="18900000" scaled="0"/>
            </a:gradFill>
            <a:ln>
              <a:noFill/>
            </a:ln>
            <a:effectLst>
              <a:outerShdw blurRad="381000" dist="2540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3" name="Google Shape;883;p2"/>
          <p:cNvSpPr/>
          <p:nvPr/>
        </p:nvSpPr>
        <p:spPr>
          <a:xfrm>
            <a:off x="4644901" y="3035575"/>
            <a:ext cx="4158654" cy="6160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6425" tIns="48200" rIns="96425" bIns="48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"/>
          <p:cNvSpPr/>
          <p:nvPr/>
        </p:nvSpPr>
        <p:spPr>
          <a:xfrm>
            <a:off x="5181144" y="3060779"/>
            <a:ext cx="2741456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Escriba su texto</a:t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5" name="Google Shape;885;p2"/>
          <p:cNvGrpSpPr/>
          <p:nvPr/>
        </p:nvGrpSpPr>
        <p:grpSpPr>
          <a:xfrm>
            <a:off x="3240724" y="2980954"/>
            <a:ext cx="1541913" cy="725254"/>
            <a:chOff x="4304043" y="1286668"/>
            <a:chExt cx="3837944" cy="2757793"/>
          </a:xfrm>
        </p:grpSpPr>
        <p:sp>
          <p:nvSpPr>
            <p:cNvPr id="886" name="Google Shape;886;p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62000">
                  <a:srgbClr val="F2F2F2"/>
                </a:gs>
                <a:gs pos="100000">
                  <a:srgbClr val="D8D8D8"/>
                </a:gs>
              </a:gsLst>
              <a:lin ang="8100000" scaled="0"/>
            </a:gradFill>
            <a:ln>
              <a:noFill/>
            </a:ln>
            <a:effectLst>
              <a:outerShdw blurRad="381000" dist="2540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42000">
                  <a:srgbClr val="F0F0F0"/>
                </a:gs>
                <a:gs pos="100000">
                  <a:srgbClr val="D8D8D8"/>
                </a:gs>
              </a:gsLst>
              <a:lin ang="18900000" scaled="0"/>
            </a:gradFill>
            <a:ln>
              <a:noFill/>
            </a:ln>
            <a:effectLst>
              <a:outerShdw blurRad="381000" dist="2540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"/>
          <p:cNvSpPr/>
          <p:nvPr/>
        </p:nvSpPr>
        <p:spPr>
          <a:xfrm>
            <a:off x="4644901" y="4038513"/>
            <a:ext cx="4158654" cy="6160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6425" tIns="48200" rIns="96425" bIns="48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"/>
          <p:cNvSpPr/>
          <p:nvPr/>
        </p:nvSpPr>
        <p:spPr>
          <a:xfrm>
            <a:off x="5181144" y="4063717"/>
            <a:ext cx="2741456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Escriba su texto</a:t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"/>
          <p:cNvGrpSpPr/>
          <p:nvPr/>
        </p:nvGrpSpPr>
        <p:grpSpPr>
          <a:xfrm>
            <a:off x="3240724" y="3983892"/>
            <a:ext cx="1541913" cy="725254"/>
            <a:chOff x="4304043" y="1286668"/>
            <a:chExt cx="3837944" cy="2757793"/>
          </a:xfrm>
        </p:grpSpPr>
        <p:sp>
          <p:nvSpPr>
            <p:cNvPr id="891" name="Google Shape;891;p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62000">
                  <a:srgbClr val="F2F2F2"/>
                </a:gs>
                <a:gs pos="100000">
                  <a:srgbClr val="D8D8D8"/>
                </a:gs>
              </a:gsLst>
              <a:lin ang="8100000" scaled="0"/>
            </a:gradFill>
            <a:ln>
              <a:noFill/>
            </a:ln>
            <a:effectLst>
              <a:outerShdw blurRad="381000" dist="2540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42000">
                  <a:srgbClr val="F0F0F0"/>
                </a:gs>
                <a:gs pos="100000">
                  <a:srgbClr val="D8D8D8"/>
                </a:gs>
              </a:gsLst>
              <a:lin ang="18900000" scaled="0"/>
            </a:gradFill>
            <a:ln>
              <a:noFill/>
            </a:ln>
            <a:effectLst>
              <a:outerShdw blurRad="381000" dist="2540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p2"/>
          <p:cNvGrpSpPr/>
          <p:nvPr/>
        </p:nvGrpSpPr>
        <p:grpSpPr>
          <a:xfrm>
            <a:off x="841145" y="2012358"/>
            <a:ext cx="1710850" cy="1710849"/>
            <a:chOff x="304800" y="673100"/>
            <a:chExt cx="4000500" cy="4000500"/>
          </a:xfrm>
        </p:grpSpPr>
        <p:sp>
          <p:nvSpPr>
            <p:cNvPr id="894" name="Google Shape;894;p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8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6" name="Google Shape;896;p2"/>
          <p:cNvGrpSpPr/>
          <p:nvPr/>
        </p:nvGrpSpPr>
        <p:grpSpPr>
          <a:xfrm>
            <a:off x="3729262" y="3095227"/>
            <a:ext cx="540728" cy="502237"/>
            <a:chOff x="3510601" y="-1676130"/>
            <a:chExt cx="1382713" cy="1284288"/>
          </a:xfrm>
        </p:grpSpPr>
        <p:sp>
          <p:nvSpPr>
            <p:cNvPr id="897" name="Google Shape;897;p2"/>
            <p:cNvSpPr/>
            <p:nvPr/>
          </p:nvSpPr>
          <p:spPr>
            <a:xfrm>
              <a:off x="3510601" y="-822055"/>
              <a:ext cx="865188" cy="430213"/>
            </a:xfrm>
            <a:custGeom>
              <a:avLst/>
              <a:gdLst/>
              <a:ahLst/>
              <a:cxnLst/>
              <a:rect l="l" t="t" r="r" b="b"/>
              <a:pathLst>
                <a:path w="230" h="114" extrusionOk="0">
                  <a:moveTo>
                    <a:pt x="145" y="114"/>
                  </a:moveTo>
                  <a:cubicBezTo>
                    <a:pt x="80" y="113"/>
                    <a:pt x="26" y="77"/>
                    <a:pt x="6" y="19"/>
                  </a:cubicBezTo>
                  <a:cubicBezTo>
                    <a:pt x="4" y="14"/>
                    <a:pt x="0" y="7"/>
                    <a:pt x="8" y="4"/>
                  </a:cubicBezTo>
                  <a:cubicBezTo>
                    <a:pt x="16" y="0"/>
                    <a:pt x="18" y="7"/>
                    <a:pt x="20" y="13"/>
                  </a:cubicBezTo>
                  <a:cubicBezTo>
                    <a:pt x="49" y="88"/>
                    <a:pt x="119" y="113"/>
                    <a:pt x="204" y="90"/>
                  </a:cubicBezTo>
                  <a:cubicBezTo>
                    <a:pt x="211" y="88"/>
                    <a:pt x="222" y="79"/>
                    <a:pt x="226" y="91"/>
                  </a:cubicBezTo>
                  <a:cubicBezTo>
                    <a:pt x="230" y="103"/>
                    <a:pt x="215" y="103"/>
                    <a:pt x="208" y="105"/>
                  </a:cubicBezTo>
                  <a:cubicBezTo>
                    <a:pt x="188" y="110"/>
                    <a:pt x="167" y="114"/>
                    <a:pt x="145" y="114"/>
                  </a:cubicBezTo>
                  <a:close/>
                </a:path>
              </a:pathLst>
            </a:custGeom>
            <a:solidFill>
              <a:srgbClr val="2C7D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8" name="Google Shape;898;p2"/>
            <p:cNvGrpSpPr/>
            <p:nvPr/>
          </p:nvGrpSpPr>
          <p:grpSpPr>
            <a:xfrm>
              <a:off x="3529651" y="-1676130"/>
              <a:ext cx="1363663" cy="1279525"/>
              <a:chOff x="1384300" y="-1876425"/>
              <a:chExt cx="1363663" cy="1279525"/>
            </a:xfrm>
          </p:grpSpPr>
          <p:sp>
            <p:nvSpPr>
              <p:cNvPr id="899" name="Google Shape;899;p2"/>
              <p:cNvSpPr/>
              <p:nvPr/>
            </p:nvSpPr>
            <p:spPr>
              <a:xfrm>
                <a:off x="1944688" y="-1876425"/>
                <a:ext cx="665163" cy="35083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93" extrusionOk="0">
                    <a:moveTo>
                      <a:pt x="124" y="0"/>
                    </a:moveTo>
                    <a:cubicBezTo>
                      <a:pt x="136" y="0"/>
                      <a:pt x="150" y="2"/>
                      <a:pt x="163" y="5"/>
                    </a:cubicBezTo>
                    <a:cubicBezTo>
                      <a:pt x="169" y="6"/>
                      <a:pt x="177" y="7"/>
                      <a:pt x="175" y="15"/>
                    </a:cubicBezTo>
                    <a:cubicBezTo>
                      <a:pt x="174" y="23"/>
                      <a:pt x="167" y="22"/>
                      <a:pt x="161" y="20"/>
                    </a:cubicBezTo>
                    <a:cubicBezTo>
                      <a:pt x="146" y="16"/>
                      <a:pt x="132" y="16"/>
                      <a:pt x="117" y="16"/>
                    </a:cubicBezTo>
                    <a:cubicBezTo>
                      <a:pt x="72" y="15"/>
                      <a:pt x="40" y="37"/>
                      <a:pt x="22" y="77"/>
                    </a:cubicBezTo>
                    <a:cubicBezTo>
                      <a:pt x="19" y="83"/>
                      <a:pt x="18" y="93"/>
                      <a:pt x="9" y="89"/>
                    </a:cubicBezTo>
                    <a:cubicBezTo>
                      <a:pt x="0" y="85"/>
                      <a:pt x="5" y="77"/>
                      <a:pt x="8" y="71"/>
                    </a:cubicBezTo>
                    <a:cubicBezTo>
                      <a:pt x="26" y="26"/>
                      <a:pt x="67" y="0"/>
                      <a:pt x="124" y="0"/>
                    </a:cubicBezTo>
                    <a:close/>
                  </a:path>
                </a:pathLst>
              </a:custGeom>
              <a:solidFill>
                <a:srgbClr val="2A7DC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"/>
              <p:cNvSpPr/>
              <p:nvPr/>
            </p:nvSpPr>
            <p:spPr>
              <a:xfrm>
                <a:off x="2508250" y="-1219200"/>
                <a:ext cx="239713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65" extrusionOk="0">
                    <a:moveTo>
                      <a:pt x="64" y="69"/>
                    </a:moveTo>
                    <a:cubicBezTo>
                      <a:pt x="64" y="115"/>
                      <a:pt x="44" y="139"/>
                      <a:pt x="18" y="160"/>
                    </a:cubicBezTo>
                    <a:cubicBezTo>
                      <a:pt x="14" y="163"/>
                      <a:pt x="9" y="165"/>
                      <a:pt x="5" y="161"/>
                    </a:cubicBezTo>
                    <a:cubicBezTo>
                      <a:pt x="0" y="155"/>
                      <a:pt x="5" y="151"/>
                      <a:pt x="8" y="148"/>
                    </a:cubicBezTo>
                    <a:cubicBezTo>
                      <a:pt x="12" y="144"/>
                      <a:pt x="17" y="141"/>
                      <a:pt x="20" y="137"/>
                    </a:cubicBezTo>
                    <a:cubicBezTo>
                      <a:pt x="53" y="106"/>
                      <a:pt x="58" y="68"/>
                      <a:pt x="34" y="29"/>
                    </a:cubicBezTo>
                    <a:cubicBezTo>
                      <a:pt x="31" y="25"/>
                      <a:pt x="29" y="22"/>
                      <a:pt x="26" y="18"/>
                    </a:cubicBezTo>
                    <a:cubicBezTo>
                      <a:pt x="23" y="14"/>
                      <a:pt x="21" y="10"/>
                      <a:pt x="25" y="6"/>
                    </a:cubicBezTo>
                    <a:cubicBezTo>
                      <a:pt x="31" y="0"/>
                      <a:pt x="35" y="5"/>
                      <a:pt x="38" y="9"/>
                    </a:cubicBezTo>
                    <a:cubicBezTo>
                      <a:pt x="53" y="23"/>
                      <a:pt x="64" y="54"/>
                      <a:pt x="64" y="69"/>
                    </a:cubicBezTo>
                    <a:close/>
                  </a:path>
                </a:pathLst>
              </a:custGeom>
              <a:solidFill>
                <a:srgbClr val="2D7EC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"/>
              <p:cNvSpPr/>
              <p:nvPr/>
            </p:nvSpPr>
            <p:spPr>
              <a:xfrm>
                <a:off x="1384300" y="-1808163"/>
                <a:ext cx="1363663" cy="118110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313" extrusionOk="0">
                    <a:moveTo>
                      <a:pt x="297" y="161"/>
                    </a:moveTo>
                    <a:cubicBezTo>
                      <a:pt x="312" y="158"/>
                      <a:pt x="322" y="153"/>
                      <a:pt x="331" y="145"/>
                    </a:cubicBezTo>
                    <a:cubicBezTo>
                      <a:pt x="354" y="123"/>
                      <a:pt x="363" y="97"/>
                      <a:pt x="353" y="67"/>
                    </a:cubicBezTo>
                    <a:cubicBezTo>
                      <a:pt x="341" y="32"/>
                      <a:pt x="316" y="12"/>
                      <a:pt x="280" y="7"/>
                    </a:cubicBezTo>
                    <a:cubicBezTo>
                      <a:pt x="234" y="0"/>
                      <a:pt x="192" y="26"/>
                      <a:pt x="173" y="73"/>
                    </a:cubicBezTo>
                    <a:cubicBezTo>
                      <a:pt x="168" y="86"/>
                      <a:pt x="164" y="87"/>
                      <a:pt x="153" y="81"/>
                    </a:cubicBezTo>
                    <a:cubicBezTo>
                      <a:pt x="139" y="74"/>
                      <a:pt x="124" y="71"/>
                      <a:pt x="108" y="73"/>
                    </a:cubicBezTo>
                    <a:cubicBezTo>
                      <a:pt x="40" y="82"/>
                      <a:pt x="0" y="155"/>
                      <a:pt x="29" y="221"/>
                    </a:cubicBezTo>
                    <a:cubicBezTo>
                      <a:pt x="58" y="286"/>
                      <a:pt x="139" y="313"/>
                      <a:pt x="210" y="280"/>
                    </a:cubicBezTo>
                    <a:cubicBezTo>
                      <a:pt x="219" y="275"/>
                      <a:pt x="224" y="274"/>
                      <a:pt x="233" y="282"/>
                    </a:cubicBezTo>
                    <a:cubicBezTo>
                      <a:pt x="264" y="312"/>
                      <a:pt x="311" y="304"/>
                      <a:pt x="331" y="266"/>
                    </a:cubicBezTo>
                    <a:cubicBezTo>
                      <a:pt x="350" y="229"/>
                      <a:pt x="339" y="194"/>
                      <a:pt x="297" y="161"/>
                    </a:cubicBezTo>
                    <a:close/>
                    <a:moveTo>
                      <a:pt x="264" y="20"/>
                    </a:moveTo>
                    <a:cubicBezTo>
                      <a:pt x="300" y="18"/>
                      <a:pt x="335" y="46"/>
                      <a:pt x="341" y="81"/>
                    </a:cubicBezTo>
                    <a:cubicBezTo>
                      <a:pt x="344" y="104"/>
                      <a:pt x="330" y="131"/>
                      <a:pt x="308" y="142"/>
                    </a:cubicBezTo>
                    <a:cubicBezTo>
                      <a:pt x="290" y="151"/>
                      <a:pt x="269" y="147"/>
                      <a:pt x="255" y="132"/>
                    </a:cubicBezTo>
                    <a:cubicBezTo>
                      <a:pt x="237" y="113"/>
                      <a:pt x="241" y="84"/>
                      <a:pt x="264" y="74"/>
                    </a:cubicBezTo>
                    <a:cubicBezTo>
                      <a:pt x="276" y="68"/>
                      <a:pt x="286" y="72"/>
                      <a:pt x="295" y="81"/>
                    </a:cubicBezTo>
                    <a:cubicBezTo>
                      <a:pt x="301" y="88"/>
                      <a:pt x="302" y="97"/>
                      <a:pt x="297" y="105"/>
                    </a:cubicBezTo>
                    <a:cubicBezTo>
                      <a:pt x="292" y="112"/>
                      <a:pt x="286" y="117"/>
                      <a:pt x="277" y="112"/>
                    </a:cubicBezTo>
                    <a:cubicBezTo>
                      <a:pt x="269" y="107"/>
                      <a:pt x="267" y="101"/>
                      <a:pt x="274" y="94"/>
                    </a:cubicBezTo>
                    <a:cubicBezTo>
                      <a:pt x="278" y="89"/>
                      <a:pt x="280" y="84"/>
                      <a:pt x="274" y="80"/>
                    </a:cubicBezTo>
                    <a:cubicBezTo>
                      <a:pt x="268" y="77"/>
                      <a:pt x="264" y="82"/>
                      <a:pt x="260" y="86"/>
                    </a:cubicBezTo>
                    <a:cubicBezTo>
                      <a:pt x="252" y="95"/>
                      <a:pt x="252" y="105"/>
                      <a:pt x="258" y="115"/>
                    </a:cubicBezTo>
                    <a:cubicBezTo>
                      <a:pt x="266" y="126"/>
                      <a:pt x="277" y="132"/>
                      <a:pt x="291" y="128"/>
                    </a:cubicBezTo>
                    <a:cubicBezTo>
                      <a:pt x="309" y="122"/>
                      <a:pt x="319" y="105"/>
                      <a:pt x="314" y="85"/>
                    </a:cubicBezTo>
                    <a:cubicBezTo>
                      <a:pt x="309" y="66"/>
                      <a:pt x="287" y="52"/>
                      <a:pt x="267" y="57"/>
                    </a:cubicBezTo>
                    <a:cubicBezTo>
                      <a:pt x="249" y="61"/>
                      <a:pt x="236" y="72"/>
                      <a:pt x="231" y="90"/>
                    </a:cubicBezTo>
                    <a:cubicBezTo>
                      <a:pt x="225" y="110"/>
                      <a:pt x="229" y="128"/>
                      <a:pt x="244" y="143"/>
                    </a:cubicBezTo>
                    <a:cubicBezTo>
                      <a:pt x="246" y="145"/>
                      <a:pt x="249" y="147"/>
                      <a:pt x="256" y="152"/>
                    </a:cubicBezTo>
                    <a:cubicBezTo>
                      <a:pt x="233" y="154"/>
                      <a:pt x="216" y="160"/>
                      <a:pt x="199" y="170"/>
                    </a:cubicBezTo>
                    <a:cubicBezTo>
                      <a:pt x="203" y="145"/>
                      <a:pt x="199" y="124"/>
                      <a:pt x="185" y="105"/>
                    </a:cubicBezTo>
                    <a:cubicBezTo>
                      <a:pt x="183" y="102"/>
                      <a:pt x="182" y="99"/>
                      <a:pt x="182" y="96"/>
                    </a:cubicBezTo>
                    <a:cubicBezTo>
                      <a:pt x="182" y="62"/>
                      <a:pt x="226" y="23"/>
                      <a:pt x="264" y="20"/>
                    </a:cubicBezTo>
                    <a:close/>
                    <a:moveTo>
                      <a:pt x="116" y="147"/>
                    </a:moveTo>
                    <a:cubicBezTo>
                      <a:pt x="110" y="145"/>
                      <a:pt x="107" y="150"/>
                      <a:pt x="106" y="156"/>
                    </a:cubicBezTo>
                    <a:cubicBezTo>
                      <a:pt x="103" y="169"/>
                      <a:pt x="105" y="180"/>
                      <a:pt x="118" y="186"/>
                    </a:cubicBezTo>
                    <a:cubicBezTo>
                      <a:pt x="133" y="193"/>
                      <a:pt x="146" y="190"/>
                      <a:pt x="155" y="177"/>
                    </a:cubicBezTo>
                    <a:cubicBezTo>
                      <a:pt x="165" y="165"/>
                      <a:pt x="165" y="151"/>
                      <a:pt x="157" y="138"/>
                    </a:cubicBezTo>
                    <a:cubicBezTo>
                      <a:pt x="147" y="123"/>
                      <a:pt x="132" y="117"/>
                      <a:pt x="113" y="121"/>
                    </a:cubicBezTo>
                    <a:cubicBezTo>
                      <a:pt x="93" y="127"/>
                      <a:pt x="78" y="148"/>
                      <a:pt x="79" y="170"/>
                    </a:cubicBezTo>
                    <a:cubicBezTo>
                      <a:pt x="81" y="194"/>
                      <a:pt x="100" y="214"/>
                      <a:pt x="125" y="219"/>
                    </a:cubicBezTo>
                    <a:cubicBezTo>
                      <a:pt x="138" y="221"/>
                      <a:pt x="151" y="219"/>
                      <a:pt x="166" y="214"/>
                    </a:cubicBezTo>
                    <a:cubicBezTo>
                      <a:pt x="161" y="234"/>
                      <a:pt x="156" y="251"/>
                      <a:pt x="159" y="268"/>
                    </a:cubicBezTo>
                    <a:cubicBezTo>
                      <a:pt x="161" y="277"/>
                      <a:pt x="157" y="279"/>
                      <a:pt x="150" y="279"/>
                    </a:cubicBezTo>
                    <a:cubicBezTo>
                      <a:pt x="109" y="279"/>
                      <a:pt x="74" y="264"/>
                      <a:pt x="51" y="229"/>
                    </a:cubicBezTo>
                    <a:cubicBezTo>
                      <a:pt x="28" y="194"/>
                      <a:pt x="30" y="157"/>
                      <a:pt x="52" y="122"/>
                    </a:cubicBezTo>
                    <a:cubicBezTo>
                      <a:pt x="68" y="98"/>
                      <a:pt x="100" y="84"/>
                      <a:pt x="126" y="89"/>
                    </a:cubicBezTo>
                    <a:cubicBezTo>
                      <a:pt x="155" y="94"/>
                      <a:pt x="177" y="109"/>
                      <a:pt x="184" y="139"/>
                    </a:cubicBezTo>
                    <a:cubicBezTo>
                      <a:pt x="189" y="161"/>
                      <a:pt x="182" y="181"/>
                      <a:pt x="164" y="195"/>
                    </a:cubicBezTo>
                    <a:cubicBezTo>
                      <a:pt x="150" y="207"/>
                      <a:pt x="133" y="208"/>
                      <a:pt x="116" y="199"/>
                    </a:cubicBezTo>
                    <a:cubicBezTo>
                      <a:pt x="94" y="189"/>
                      <a:pt x="88" y="163"/>
                      <a:pt x="103" y="146"/>
                    </a:cubicBezTo>
                    <a:cubicBezTo>
                      <a:pt x="110" y="137"/>
                      <a:pt x="120" y="133"/>
                      <a:pt x="131" y="137"/>
                    </a:cubicBezTo>
                    <a:cubicBezTo>
                      <a:pt x="141" y="140"/>
                      <a:pt x="147" y="147"/>
                      <a:pt x="146" y="158"/>
                    </a:cubicBezTo>
                    <a:cubicBezTo>
                      <a:pt x="146" y="167"/>
                      <a:pt x="142" y="174"/>
                      <a:pt x="132" y="174"/>
                    </a:cubicBezTo>
                    <a:cubicBezTo>
                      <a:pt x="123" y="174"/>
                      <a:pt x="117" y="168"/>
                      <a:pt x="121" y="158"/>
                    </a:cubicBezTo>
                    <a:cubicBezTo>
                      <a:pt x="122" y="153"/>
                      <a:pt x="123" y="148"/>
                      <a:pt x="116" y="147"/>
                    </a:cubicBezTo>
                    <a:close/>
                    <a:moveTo>
                      <a:pt x="306" y="273"/>
                    </a:moveTo>
                    <a:cubicBezTo>
                      <a:pt x="283" y="293"/>
                      <a:pt x="246" y="286"/>
                      <a:pt x="236" y="259"/>
                    </a:cubicBezTo>
                    <a:cubicBezTo>
                      <a:pt x="231" y="245"/>
                      <a:pt x="234" y="233"/>
                      <a:pt x="244" y="223"/>
                    </a:cubicBezTo>
                    <a:cubicBezTo>
                      <a:pt x="253" y="215"/>
                      <a:pt x="263" y="213"/>
                      <a:pt x="274" y="219"/>
                    </a:cubicBezTo>
                    <a:cubicBezTo>
                      <a:pt x="284" y="224"/>
                      <a:pt x="288" y="232"/>
                      <a:pt x="284" y="244"/>
                    </a:cubicBezTo>
                    <a:cubicBezTo>
                      <a:pt x="282" y="251"/>
                      <a:pt x="276" y="256"/>
                      <a:pt x="267" y="254"/>
                    </a:cubicBezTo>
                    <a:cubicBezTo>
                      <a:pt x="260" y="252"/>
                      <a:pt x="256" y="247"/>
                      <a:pt x="259" y="239"/>
                    </a:cubicBezTo>
                    <a:cubicBezTo>
                      <a:pt x="262" y="233"/>
                      <a:pt x="261" y="228"/>
                      <a:pt x="254" y="227"/>
                    </a:cubicBezTo>
                    <a:cubicBezTo>
                      <a:pt x="248" y="225"/>
                      <a:pt x="246" y="232"/>
                      <a:pt x="244" y="236"/>
                    </a:cubicBezTo>
                    <a:cubicBezTo>
                      <a:pt x="240" y="246"/>
                      <a:pt x="243" y="254"/>
                      <a:pt x="249" y="260"/>
                    </a:cubicBezTo>
                    <a:cubicBezTo>
                      <a:pt x="257" y="268"/>
                      <a:pt x="267" y="272"/>
                      <a:pt x="278" y="269"/>
                    </a:cubicBezTo>
                    <a:cubicBezTo>
                      <a:pt x="295" y="263"/>
                      <a:pt x="305" y="246"/>
                      <a:pt x="301" y="229"/>
                    </a:cubicBezTo>
                    <a:cubicBezTo>
                      <a:pt x="296" y="211"/>
                      <a:pt x="277" y="198"/>
                      <a:pt x="258" y="200"/>
                    </a:cubicBezTo>
                    <a:cubicBezTo>
                      <a:pt x="237" y="203"/>
                      <a:pt x="221" y="220"/>
                      <a:pt x="218" y="244"/>
                    </a:cubicBezTo>
                    <a:cubicBezTo>
                      <a:pt x="217" y="258"/>
                      <a:pt x="194" y="277"/>
                      <a:pt x="181" y="274"/>
                    </a:cubicBezTo>
                    <a:cubicBezTo>
                      <a:pt x="170" y="272"/>
                      <a:pt x="176" y="262"/>
                      <a:pt x="174" y="256"/>
                    </a:cubicBezTo>
                    <a:cubicBezTo>
                      <a:pt x="176" y="223"/>
                      <a:pt x="188" y="195"/>
                      <a:pt x="218" y="178"/>
                    </a:cubicBezTo>
                    <a:cubicBezTo>
                      <a:pt x="244" y="163"/>
                      <a:pt x="270" y="164"/>
                      <a:pt x="296" y="180"/>
                    </a:cubicBezTo>
                    <a:cubicBezTo>
                      <a:pt x="329" y="201"/>
                      <a:pt x="334" y="248"/>
                      <a:pt x="306" y="273"/>
                    </a:cubicBezTo>
                    <a:close/>
                  </a:path>
                </a:pathLst>
              </a:custGeom>
              <a:solidFill>
                <a:srgbClr val="277B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02" name="Google Shape;902;p2"/>
          <p:cNvGrpSpPr/>
          <p:nvPr/>
        </p:nvGrpSpPr>
        <p:grpSpPr>
          <a:xfrm>
            <a:off x="3844168" y="2027074"/>
            <a:ext cx="378950" cy="617353"/>
            <a:chOff x="-23813" y="-1985963"/>
            <a:chExt cx="915989" cy="1492250"/>
          </a:xfrm>
        </p:grpSpPr>
        <p:sp>
          <p:nvSpPr>
            <p:cNvPr id="903" name="Google Shape;903;p2"/>
            <p:cNvSpPr/>
            <p:nvPr/>
          </p:nvSpPr>
          <p:spPr>
            <a:xfrm>
              <a:off x="152400" y="-1703388"/>
              <a:ext cx="330200" cy="1160463"/>
            </a:xfrm>
            <a:custGeom>
              <a:avLst/>
              <a:gdLst/>
              <a:ahLst/>
              <a:cxnLst/>
              <a:rect l="l" t="t" r="r" b="b"/>
              <a:pathLst>
                <a:path w="88" h="307" extrusionOk="0">
                  <a:moveTo>
                    <a:pt x="29" y="307"/>
                  </a:moveTo>
                  <a:cubicBezTo>
                    <a:pt x="28" y="307"/>
                    <a:pt x="28" y="307"/>
                    <a:pt x="28" y="307"/>
                  </a:cubicBezTo>
                  <a:cubicBezTo>
                    <a:pt x="28" y="307"/>
                    <a:pt x="27" y="307"/>
                    <a:pt x="27" y="307"/>
                  </a:cubicBezTo>
                  <a:cubicBezTo>
                    <a:pt x="24" y="289"/>
                    <a:pt x="30" y="271"/>
                    <a:pt x="31" y="253"/>
                  </a:cubicBezTo>
                  <a:cubicBezTo>
                    <a:pt x="32" y="216"/>
                    <a:pt x="28" y="180"/>
                    <a:pt x="17" y="145"/>
                  </a:cubicBezTo>
                  <a:cubicBezTo>
                    <a:pt x="0" y="90"/>
                    <a:pt x="14" y="42"/>
                    <a:pt x="52" y="0"/>
                  </a:cubicBezTo>
                  <a:cubicBezTo>
                    <a:pt x="39" y="51"/>
                    <a:pt x="47" y="99"/>
                    <a:pt x="67" y="147"/>
                  </a:cubicBezTo>
                  <a:cubicBezTo>
                    <a:pt x="88" y="199"/>
                    <a:pt x="69" y="248"/>
                    <a:pt x="40" y="292"/>
                  </a:cubicBezTo>
                  <a:cubicBezTo>
                    <a:pt x="36" y="297"/>
                    <a:pt x="33" y="302"/>
                    <a:pt x="29" y="307"/>
                  </a:cubicBezTo>
                  <a:close/>
                </a:path>
              </a:pathLst>
            </a:custGeom>
            <a:solidFill>
              <a:srgbClr val="EC61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-23813" y="-1162050"/>
              <a:ext cx="247650" cy="614363"/>
            </a:xfrm>
            <a:custGeom>
              <a:avLst/>
              <a:gdLst/>
              <a:ahLst/>
              <a:cxnLst/>
              <a:rect l="l" t="t" r="r" b="b"/>
              <a:pathLst>
                <a:path w="66" h="163" extrusionOk="0">
                  <a:moveTo>
                    <a:pt x="66" y="163"/>
                  </a:moveTo>
                  <a:cubicBezTo>
                    <a:pt x="64" y="163"/>
                    <a:pt x="63" y="163"/>
                    <a:pt x="61" y="163"/>
                  </a:cubicBezTo>
                  <a:cubicBezTo>
                    <a:pt x="6" y="126"/>
                    <a:pt x="0" y="49"/>
                    <a:pt x="49" y="0"/>
                  </a:cubicBezTo>
                  <a:cubicBezTo>
                    <a:pt x="38" y="57"/>
                    <a:pt x="47" y="111"/>
                    <a:pt x="66" y="163"/>
                  </a:cubicBezTo>
                  <a:close/>
                </a:path>
              </a:pathLst>
            </a:custGeom>
            <a:solidFill>
              <a:srgbClr val="EC62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204788" y="-1985963"/>
              <a:ext cx="687388" cy="1492250"/>
            </a:xfrm>
            <a:custGeom>
              <a:avLst/>
              <a:gdLst/>
              <a:ahLst/>
              <a:cxnLst/>
              <a:rect l="l" t="t" r="r" b="b"/>
              <a:pathLst>
                <a:path w="183" h="395" extrusionOk="0">
                  <a:moveTo>
                    <a:pt x="174" y="268"/>
                  </a:moveTo>
                  <a:cubicBezTo>
                    <a:pt x="169" y="224"/>
                    <a:pt x="146" y="188"/>
                    <a:pt x="122" y="153"/>
                  </a:cubicBezTo>
                  <a:cubicBezTo>
                    <a:pt x="100" y="119"/>
                    <a:pt x="81" y="85"/>
                    <a:pt x="73" y="44"/>
                  </a:cubicBezTo>
                  <a:cubicBezTo>
                    <a:pt x="71" y="31"/>
                    <a:pt x="73" y="17"/>
                    <a:pt x="66" y="0"/>
                  </a:cubicBezTo>
                  <a:cubicBezTo>
                    <a:pt x="52" y="79"/>
                    <a:pt x="47" y="153"/>
                    <a:pt x="78" y="227"/>
                  </a:cubicBezTo>
                  <a:cubicBezTo>
                    <a:pt x="111" y="302"/>
                    <a:pt x="59" y="366"/>
                    <a:pt x="15" y="382"/>
                  </a:cubicBezTo>
                  <a:cubicBezTo>
                    <a:pt x="14" y="382"/>
                    <a:pt x="13" y="382"/>
                    <a:pt x="13" y="382"/>
                  </a:cubicBezTo>
                  <a:cubicBezTo>
                    <a:pt x="10" y="381"/>
                    <a:pt x="7" y="381"/>
                    <a:pt x="5" y="381"/>
                  </a:cubicBezTo>
                  <a:cubicBezTo>
                    <a:pt x="3" y="380"/>
                    <a:pt x="1" y="380"/>
                    <a:pt x="0" y="381"/>
                  </a:cubicBezTo>
                  <a:cubicBezTo>
                    <a:pt x="19" y="395"/>
                    <a:pt x="41" y="393"/>
                    <a:pt x="63" y="393"/>
                  </a:cubicBezTo>
                  <a:cubicBezTo>
                    <a:pt x="143" y="393"/>
                    <a:pt x="183" y="347"/>
                    <a:pt x="174" y="268"/>
                  </a:cubicBezTo>
                  <a:close/>
                  <a:moveTo>
                    <a:pt x="114" y="260"/>
                  </a:moveTo>
                  <a:cubicBezTo>
                    <a:pt x="116" y="257"/>
                    <a:pt x="119" y="252"/>
                    <a:pt x="122" y="252"/>
                  </a:cubicBezTo>
                  <a:cubicBezTo>
                    <a:pt x="124" y="252"/>
                    <a:pt x="127" y="256"/>
                    <a:pt x="130" y="259"/>
                  </a:cubicBezTo>
                  <a:cubicBezTo>
                    <a:pt x="127" y="262"/>
                    <a:pt x="125" y="267"/>
                    <a:pt x="122" y="267"/>
                  </a:cubicBezTo>
                  <a:cubicBezTo>
                    <a:pt x="119" y="267"/>
                    <a:pt x="116" y="262"/>
                    <a:pt x="114" y="260"/>
                  </a:cubicBezTo>
                  <a:close/>
                  <a:moveTo>
                    <a:pt x="120" y="308"/>
                  </a:moveTo>
                  <a:cubicBezTo>
                    <a:pt x="130" y="300"/>
                    <a:pt x="141" y="289"/>
                    <a:pt x="152" y="308"/>
                  </a:cubicBezTo>
                  <a:cubicBezTo>
                    <a:pt x="141" y="327"/>
                    <a:pt x="130" y="321"/>
                    <a:pt x="120" y="308"/>
                  </a:cubicBezTo>
                  <a:close/>
                </a:path>
              </a:pathLst>
            </a:custGeom>
            <a:solidFill>
              <a:srgbClr val="EC6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6" name="Google Shape;906;p2"/>
          <p:cNvGrpSpPr/>
          <p:nvPr/>
        </p:nvGrpSpPr>
        <p:grpSpPr>
          <a:xfrm>
            <a:off x="3751206" y="4045892"/>
            <a:ext cx="542843" cy="598661"/>
            <a:chOff x="3251200" y="-2032001"/>
            <a:chExt cx="1404938" cy="1549401"/>
          </a:xfrm>
        </p:grpSpPr>
        <p:sp>
          <p:nvSpPr>
            <p:cNvPr id="907" name="Google Shape;907;p2"/>
            <p:cNvSpPr/>
            <p:nvPr/>
          </p:nvSpPr>
          <p:spPr>
            <a:xfrm>
              <a:off x="3360738" y="-1106488"/>
              <a:ext cx="998538" cy="438150"/>
            </a:xfrm>
            <a:custGeom>
              <a:avLst/>
              <a:gdLst/>
              <a:ahLst/>
              <a:cxnLst/>
              <a:rect l="l" t="t" r="r" b="b"/>
              <a:pathLst>
                <a:path w="266" h="116" extrusionOk="0">
                  <a:moveTo>
                    <a:pt x="22" y="116"/>
                  </a:moveTo>
                  <a:cubicBezTo>
                    <a:pt x="0" y="97"/>
                    <a:pt x="0" y="96"/>
                    <a:pt x="17" y="75"/>
                  </a:cubicBezTo>
                  <a:cubicBezTo>
                    <a:pt x="76" y="1"/>
                    <a:pt x="190" y="0"/>
                    <a:pt x="250" y="74"/>
                  </a:cubicBezTo>
                  <a:cubicBezTo>
                    <a:pt x="266" y="94"/>
                    <a:pt x="266" y="95"/>
                    <a:pt x="245" y="115"/>
                  </a:cubicBezTo>
                  <a:cubicBezTo>
                    <a:pt x="220" y="71"/>
                    <a:pt x="184" y="45"/>
                    <a:pt x="133" y="45"/>
                  </a:cubicBezTo>
                  <a:cubicBezTo>
                    <a:pt x="82" y="46"/>
                    <a:pt x="46" y="72"/>
                    <a:pt x="22" y="116"/>
                  </a:cubicBezTo>
                  <a:close/>
                </a:path>
              </a:pathLst>
            </a:custGeom>
            <a:solidFill>
              <a:srgbClr val="6949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3330575" y="-1601788"/>
              <a:ext cx="563563" cy="574675"/>
            </a:xfrm>
            <a:custGeom>
              <a:avLst/>
              <a:gdLst/>
              <a:ahLst/>
              <a:cxnLst/>
              <a:rect l="l" t="t" r="r" b="b"/>
              <a:pathLst>
                <a:path w="150" h="152" extrusionOk="0">
                  <a:moveTo>
                    <a:pt x="83" y="135"/>
                  </a:moveTo>
                  <a:cubicBezTo>
                    <a:pt x="69" y="134"/>
                    <a:pt x="59" y="152"/>
                    <a:pt x="44" y="142"/>
                  </a:cubicBezTo>
                  <a:cubicBezTo>
                    <a:pt x="28" y="131"/>
                    <a:pt x="17" y="119"/>
                    <a:pt x="11" y="101"/>
                  </a:cubicBezTo>
                  <a:cubicBezTo>
                    <a:pt x="0" y="65"/>
                    <a:pt x="18" y="26"/>
                    <a:pt x="54" y="13"/>
                  </a:cubicBezTo>
                  <a:cubicBezTo>
                    <a:pt x="89" y="0"/>
                    <a:pt x="129" y="17"/>
                    <a:pt x="143" y="52"/>
                  </a:cubicBezTo>
                  <a:cubicBezTo>
                    <a:pt x="150" y="67"/>
                    <a:pt x="149" y="83"/>
                    <a:pt x="146" y="99"/>
                  </a:cubicBezTo>
                  <a:cubicBezTo>
                    <a:pt x="143" y="122"/>
                    <a:pt x="125" y="125"/>
                    <a:pt x="108" y="128"/>
                  </a:cubicBezTo>
                  <a:cubicBezTo>
                    <a:pt x="98" y="125"/>
                    <a:pt x="98" y="124"/>
                    <a:pt x="104" y="118"/>
                  </a:cubicBezTo>
                  <a:cubicBezTo>
                    <a:pt x="115" y="107"/>
                    <a:pt x="123" y="96"/>
                    <a:pt x="123" y="80"/>
                  </a:cubicBezTo>
                  <a:cubicBezTo>
                    <a:pt x="122" y="56"/>
                    <a:pt x="105" y="36"/>
                    <a:pt x="82" y="33"/>
                  </a:cubicBezTo>
                  <a:cubicBezTo>
                    <a:pt x="63" y="31"/>
                    <a:pt x="41" y="46"/>
                    <a:pt x="35" y="65"/>
                  </a:cubicBezTo>
                  <a:cubicBezTo>
                    <a:pt x="28" y="89"/>
                    <a:pt x="38" y="111"/>
                    <a:pt x="60" y="122"/>
                  </a:cubicBezTo>
                  <a:cubicBezTo>
                    <a:pt x="68" y="125"/>
                    <a:pt x="80" y="123"/>
                    <a:pt x="83" y="135"/>
                  </a:cubicBezTo>
                  <a:close/>
                </a:path>
              </a:pathLst>
            </a:custGeom>
            <a:solidFill>
              <a:srgbClr val="6949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3509963" y="-838200"/>
              <a:ext cx="703263" cy="303213"/>
            </a:xfrm>
            <a:custGeom>
              <a:avLst/>
              <a:gdLst/>
              <a:ahLst/>
              <a:cxnLst/>
              <a:rect l="l" t="t" r="r" b="b"/>
              <a:pathLst>
                <a:path w="187" h="80" extrusionOk="0">
                  <a:moveTo>
                    <a:pt x="101" y="0"/>
                  </a:moveTo>
                  <a:cubicBezTo>
                    <a:pt x="132" y="1"/>
                    <a:pt x="160" y="19"/>
                    <a:pt x="180" y="52"/>
                  </a:cubicBezTo>
                  <a:cubicBezTo>
                    <a:pt x="187" y="64"/>
                    <a:pt x="179" y="67"/>
                    <a:pt x="172" y="72"/>
                  </a:cubicBezTo>
                  <a:cubicBezTo>
                    <a:pt x="163" y="78"/>
                    <a:pt x="160" y="74"/>
                    <a:pt x="156" y="66"/>
                  </a:cubicBezTo>
                  <a:cubicBezTo>
                    <a:pt x="144" y="40"/>
                    <a:pt x="122" y="27"/>
                    <a:pt x="94" y="26"/>
                  </a:cubicBezTo>
                  <a:cubicBezTo>
                    <a:pt x="65" y="26"/>
                    <a:pt x="43" y="41"/>
                    <a:pt x="30" y="67"/>
                  </a:cubicBezTo>
                  <a:cubicBezTo>
                    <a:pt x="27" y="73"/>
                    <a:pt x="26" y="80"/>
                    <a:pt x="16" y="73"/>
                  </a:cubicBezTo>
                  <a:cubicBezTo>
                    <a:pt x="10" y="68"/>
                    <a:pt x="0" y="68"/>
                    <a:pt x="6" y="54"/>
                  </a:cubicBezTo>
                  <a:cubicBezTo>
                    <a:pt x="20" y="23"/>
                    <a:pt x="56" y="1"/>
                    <a:pt x="101" y="0"/>
                  </a:cubicBezTo>
                  <a:close/>
                </a:path>
              </a:pathLst>
            </a:custGeom>
            <a:solidFill>
              <a:srgbClr val="6949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4149725" y="-1514475"/>
              <a:ext cx="307975" cy="528638"/>
            </a:xfrm>
            <a:custGeom>
              <a:avLst/>
              <a:gdLst/>
              <a:ahLst/>
              <a:cxnLst/>
              <a:rect l="l" t="t" r="r" b="b"/>
              <a:pathLst>
                <a:path w="82" h="140" extrusionOk="0">
                  <a:moveTo>
                    <a:pt x="31" y="1"/>
                  </a:moveTo>
                  <a:cubicBezTo>
                    <a:pt x="34" y="7"/>
                    <a:pt x="46" y="7"/>
                    <a:pt x="40" y="20"/>
                  </a:cubicBezTo>
                  <a:cubicBezTo>
                    <a:pt x="15" y="67"/>
                    <a:pt x="25" y="94"/>
                    <a:pt x="73" y="115"/>
                  </a:cubicBezTo>
                  <a:cubicBezTo>
                    <a:pt x="82" y="119"/>
                    <a:pt x="80" y="124"/>
                    <a:pt x="79" y="130"/>
                  </a:cubicBezTo>
                  <a:cubicBezTo>
                    <a:pt x="78" y="140"/>
                    <a:pt x="71" y="138"/>
                    <a:pt x="66" y="136"/>
                  </a:cubicBezTo>
                  <a:cubicBezTo>
                    <a:pt x="38" y="128"/>
                    <a:pt x="18" y="111"/>
                    <a:pt x="9" y="83"/>
                  </a:cubicBezTo>
                  <a:cubicBezTo>
                    <a:pt x="0" y="55"/>
                    <a:pt x="4" y="29"/>
                    <a:pt x="22" y="6"/>
                  </a:cubicBezTo>
                  <a:cubicBezTo>
                    <a:pt x="27" y="0"/>
                    <a:pt x="27" y="0"/>
                    <a:pt x="31" y="1"/>
                  </a:cubicBezTo>
                  <a:close/>
                </a:path>
              </a:pathLst>
            </a:custGeom>
            <a:solidFill>
              <a:srgbClr val="6A4A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3671888" y="-1692275"/>
              <a:ext cx="387350" cy="582613"/>
            </a:xfrm>
            <a:custGeom>
              <a:avLst/>
              <a:gdLst/>
              <a:ahLst/>
              <a:cxnLst/>
              <a:rect l="l" t="t" r="r" b="b"/>
              <a:pathLst>
                <a:path w="103" h="154" extrusionOk="0">
                  <a:moveTo>
                    <a:pt x="0" y="14"/>
                  </a:moveTo>
                  <a:cubicBezTo>
                    <a:pt x="22" y="0"/>
                    <a:pt x="42" y="5"/>
                    <a:pt x="60" y="23"/>
                  </a:cubicBezTo>
                  <a:cubicBezTo>
                    <a:pt x="93" y="55"/>
                    <a:pt x="103" y="93"/>
                    <a:pt x="91" y="138"/>
                  </a:cubicBezTo>
                  <a:cubicBezTo>
                    <a:pt x="88" y="147"/>
                    <a:pt x="84" y="154"/>
                    <a:pt x="73" y="149"/>
                  </a:cubicBezTo>
                  <a:cubicBezTo>
                    <a:pt x="61" y="144"/>
                    <a:pt x="70" y="138"/>
                    <a:pt x="72" y="134"/>
                  </a:cubicBezTo>
                  <a:cubicBezTo>
                    <a:pt x="89" y="79"/>
                    <a:pt x="61" y="32"/>
                    <a:pt x="0" y="14"/>
                  </a:cubicBezTo>
                  <a:close/>
                </a:path>
              </a:pathLst>
            </a:custGeom>
            <a:solidFill>
              <a:srgbClr val="6B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3698875" y="-668338"/>
              <a:ext cx="327025" cy="185738"/>
            </a:xfrm>
            <a:custGeom>
              <a:avLst/>
              <a:gdLst/>
              <a:ahLst/>
              <a:cxnLst/>
              <a:rect l="l" t="t" r="r" b="b"/>
              <a:pathLst>
                <a:path w="87" h="49" extrusionOk="0">
                  <a:moveTo>
                    <a:pt x="41" y="49"/>
                  </a:moveTo>
                  <a:cubicBezTo>
                    <a:pt x="34" y="48"/>
                    <a:pt x="27" y="48"/>
                    <a:pt x="20" y="46"/>
                  </a:cubicBezTo>
                  <a:cubicBezTo>
                    <a:pt x="14" y="44"/>
                    <a:pt x="4" y="47"/>
                    <a:pt x="2" y="40"/>
                  </a:cubicBezTo>
                  <a:cubicBezTo>
                    <a:pt x="0" y="32"/>
                    <a:pt x="7" y="25"/>
                    <a:pt x="13" y="20"/>
                  </a:cubicBezTo>
                  <a:cubicBezTo>
                    <a:pt x="34" y="0"/>
                    <a:pt x="69" y="6"/>
                    <a:pt x="82" y="30"/>
                  </a:cubicBezTo>
                  <a:cubicBezTo>
                    <a:pt x="87" y="38"/>
                    <a:pt x="86" y="43"/>
                    <a:pt x="77" y="44"/>
                  </a:cubicBezTo>
                  <a:cubicBezTo>
                    <a:pt x="65" y="46"/>
                    <a:pt x="53" y="49"/>
                    <a:pt x="41" y="49"/>
                  </a:cubicBezTo>
                  <a:close/>
                </a:path>
              </a:pathLst>
            </a:custGeom>
            <a:solidFill>
              <a:srgbClr val="6B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3251200" y="-1230313"/>
              <a:ext cx="217488" cy="287338"/>
            </a:xfrm>
            <a:custGeom>
              <a:avLst/>
              <a:gdLst/>
              <a:ahLst/>
              <a:cxnLst/>
              <a:rect l="l" t="t" r="r" b="b"/>
              <a:pathLst>
                <a:path w="58" h="76" extrusionOk="0">
                  <a:moveTo>
                    <a:pt x="10" y="0"/>
                  </a:moveTo>
                  <a:cubicBezTo>
                    <a:pt x="18" y="24"/>
                    <a:pt x="29" y="42"/>
                    <a:pt x="48" y="55"/>
                  </a:cubicBezTo>
                  <a:cubicBezTo>
                    <a:pt x="51" y="57"/>
                    <a:pt x="58" y="59"/>
                    <a:pt x="52" y="65"/>
                  </a:cubicBezTo>
                  <a:cubicBezTo>
                    <a:pt x="48" y="69"/>
                    <a:pt x="45" y="76"/>
                    <a:pt x="36" y="70"/>
                  </a:cubicBezTo>
                  <a:cubicBezTo>
                    <a:pt x="10" y="56"/>
                    <a:pt x="0" y="33"/>
                    <a:pt x="10" y="0"/>
                  </a:cubicBezTo>
                  <a:close/>
                </a:path>
              </a:pathLst>
            </a:custGeom>
            <a:solidFill>
              <a:srgbClr val="6A4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4306888" y="-1385888"/>
              <a:ext cx="134938" cy="215900"/>
            </a:xfrm>
            <a:custGeom>
              <a:avLst/>
              <a:gdLst/>
              <a:ahLst/>
              <a:cxnLst/>
              <a:rect l="l" t="t" r="r" b="b"/>
              <a:pathLst>
                <a:path w="36" h="57" extrusionOk="0">
                  <a:moveTo>
                    <a:pt x="15" y="0"/>
                  </a:moveTo>
                  <a:cubicBezTo>
                    <a:pt x="27" y="19"/>
                    <a:pt x="34" y="37"/>
                    <a:pt x="36" y="57"/>
                  </a:cubicBezTo>
                  <a:cubicBezTo>
                    <a:pt x="9" y="52"/>
                    <a:pt x="0" y="29"/>
                    <a:pt x="15" y="0"/>
                  </a:cubicBezTo>
                  <a:close/>
                </a:path>
              </a:pathLst>
            </a:custGeom>
            <a:solidFill>
              <a:srgbClr val="6E4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4044950" y="-1624013"/>
              <a:ext cx="157163" cy="211138"/>
            </a:xfrm>
            <a:custGeom>
              <a:avLst/>
              <a:gdLst/>
              <a:ahLst/>
              <a:cxnLst/>
              <a:rect l="l" t="t" r="r" b="b"/>
              <a:pathLst>
                <a:path w="42" h="56" extrusionOk="0">
                  <a:moveTo>
                    <a:pt x="15" y="56"/>
                  </a:moveTo>
                  <a:cubicBezTo>
                    <a:pt x="4" y="37"/>
                    <a:pt x="0" y="23"/>
                    <a:pt x="14" y="8"/>
                  </a:cubicBezTo>
                  <a:cubicBezTo>
                    <a:pt x="22" y="0"/>
                    <a:pt x="26" y="6"/>
                    <a:pt x="32" y="9"/>
                  </a:cubicBezTo>
                  <a:cubicBezTo>
                    <a:pt x="42" y="13"/>
                    <a:pt x="36" y="18"/>
                    <a:pt x="32" y="22"/>
                  </a:cubicBezTo>
                  <a:cubicBezTo>
                    <a:pt x="25" y="31"/>
                    <a:pt x="19" y="42"/>
                    <a:pt x="15" y="56"/>
                  </a:cubicBezTo>
                  <a:close/>
                </a:path>
              </a:pathLst>
            </a:custGeom>
            <a:solidFill>
              <a:srgbClr val="6C4D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4051300" y="-1181100"/>
              <a:ext cx="98425" cy="104775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28"/>
                  </a:moveTo>
                  <a:cubicBezTo>
                    <a:pt x="6" y="26"/>
                    <a:pt x="0" y="18"/>
                    <a:pt x="11" y="0"/>
                  </a:cubicBezTo>
                  <a:cubicBezTo>
                    <a:pt x="16" y="9"/>
                    <a:pt x="21" y="18"/>
                    <a:pt x="26" y="28"/>
                  </a:cubicBezTo>
                  <a:close/>
                </a:path>
              </a:pathLst>
            </a:custGeom>
            <a:solidFill>
              <a:srgbClr val="765B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4348163" y="-920750"/>
              <a:ext cx="76200" cy="60325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0" y="0"/>
                  </a:moveTo>
                  <a:cubicBezTo>
                    <a:pt x="9" y="1"/>
                    <a:pt x="16" y="0"/>
                    <a:pt x="19" y="7"/>
                  </a:cubicBezTo>
                  <a:cubicBezTo>
                    <a:pt x="20" y="9"/>
                    <a:pt x="16" y="16"/>
                    <a:pt x="15" y="15"/>
                  </a:cubicBezTo>
                  <a:cubicBezTo>
                    <a:pt x="8" y="14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6E53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3503613" y="-1423988"/>
              <a:ext cx="244475" cy="246063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65" y="33"/>
                  </a:moveTo>
                  <a:cubicBezTo>
                    <a:pt x="65" y="51"/>
                    <a:pt x="49" y="65"/>
                    <a:pt x="31" y="65"/>
                  </a:cubicBezTo>
                  <a:cubicBezTo>
                    <a:pt x="13" y="64"/>
                    <a:pt x="0" y="50"/>
                    <a:pt x="0" y="32"/>
                  </a:cubicBezTo>
                  <a:cubicBezTo>
                    <a:pt x="1" y="14"/>
                    <a:pt x="14" y="1"/>
                    <a:pt x="32" y="0"/>
                  </a:cubicBezTo>
                  <a:cubicBezTo>
                    <a:pt x="50" y="0"/>
                    <a:pt x="65" y="15"/>
                    <a:pt x="65" y="33"/>
                  </a:cubicBezTo>
                  <a:close/>
                </a:path>
              </a:pathLst>
            </a:custGeom>
            <a:solidFill>
              <a:srgbClr val="694A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4186238" y="-2032001"/>
              <a:ext cx="290513" cy="461963"/>
            </a:xfrm>
            <a:custGeom>
              <a:avLst/>
              <a:gdLst/>
              <a:ahLst/>
              <a:cxnLst/>
              <a:rect l="l" t="t" r="r" b="b"/>
              <a:pathLst>
                <a:path w="77" h="122" extrusionOk="0">
                  <a:moveTo>
                    <a:pt x="71" y="9"/>
                  </a:moveTo>
                  <a:cubicBezTo>
                    <a:pt x="69" y="3"/>
                    <a:pt x="67" y="0"/>
                    <a:pt x="60" y="4"/>
                  </a:cubicBezTo>
                  <a:cubicBezTo>
                    <a:pt x="22" y="26"/>
                    <a:pt x="0" y="64"/>
                    <a:pt x="17" y="110"/>
                  </a:cubicBezTo>
                  <a:cubicBezTo>
                    <a:pt x="20" y="119"/>
                    <a:pt x="24" y="122"/>
                    <a:pt x="34" y="116"/>
                  </a:cubicBezTo>
                  <a:cubicBezTo>
                    <a:pt x="61" y="99"/>
                    <a:pt x="77" y="77"/>
                    <a:pt x="77" y="45"/>
                  </a:cubicBezTo>
                  <a:cubicBezTo>
                    <a:pt x="77" y="32"/>
                    <a:pt x="76" y="21"/>
                    <a:pt x="71" y="9"/>
                  </a:cubicBezTo>
                  <a:close/>
                  <a:moveTo>
                    <a:pt x="40" y="93"/>
                  </a:moveTo>
                  <a:cubicBezTo>
                    <a:pt x="37" y="96"/>
                    <a:pt x="34" y="100"/>
                    <a:pt x="30" y="97"/>
                  </a:cubicBezTo>
                  <a:cubicBezTo>
                    <a:pt x="28" y="96"/>
                    <a:pt x="27" y="91"/>
                    <a:pt x="27" y="88"/>
                  </a:cubicBezTo>
                  <a:cubicBezTo>
                    <a:pt x="24" y="60"/>
                    <a:pt x="36" y="40"/>
                    <a:pt x="59" y="23"/>
                  </a:cubicBezTo>
                  <a:cubicBezTo>
                    <a:pt x="67" y="51"/>
                    <a:pt x="59" y="78"/>
                    <a:pt x="40" y="93"/>
                  </a:cubicBezTo>
                  <a:close/>
                </a:path>
              </a:pathLst>
            </a:custGeom>
            <a:solidFill>
              <a:srgbClr val="59B1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4306888" y="-1619250"/>
              <a:ext cx="349250" cy="169863"/>
            </a:xfrm>
            <a:custGeom>
              <a:avLst/>
              <a:gdLst/>
              <a:ahLst/>
              <a:cxnLst/>
              <a:rect l="l" t="t" r="r" b="b"/>
              <a:pathLst>
                <a:path w="93" h="45" extrusionOk="0">
                  <a:moveTo>
                    <a:pt x="91" y="27"/>
                  </a:moveTo>
                  <a:cubicBezTo>
                    <a:pt x="84" y="10"/>
                    <a:pt x="67" y="6"/>
                    <a:pt x="51" y="2"/>
                  </a:cubicBezTo>
                  <a:cubicBezTo>
                    <a:pt x="46" y="0"/>
                    <a:pt x="39" y="0"/>
                    <a:pt x="33" y="1"/>
                  </a:cubicBezTo>
                  <a:cubicBezTo>
                    <a:pt x="21" y="4"/>
                    <a:pt x="4" y="8"/>
                    <a:pt x="2" y="19"/>
                  </a:cubicBezTo>
                  <a:cubicBezTo>
                    <a:pt x="0" y="32"/>
                    <a:pt x="17" y="36"/>
                    <a:pt x="29" y="41"/>
                  </a:cubicBezTo>
                  <a:cubicBezTo>
                    <a:pt x="34" y="43"/>
                    <a:pt x="40" y="44"/>
                    <a:pt x="42" y="44"/>
                  </a:cubicBezTo>
                  <a:cubicBezTo>
                    <a:pt x="61" y="45"/>
                    <a:pt x="93" y="33"/>
                    <a:pt x="91" y="27"/>
                  </a:cubicBezTo>
                  <a:close/>
                  <a:moveTo>
                    <a:pt x="16" y="20"/>
                  </a:moveTo>
                  <a:cubicBezTo>
                    <a:pt x="38" y="8"/>
                    <a:pt x="56" y="11"/>
                    <a:pt x="74" y="23"/>
                  </a:cubicBezTo>
                  <a:cubicBezTo>
                    <a:pt x="54" y="38"/>
                    <a:pt x="37" y="38"/>
                    <a:pt x="16" y="20"/>
                  </a:cubicBezTo>
                  <a:close/>
                </a:path>
              </a:pathLst>
            </a:custGeom>
            <a:solidFill>
              <a:srgbClr val="5DB2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1" name="Google Shape;921;p2"/>
          <p:cNvGrpSpPr/>
          <p:nvPr/>
        </p:nvGrpSpPr>
        <p:grpSpPr>
          <a:xfrm>
            <a:off x="3855283" y="1084789"/>
            <a:ext cx="363827" cy="564580"/>
            <a:chOff x="-1516063" y="-1974850"/>
            <a:chExt cx="981075" cy="1522413"/>
          </a:xfrm>
        </p:grpSpPr>
        <p:sp>
          <p:nvSpPr>
            <p:cNvPr id="922" name="Google Shape;922;p2"/>
            <p:cNvSpPr/>
            <p:nvPr/>
          </p:nvSpPr>
          <p:spPr>
            <a:xfrm>
              <a:off x="-1516063" y="-1974850"/>
              <a:ext cx="981075" cy="1522413"/>
            </a:xfrm>
            <a:custGeom>
              <a:avLst/>
              <a:gdLst/>
              <a:ahLst/>
              <a:cxnLst/>
              <a:rect l="l" t="t" r="r" b="b"/>
              <a:pathLst>
                <a:path w="261" h="403" extrusionOk="0">
                  <a:moveTo>
                    <a:pt x="253" y="266"/>
                  </a:moveTo>
                  <a:cubicBezTo>
                    <a:pt x="242" y="168"/>
                    <a:pt x="195" y="87"/>
                    <a:pt x="139" y="10"/>
                  </a:cubicBezTo>
                  <a:cubicBezTo>
                    <a:pt x="133" y="2"/>
                    <a:pt x="129" y="0"/>
                    <a:pt x="122" y="9"/>
                  </a:cubicBezTo>
                  <a:cubicBezTo>
                    <a:pt x="66" y="87"/>
                    <a:pt x="19" y="169"/>
                    <a:pt x="8" y="267"/>
                  </a:cubicBezTo>
                  <a:cubicBezTo>
                    <a:pt x="0" y="338"/>
                    <a:pt x="57" y="402"/>
                    <a:pt x="130" y="402"/>
                  </a:cubicBezTo>
                  <a:cubicBezTo>
                    <a:pt x="203" y="403"/>
                    <a:pt x="261" y="337"/>
                    <a:pt x="253" y="266"/>
                  </a:cubicBezTo>
                  <a:close/>
                  <a:moveTo>
                    <a:pt x="130" y="386"/>
                  </a:moveTo>
                  <a:cubicBezTo>
                    <a:pt x="71" y="386"/>
                    <a:pt x="25" y="337"/>
                    <a:pt x="26" y="260"/>
                  </a:cubicBezTo>
                  <a:cubicBezTo>
                    <a:pt x="28" y="210"/>
                    <a:pt x="54" y="153"/>
                    <a:pt x="85" y="98"/>
                  </a:cubicBezTo>
                  <a:cubicBezTo>
                    <a:pt x="97" y="77"/>
                    <a:pt x="110" y="58"/>
                    <a:pt x="122" y="39"/>
                  </a:cubicBezTo>
                  <a:cubicBezTo>
                    <a:pt x="126" y="32"/>
                    <a:pt x="130" y="27"/>
                    <a:pt x="137" y="36"/>
                  </a:cubicBezTo>
                  <a:cubicBezTo>
                    <a:pt x="186" y="110"/>
                    <a:pt x="232" y="185"/>
                    <a:pt x="234" y="277"/>
                  </a:cubicBezTo>
                  <a:cubicBezTo>
                    <a:pt x="236" y="338"/>
                    <a:pt x="190" y="385"/>
                    <a:pt x="130" y="386"/>
                  </a:cubicBezTo>
                  <a:close/>
                </a:path>
              </a:pathLst>
            </a:custGeom>
            <a:solidFill>
              <a:srgbClr val="1EA1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-1403350" y="-1098550"/>
              <a:ext cx="781050" cy="509588"/>
            </a:xfrm>
            <a:custGeom>
              <a:avLst/>
              <a:gdLst/>
              <a:ahLst/>
              <a:cxnLst/>
              <a:rect l="l" t="t" r="r" b="b"/>
              <a:pathLst>
                <a:path w="208" h="135" extrusionOk="0">
                  <a:moveTo>
                    <a:pt x="100" y="135"/>
                  </a:moveTo>
                  <a:cubicBezTo>
                    <a:pt x="42" y="135"/>
                    <a:pt x="0" y="82"/>
                    <a:pt x="12" y="25"/>
                  </a:cubicBezTo>
                  <a:cubicBezTo>
                    <a:pt x="15" y="14"/>
                    <a:pt x="20" y="9"/>
                    <a:pt x="31" y="9"/>
                  </a:cubicBezTo>
                  <a:cubicBezTo>
                    <a:pt x="49" y="9"/>
                    <a:pt x="66" y="12"/>
                    <a:pt x="82" y="19"/>
                  </a:cubicBezTo>
                  <a:cubicBezTo>
                    <a:pt x="113" y="33"/>
                    <a:pt x="143" y="32"/>
                    <a:pt x="170" y="10"/>
                  </a:cubicBezTo>
                  <a:cubicBezTo>
                    <a:pt x="181" y="0"/>
                    <a:pt x="183" y="6"/>
                    <a:pt x="187" y="15"/>
                  </a:cubicBezTo>
                  <a:cubicBezTo>
                    <a:pt x="208" y="73"/>
                    <a:pt x="163" y="135"/>
                    <a:pt x="100" y="135"/>
                  </a:cubicBezTo>
                  <a:close/>
                </a:path>
              </a:pathLst>
            </a:custGeom>
            <a:solidFill>
              <a:srgbClr val="19A1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-941388" y="-1314450"/>
              <a:ext cx="173038" cy="166688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0" y="22"/>
                  </a:moveTo>
                  <a:cubicBezTo>
                    <a:pt x="12" y="21"/>
                    <a:pt x="16" y="13"/>
                    <a:pt x="21" y="0"/>
                  </a:cubicBezTo>
                  <a:cubicBezTo>
                    <a:pt x="26" y="13"/>
                    <a:pt x="31" y="21"/>
                    <a:pt x="46" y="21"/>
                  </a:cubicBezTo>
                  <a:cubicBezTo>
                    <a:pt x="33" y="27"/>
                    <a:pt x="23" y="30"/>
                    <a:pt x="22" y="44"/>
                  </a:cubicBezTo>
                  <a:cubicBezTo>
                    <a:pt x="18" y="32"/>
                    <a:pt x="11" y="26"/>
                    <a:pt x="0" y="22"/>
                  </a:cubicBezTo>
                  <a:close/>
                </a:path>
              </a:pathLst>
            </a:custGeom>
            <a:solidFill>
              <a:srgbClr val="3BA9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-955675" y="-1465263"/>
              <a:ext cx="66675" cy="7937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1" y="21"/>
                  </a:moveTo>
                  <a:cubicBezTo>
                    <a:pt x="5" y="15"/>
                    <a:pt x="0" y="12"/>
                    <a:pt x="0" y="9"/>
                  </a:cubicBezTo>
                  <a:cubicBezTo>
                    <a:pt x="0" y="5"/>
                    <a:pt x="5" y="0"/>
                    <a:pt x="9" y="1"/>
                  </a:cubicBezTo>
                  <a:cubicBezTo>
                    <a:pt x="13" y="2"/>
                    <a:pt x="18" y="6"/>
                    <a:pt x="18" y="10"/>
                  </a:cubicBezTo>
                  <a:cubicBezTo>
                    <a:pt x="18" y="13"/>
                    <a:pt x="14" y="17"/>
                    <a:pt x="11" y="21"/>
                  </a:cubicBezTo>
                  <a:close/>
                </a:path>
              </a:pathLst>
            </a:custGeom>
            <a:solidFill>
              <a:srgbClr val="6EBB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6" name="Google Shape;926;p2"/>
          <p:cNvSpPr txBox="1">
            <a:spLocks noGrp="1"/>
          </p:cNvSpPr>
          <p:nvPr>
            <p:ph type="title"/>
          </p:nvPr>
        </p:nvSpPr>
        <p:spPr>
          <a:xfrm>
            <a:off x="664092" y="-2857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One Title Moment</a:t>
            </a:r>
            <a:endParaRPr/>
          </a:p>
        </p:txBody>
      </p:sp>
      <p:sp>
        <p:nvSpPr>
          <p:cNvPr id="927" name="Google Shape;927;p2"/>
          <p:cNvSpPr txBox="1"/>
          <p:nvPr/>
        </p:nvSpPr>
        <p:spPr>
          <a:xfrm>
            <a:off x="1188517" y="1844160"/>
            <a:ext cx="682318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rgbClr val="945E38"/>
                </a:solidFill>
                <a:latin typeface="Overlock"/>
                <a:ea typeface="Overlock"/>
                <a:cs typeface="Overlock"/>
                <a:sym typeface="Overlock"/>
              </a:rPr>
              <a:t>4</a:t>
            </a:r>
            <a:endParaRPr sz="11500" b="1">
              <a:solidFill>
                <a:srgbClr val="945E38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928" name="Google Shape;92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29482" y="-22210"/>
            <a:ext cx="1269221" cy="129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362293" y="-36178"/>
            <a:ext cx="1382440" cy="1411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20"/>
          <p:cNvSpPr/>
          <p:nvPr/>
        </p:nvSpPr>
        <p:spPr>
          <a:xfrm>
            <a:off x="3639265" y="1692224"/>
            <a:ext cx="5902180" cy="1296145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9" name="Google Shape;130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469" y="972145"/>
            <a:ext cx="2306817" cy="3052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20"/>
          <p:cNvSpPr txBox="1"/>
          <p:nvPr/>
        </p:nvSpPr>
        <p:spPr>
          <a:xfrm>
            <a:off x="3936630" y="3157828"/>
            <a:ext cx="529363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311" name="Google Shape;1311;p20"/>
          <p:cNvSpPr txBox="1"/>
          <p:nvPr/>
        </p:nvSpPr>
        <p:spPr>
          <a:xfrm>
            <a:off x="3611356" y="1836241"/>
            <a:ext cx="610449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9" marR="0" lvl="0" indent="-17145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9" marR="0" lvl="0" indent="-9525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9" marR="0" lvl="0" indent="-17145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/>
          </a:p>
          <a:p>
            <a:pPr marL="171459" marR="0" lvl="0" indent="-9525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9" marR="0" lvl="0" indent="-17145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21"/>
          <p:cNvGrpSpPr/>
          <p:nvPr/>
        </p:nvGrpSpPr>
        <p:grpSpPr>
          <a:xfrm>
            <a:off x="396429" y="1267838"/>
            <a:ext cx="4794138" cy="3538329"/>
            <a:chOff x="3956128" y="539162"/>
            <a:chExt cx="6198526" cy="4574843"/>
          </a:xfrm>
        </p:grpSpPr>
        <p:grpSp>
          <p:nvGrpSpPr>
            <p:cNvPr id="1317" name="Google Shape;1317;p21"/>
            <p:cNvGrpSpPr/>
            <p:nvPr/>
          </p:nvGrpSpPr>
          <p:grpSpPr>
            <a:xfrm>
              <a:off x="3999461" y="539162"/>
              <a:ext cx="6155193" cy="800220"/>
              <a:chOff x="4777117" y="1482095"/>
              <a:chExt cx="6155193" cy="800220"/>
            </a:xfrm>
          </p:grpSpPr>
          <p:grpSp>
            <p:nvGrpSpPr>
              <p:cNvPr id="1318" name="Google Shape;1318;p21"/>
              <p:cNvGrpSpPr/>
              <p:nvPr/>
            </p:nvGrpSpPr>
            <p:grpSpPr>
              <a:xfrm>
                <a:off x="5840274" y="1482095"/>
                <a:ext cx="5092036" cy="800220"/>
                <a:chOff x="6365620" y="1411925"/>
                <a:chExt cx="5092036" cy="800220"/>
              </a:xfrm>
            </p:grpSpPr>
            <p:sp>
              <p:nvSpPr>
                <p:cNvPr id="1319" name="Google Shape;1319;p21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Get a modern PowerPoint  Presentation that is beautifully designed. I hope and I believe that this Template will your Time.</a:t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0" name="Google Shape;1320;p21"/>
                <p:cNvSpPr txBox="1"/>
                <p:nvPr/>
              </p:nvSpPr>
              <p:spPr>
                <a:xfrm>
                  <a:off x="6365621" y="1411925"/>
                  <a:ext cx="509203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900" b="1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Contents</a:t>
                  </a:r>
                  <a:endParaRPr sz="19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21" name="Google Shape;1321;p21"/>
              <p:cNvGrpSpPr/>
              <p:nvPr/>
            </p:nvGrpSpPr>
            <p:grpSpPr>
              <a:xfrm>
                <a:off x="4777117" y="1491808"/>
                <a:ext cx="958096" cy="780795"/>
                <a:chOff x="5355628" y="1449052"/>
                <a:chExt cx="958096" cy="780795"/>
              </a:xfrm>
            </p:grpSpPr>
            <p:sp>
              <p:nvSpPr>
                <p:cNvPr id="1322" name="Google Shape;1322;p21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3" name="Google Shape;1323;p21"/>
                <p:cNvSpPr txBox="1"/>
                <p:nvPr/>
              </p:nvSpPr>
              <p:spPr>
                <a:xfrm>
                  <a:off x="5355628" y="1459431"/>
                  <a:ext cx="958096" cy="7560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 b="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01</a:t>
                  </a:r>
                  <a:endParaRPr sz="3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24" name="Google Shape;1324;p21"/>
            <p:cNvGrpSpPr/>
            <p:nvPr/>
          </p:nvGrpSpPr>
          <p:grpSpPr>
            <a:xfrm>
              <a:off x="3964152" y="1786436"/>
              <a:ext cx="6186490" cy="833023"/>
              <a:chOff x="4745820" y="1482096"/>
              <a:chExt cx="6186490" cy="833023"/>
            </a:xfrm>
          </p:grpSpPr>
          <p:grpSp>
            <p:nvGrpSpPr>
              <p:cNvPr id="1325" name="Google Shape;1325;p21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1326" name="Google Shape;1326;p21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Get a modern PowerPoint  Presentation that is beautifully designed. I hope and I believe that this Template will your Time.</a:t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7" name="Google Shape;1327;p21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900" b="1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Contents</a:t>
                  </a:r>
                  <a:endParaRPr sz="19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28" name="Google Shape;1328;p21"/>
              <p:cNvGrpSpPr/>
              <p:nvPr/>
            </p:nvGrpSpPr>
            <p:grpSpPr>
              <a:xfrm>
                <a:off x="4745820" y="1491808"/>
                <a:ext cx="958096" cy="823311"/>
                <a:chOff x="5324331" y="1449052"/>
                <a:chExt cx="958096" cy="823311"/>
              </a:xfrm>
            </p:grpSpPr>
            <p:sp>
              <p:nvSpPr>
                <p:cNvPr id="1329" name="Google Shape;1329;p21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0" name="Google Shape;1330;p21"/>
                <p:cNvSpPr txBox="1"/>
                <p:nvPr/>
              </p:nvSpPr>
              <p:spPr>
                <a:xfrm>
                  <a:off x="5324331" y="1516285"/>
                  <a:ext cx="958096" cy="75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 b="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02</a:t>
                  </a:r>
                  <a:endParaRPr sz="3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31" name="Google Shape;1331;p21"/>
            <p:cNvGrpSpPr/>
            <p:nvPr/>
          </p:nvGrpSpPr>
          <p:grpSpPr>
            <a:xfrm>
              <a:off x="3960140" y="3033709"/>
              <a:ext cx="6186490" cy="833023"/>
              <a:chOff x="4745820" y="1482096"/>
              <a:chExt cx="6186490" cy="833023"/>
            </a:xfrm>
          </p:grpSpPr>
          <p:grpSp>
            <p:nvGrpSpPr>
              <p:cNvPr id="1332" name="Google Shape;1332;p21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1333" name="Google Shape;1333;p21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Get a modern PowerPoint  Presentation that is beautifully designed. I hope and I believe that this Template will your Time.</a:t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4" name="Google Shape;1334;p21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900" b="1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Contents</a:t>
                  </a:r>
                  <a:endParaRPr sz="19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35" name="Google Shape;1335;p21"/>
              <p:cNvGrpSpPr/>
              <p:nvPr/>
            </p:nvGrpSpPr>
            <p:grpSpPr>
              <a:xfrm>
                <a:off x="4745820" y="1491808"/>
                <a:ext cx="958096" cy="823311"/>
                <a:chOff x="5324331" y="1449052"/>
                <a:chExt cx="958096" cy="823311"/>
              </a:xfrm>
            </p:grpSpPr>
            <p:sp>
              <p:nvSpPr>
                <p:cNvPr id="1336" name="Google Shape;1336;p21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21"/>
                <p:cNvSpPr txBox="1"/>
                <p:nvPr/>
              </p:nvSpPr>
              <p:spPr>
                <a:xfrm>
                  <a:off x="5324331" y="1516285"/>
                  <a:ext cx="958096" cy="75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 b="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03</a:t>
                  </a:r>
                  <a:endParaRPr sz="3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38" name="Google Shape;1338;p21"/>
            <p:cNvGrpSpPr/>
            <p:nvPr/>
          </p:nvGrpSpPr>
          <p:grpSpPr>
            <a:xfrm>
              <a:off x="3956128" y="4280982"/>
              <a:ext cx="6186490" cy="833023"/>
              <a:chOff x="4745820" y="1482096"/>
              <a:chExt cx="6186490" cy="833023"/>
            </a:xfrm>
          </p:grpSpPr>
          <p:grpSp>
            <p:nvGrpSpPr>
              <p:cNvPr id="1339" name="Google Shape;1339;p21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1340" name="Google Shape;1340;p21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Get a modern PowerPoint  Presentation that is beautifully designed. I hope and I believe that this Template will your Time.</a:t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21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900" b="1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Contents</a:t>
                  </a:r>
                  <a:endParaRPr sz="19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42" name="Google Shape;1342;p21"/>
              <p:cNvGrpSpPr/>
              <p:nvPr/>
            </p:nvGrpSpPr>
            <p:grpSpPr>
              <a:xfrm>
                <a:off x="4745820" y="1491808"/>
                <a:ext cx="958096" cy="823311"/>
                <a:chOff x="5324331" y="1449052"/>
                <a:chExt cx="958096" cy="823311"/>
              </a:xfrm>
            </p:grpSpPr>
            <p:sp>
              <p:nvSpPr>
                <p:cNvPr id="1343" name="Google Shape;1343;p21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21"/>
                <p:cNvSpPr txBox="1"/>
                <p:nvPr/>
              </p:nvSpPr>
              <p:spPr>
                <a:xfrm>
                  <a:off x="5324331" y="1516285"/>
                  <a:ext cx="958096" cy="75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 b="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04</a:t>
                  </a:r>
                  <a:endParaRPr sz="3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345" name="Google Shape;1345;p21"/>
          <p:cNvGrpSpPr/>
          <p:nvPr/>
        </p:nvGrpSpPr>
        <p:grpSpPr>
          <a:xfrm>
            <a:off x="159392" y="164815"/>
            <a:ext cx="9691098" cy="791651"/>
            <a:chOff x="159392" y="-1386459"/>
            <a:chExt cx="9691098" cy="791651"/>
          </a:xfrm>
        </p:grpSpPr>
        <p:sp>
          <p:nvSpPr>
            <p:cNvPr id="1346" name="Google Shape;1346;p21"/>
            <p:cNvSpPr/>
            <p:nvPr/>
          </p:nvSpPr>
          <p:spPr>
            <a:xfrm>
              <a:off x="3555498" y="-1386459"/>
              <a:ext cx="6294992" cy="791651"/>
            </a:xfrm>
            <a:custGeom>
              <a:avLst/>
              <a:gdLst/>
              <a:ahLst/>
              <a:cxnLst/>
              <a:rect l="l" t="t" r="r" b="b"/>
              <a:pathLst>
                <a:path w="6314150" h="791651" extrusionOk="0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159392" y="-1176465"/>
              <a:ext cx="4078950" cy="44875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1"/>
            <p:cNvSpPr/>
            <p:nvPr/>
          </p:nvSpPr>
          <p:spPr>
            <a:xfrm rot="10800000" flipH="1">
              <a:off x="3555498" y="-732187"/>
              <a:ext cx="682844" cy="137160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656976" y="-1109821"/>
              <a:ext cx="3295650" cy="315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595959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CONTENIDO</a:t>
              </a:r>
              <a:endParaRPr sz="1600" b="1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1350" name="Google Shape;13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946881" y="1279662"/>
            <a:ext cx="2254848" cy="343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22"/>
          <p:cNvSpPr txBox="1"/>
          <p:nvPr/>
        </p:nvSpPr>
        <p:spPr>
          <a:xfrm>
            <a:off x="540445" y="2484313"/>
            <a:ext cx="396838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nibh est. A magna maecenas, quam magna nec quis, lorem nunc. Suspendisse viverra sodales mauris, cras pharetra proin egestas arcu erat dolor, at amet. </a:t>
            </a:r>
            <a:endParaRPr/>
          </a:p>
        </p:txBody>
      </p:sp>
      <p:grpSp>
        <p:nvGrpSpPr>
          <p:cNvPr id="1356" name="Google Shape;1356;p22"/>
          <p:cNvGrpSpPr/>
          <p:nvPr/>
        </p:nvGrpSpPr>
        <p:grpSpPr>
          <a:xfrm>
            <a:off x="30752" y="330669"/>
            <a:ext cx="9691098" cy="791651"/>
            <a:chOff x="34312" y="85151"/>
            <a:chExt cx="9691098" cy="791651"/>
          </a:xfrm>
        </p:grpSpPr>
        <p:sp>
          <p:nvSpPr>
            <p:cNvPr id="1357" name="Google Shape;1357;p22"/>
            <p:cNvSpPr/>
            <p:nvPr/>
          </p:nvSpPr>
          <p:spPr>
            <a:xfrm>
              <a:off x="3430418" y="85151"/>
              <a:ext cx="6294992" cy="791651"/>
            </a:xfrm>
            <a:custGeom>
              <a:avLst/>
              <a:gdLst/>
              <a:ahLst/>
              <a:cxnLst/>
              <a:rect l="l" t="t" r="r" b="b"/>
              <a:pathLst>
                <a:path w="6314150" h="791651" extrusionOk="0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2"/>
            <p:cNvSpPr/>
            <p:nvPr/>
          </p:nvSpPr>
          <p:spPr>
            <a:xfrm>
              <a:off x="34312" y="295145"/>
              <a:ext cx="4078950" cy="4487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2"/>
            <p:cNvSpPr/>
            <p:nvPr/>
          </p:nvSpPr>
          <p:spPr>
            <a:xfrm rot="10800000" flipH="1">
              <a:off x="3430418" y="739423"/>
              <a:ext cx="682844" cy="13716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2"/>
            <p:cNvSpPr/>
            <p:nvPr/>
          </p:nvSpPr>
          <p:spPr>
            <a:xfrm>
              <a:off x="531896" y="361789"/>
              <a:ext cx="3295650" cy="315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contenido</a:t>
              </a:r>
              <a:endParaRPr sz="1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361" name="Google Shape;1361;p22"/>
          <p:cNvSpPr txBox="1"/>
          <p:nvPr/>
        </p:nvSpPr>
        <p:spPr>
          <a:xfrm>
            <a:off x="330767" y="1453207"/>
            <a:ext cx="43877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</a:t>
            </a:r>
            <a:endParaRPr sz="180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2" name="Google Shape;13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9037" y="2124273"/>
            <a:ext cx="2096750" cy="292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" name="Google Shape;136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4566" y="363249"/>
            <a:ext cx="904018" cy="139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8" name="Google Shape;1368;p23"/>
          <p:cNvGrpSpPr/>
          <p:nvPr/>
        </p:nvGrpSpPr>
        <p:grpSpPr>
          <a:xfrm>
            <a:off x="1750633" y="1188169"/>
            <a:ext cx="6931883" cy="3356471"/>
            <a:chOff x="1084330" y="1182061"/>
            <a:chExt cx="7613126" cy="3686334"/>
          </a:xfrm>
        </p:grpSpPr>
        <p:grpSp>
          <p:nvGrpSpPr>
            <p:cNvPr id="1369" name="Google Shape;1369;p23"/>
            <p:cNvGrpSpPr/>
            <p:nvPr/>
          </p:nvGrpSpPr>
          <p:grpSpPr>
            <a:xfrm>
              <a:off x="5509806" y="2648490"/>
              <a:ext cx="1054212" cy="1054212"/>
              <a:chOff x="6920031" y="3363156"/>
              <a:chExt cx="1338773" cy="1338773"/>
            </a:xfrm>
          </p:grpSpPr>
          <p:sp>
            <p:nvSpPr>
              <p:cNvPr id="1370" name="Google Shape;1370;p23"/>
              <p:cNvSpPr/>
              <p:nvPr/>
            </p:nvSpPr>
            <p:spPr>
              <a:xfrm>
                <a:off x="6920031" y="3363156"/>
                <a:ext cx="1338773" cy="1338773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19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1371" name="Google Shape;1371;p23"/>
              <p:cNvGrpSpPr/>
              <p:nvPr/>
            </p:nvGrpSpPr>
            <p:grpSpPr>
              <a:xfrm>
                <a:off x="7357245" y="3796320"/>
                <a:ext cx="464344" cy="465138"/>
                <a:chOff x="7287419" y="3505994"/>
                <a:chExt cx="464344" cy="465138"/>
              </a:xfrm>
            </p:grpSpPr>
            <p:sp>
              <p:nvSpPr>
                <p:cNvPr id="1372" name="Google Shape;1372;p23"/>
                <p:cNvSpPr/>
                <p:nvPr/>
              </p:nvSpPr>
              <p:spPr>
                <a:xfrm>
                  <a:off x="7287419" y="3549650"/>
                  <a:ext cx="423069" cy="421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2" h="21600" extrusionOk="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19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373" name="Google Shape;1373;p23"/>
                <p:cNvSpPr/>
                <p:nvPr/>
              </p:nvSpPr>
              <p:spPr>
                <a:xfrm>
                  <a:off x="7490619" y="3738563"/>
                  <a:ext cx="72231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19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374" name="Google Shape;1374;p23"/>
                <p:cNvSpPr/>
                <p:nvPr/>
              </p:nvSpPr>
              <p:spPr>
                <a:xfrm>
                  <a:off x="7679532" y="3505994"/>
                  <a:ext cx="72231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19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375" name="Google Shape;1375;p23"/>
                <p:cNvSpPr/>
                <p:nvPr/>
              </p:nvSpPr>
              <p:spPr>
                <a:xfrm>
                  <a:off x="7403307" y="3724275"/>
                  <a:ext cx="57944" cy="5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19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376" name="Google Shape;1376;p23"/>
                <p:cNvSpPr/>
                <p:nvPr/>
              </p:nvSpPr>
              <p:spPr>
                <a:xfrm>
                  <a:off x="7461250" y="3825875"/>
                  <a:ext cx="29369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19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377" name="Google Shape;1377;p23"/>
                <p:cNvSpPr/>
                <p:nvPr/>
              </p:nvSpPr>
              <p:spPr>
                <a:xfrm>
                  <a:off x="7693819" y="3607594"/>
                  <a:ext cx="28575" cy="29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19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</p:grpSp>
        <p:grpSp>
          <p:nvGrpSpPr>
            <p:cNvPr id="1378" name="Google Shape;1378;p23"/>
            <p:cNvGrpSpPr/>
            <p:nvPr/>
          </p:nvGrpSpPr>
          <p:grpSpPr>
            <a:xfrm>
              <a:off x="4860926" y="2021466"/>
              <a:ext cx="1054212" cy="1054212"/>
              <a:chOff x="6096000" y="2566881"/>
              <a:chExt cx="1338773" cy="1338773"/>
            </a:xfrm>
          </p:grpSpPr>
          <p:sp>
            <p:nvSpPr>
              <p:cNvPr id="1379" name="Google Shape;1379;p23"/>
              <p:cNvSpPr/>
              <p:nvPr/>
            </p:nvSpPr>
            <p:spPr>
              <a:xfrm>
                <a:off x="6096000" y="2566881"/>
                <a:ext cx="1338773" cy="1338773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19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1380" name="Google Shape;1380;p23"/>
              <p:cNvGrpSpPr/>
              <p:nvPr/>
            </p:nvGrpSpPr>
            <p:grpSpPr>
              <a:xfrm>
                <a:off x="6551978" y="3004095"/>
                <a:ext cx="434975" cy="464344"/>
                <a:chOff x="9159875" y="1647825"/>
                <a:chExt cx="434975" cy="464344"/>
              </a:xfrm>
            </p:grpSpPr>
            <p:sp>
              <p:nvSpPr>
                <p:cNvPr id="1381" name="Google Shape;1381;p23"/>
                <p:cNvSpPr/>
                <p:nvPr/>
              </p:nvSpPr>
              <p:spPr>
                <a:xfrm>
                  <a:off x="9159875" y="1647825"/>
                  <a:ext cx="434975" cy="46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0160" y="18900"/>
                      </a:moveTo>
                      <a:cubicBezTo>
                        <a:pt x="20160" y="19643"/>
                        <a:pt x="19513" y="20249"/>
                        <a:pt x="18720" y="20249"/>
                      </a:cubicBezTo>
                      <a:lnTo>
                        <a:pt x="2880" y="20249"/>
                      </a:lnTo>
                      <a:cubicBezTo>
                        <a:pt x="2086" y="20249"/>
                        <a:pt x="1440" y="19643"/>
                        <a:pt x="1440" y="18900"/>
                      </a:cubicBezTo>
                      <a:lnTo>
                        <a:pt x="1440" y="2700"/>
                      </a:lnTo>
                      <a:cubicBezTo>
                        <a:pt x="1440" y="1955"/>
                        <a:pt x="2086" y="1350"/>
                        <a:pt x="2880" y="1350"/>
                      </a:cubicBezTo>
                      <a:lnTo>
                        <a:pt x="18720" y="1350"/>
                      </a:lnTo>
                      <a:cubicBezTo>
                        <a:pt x="19513" y="1350"/>
                        <a:pt x="20160" y="1955"/>
                        <a:pt x="20160" y="2700"/>
                      </a:cubicBezTo>
                      <a:cubicBezTo>
                        <a:pt x="20160" y="2700"/>
                        <a:pt x="20160" y="18900"/>
                        <a:pt x="20160" y="18900"/>
                      </a:cubicBezTo>
                      <a:close/>
                      <a:moveTo>
                        <a:pt x="18720" y="0"/>
                      </a:moveTo>
                      <a:lnTo>
                        <a:pt x="2880" y="0"/>
                      </a:lnTo>
                      <a:cubicBezTo>
                        <a:pt x="1289" y="0"/>
                        <a:pt x="0" y="1208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1"/>
                        <a:pt x="1289" y="21599"/>
                        <a:pt x="2880" y="21599"/>
                      </a:cubicBezTo>
                      <a:lnTo>
                        <a:pt x="18720" y="21599"/>
                      </a:lnTo>
                      <a:cubicBezTo>
                        <a:pt x="20310" y="21599"/>
                        <a:pt x="21599" y="20391"/>
                        <a:pt x="21599" y="18900"/>
                      </a:cubicBezTo>
                      <a:lnTo>
                        <a:pt x="21599" y="2700"/>
                      </a:lnTo>
                      <a:cubicBezTo>
                        <a:pt x="21599" y="1208"/>
                        <a:pt x="20310" y="0"/>
                        <a:pt x="18720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382" name="Google Shape;1382;p23"/>
                <p:cNvSpPr/>
                <p:nvPr/>
              </p:nvSpPr>
              <p:spPr>
                <a:xfrm>
                  <a:off x="9217819" y="1705769"/>
                  <a:ext cx="319088" cy="29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7418" y="20519"/>
                      </a:moveTo>
                      <a:lnTo>
                        <a:pt x="14053" y="16248"/>
                      </a:lnTo>
                      <a:lnTo>
                        <a:pt x="16690" y="12959"/>
                      </a:lnTo>
                      <a:lnTo>
                        <a:pt x="20618" y="17689"/>
                      </a:lnTo>
                      <a:lnTo>
                        <a:pt x="20618" y="20519"/>
                      </a:lnTo>
                      <a:cubicBezTo>
                        <a:pt x="20618" y="20519"/>
                        <a:pt x="17418" y="20519"/>
                        <a:pt x="17418" y="20519"/>
                      </a:cubicBezTo>
                      <a:close/>
                      <a:moveTo>
                        <a:pt x="981" y="11446"/>
                      </a:moveTo>
                      <a:lnTo>
                        <a:pt x="4909" y="6479"/>
                      </a:lnTo>
                      <a:lnTo>
                        <a:pt x="12828" y="16353"/>
                      </a:lnTo>
                      <a:lnTo>
                        <a:pt x="13398" y="17064"/>
                      </a:lnTo>
                      <a:lnTo>
                        <a:pt x="16109" y="20519"/>
                      </a:lnTo>
                      <a:lnTo>
                        <a:pt x="981" y="20519"/>
                      </a:lnTo>
                      <a:cubicBezTo>
                        <a:pt x="981" y="20519"/>
                        <a:pt x="981" y="11446"/>
                        <a:pt x="981" y="11446"/>
                      </a:cubicBezTo>
                      <a:close/>
                      <a:moveTo>
                        <a:pt x="20618" y="1080"/>
                      </a:moveTo>
                      <a:lnTo>
                        <a:pt x="20618" y="16058"/>
                      </a:lnTo>
                      <a:lnTo>
                        <a:pt x="17427" y="12244"/>
                      </a:lnTo>
                      <a:cubicBezTo>
                        <a:pt x="17240" y="12012"/>
                        <a:pt x="16972" y="11879"/>
                        <a:pt x="16690" y="11879"/>
                      </a:cubicBezTo>
                      <a:cubicBezTo>
                        <a:pt x="16409" y="11879"/>
                        <a:pt x="16141" y="12012"/>
                        <a:pt x="15954" y="12244"/>
                      </a:cubicBezTo>
                      <a:lnTo>
                        <a:pt x="13399" y="15432"/>
                      </a:lnTo>
                      <a:lnTo>
                        <a:pt x="5645" y="5764"/>
                      </a:lnTo>
                      <a:cubicBezTo>
                        <a:pt x="5458" y="5532"/>
                        <a:pt x="5190" y="5400"/>
                        <a:pt x="4909" y="5400"/>
                      </a:cubicBezTo>
                      <a:cubicBezTo>
                        <a:pt x="4627" y="5400"/>
                        <a:pt x="4359" y="5532"/>
                        <a:pt x="4172" y="5764"/>
                      </a:cubicBezTo>
                      <a:lnTo>
                        <a:pt x="981" y="9812"/>
                      </a:lnTo>
                      <a:lnTo>
                        <a:pt x="981" y="1080"/>
                      </a:lnTo>
                      <a:cubicBezTo>
                        <a:pt x="981" y="1080"/>
                        <a:pt x="20618" y="1080"/>
                        <a:pt x="20618" y="1080"/>
                      </a:cubicBezTo>
                      <a:close/>
                      <a:moveTo>
                        <a:pt x="20618" y="0"/>
                      </a:moveTo>
                      <a:lnTo>
                        <a:pt x="981" y="0"/>
                      </a:lnTo>
                      <a:cubicBezTo>
                        <a:pt x="439" y="0"/>
                        <a:pt x="0" y="483"/>
                        <a:pt x="0" y="1080"/>
                      </a:cubicBezTo>
                      <a:lnTo>
                        <a:pt x="0" y="20519"/>
                      </a:lnTo>
                      <a:cubicBezTo>
                        <a:pt x="0" y="21116"/>
                        <a:pt x="439" y="21599"/>
                        <a:pt x="981" y="21599"/>
                      </a:cubicBezTo>
                      <a:lnTo>
                        <a:pt x="20618" y="21599"/>
                      </a:lnTo>
                      <a:cubicBezTo>
                        <a:pt x="21160" y="21599"/>
                        <a:pt x="21600" y="21116"/>
                        <a:pt x="21600" y="20519"/>
                      </a:cubicBezTo>
                      <a:lnTo>
                        <a:pt x="21600" y="1080"/>
                      </a:lnTo>
                      <a:cubicBezTo>
                        <a:pt x="21600" y="483"/>
                        <a:pt x="21160" y="0"/>
                        <a:pt x="20618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383" name="Google Shape;1383;p23"/>
                <p:cNvSpPr/>
                <p:nvPr/>
              </p:nvSpPr>
              <p:spPr>
                <a:xfrm>
                  <a:off x="9391650" y="1749425"/>
                  <a:ext cx="87313" cy="87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0800" y="3600"/>
                      </a:moveTo>
                      <a:cubicBezTo>
                        <a:pt x="14769" y="3600"/>
                        <a:pt x="17999" y="6827"/>
                        <a:pt x="17999" y="10800"/>
                      </a:cubicBezTo>
                      <a:cubicBezTo>
                        <a:pt x="17999" y="14769"/>
                        <a:pt x="14769" y="18000"/>
                        <a:pt x="10800" y="18000"/>
                      </a:cubicBezTo>
                      <a:cubicBezTo>
                        <a:pt x="6830" y="18000"/>
                        <a:pt x="3600" y="14769"/>
                        <a:pt x="3600" y="10800"/>
                      </a:cubicBezTo>
                      <a:cubicBezTo>
                        <a:pt x="3600" y="6827"/>
                        <a:pt x="6830" y="3600"/>
                        <a:pt x="10800" y="3600"/>
                      </a:cubicBezTo>
                      <a:moveTo>
                        <a:pt x="10800" y="21599"/>
                      </a:moveTo>
                      <a:cubicBezTo>
                        <a:pt x="16766" y="21599"/>
                        <a:pt x="21600" y="16762"/>
                        <a:pt x="21600" y="10800"/>
                      </a:cubicBezTo>
                      <a:cubicBezTo>
                        <a:pt x="21600" y="4833"/>
                        <a:pt x="16766" y="0"/>
                        <a:pt x="10800" y="0"/>
                      </a:cubicBezTo>
                      <a:cubicBezTo>
                        <a:pt x="4833" y="0"/>
                        <a:pt x="0" y="4833"/>
                        <a:pt x="0" y="10800"/>
                      </a:cubicBezTo>
                      <a:cubicBezTo>
                        <a:pt x="0" y="16762"/>
                        <a:pt x="4833" y="21599"/>
                        <a:pt x="10800" y="21599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</p:grpSp>
        <p:grpSp>
          <p:nvGrpSpPr>
            <p:cNvPr id="1384" name="Google Shape;1384;p23"/>
            <p:cNvGrpSpPr/>
            <p:nvPr/>
          </p:nvGrpSpPr>
          <p:grpSpPr>
            <a:xfrm>
              <a:off x="3495615" y="1399146"/>
              <a:ext cx="1543472" cy="1543472"/>
              <a:chOff x="4362154" y="1776581"/>
              <a:chExt cx="1960098" cy="1960098"/>
            </a:xfrm>
          </p:grpSpPr>
          <p:sp>
            <p:nvSpPr>
              <p:cNvPr id="1385" name="Google Shape;1385;p23"/>
              <p:cNvSpPr/>
              <p:nvPr/>
            </p:nvSpPr>
            <p:spPr>
              <a:xfrm>
                <a:off x="4362154" y="1776581"/>
                <a:ext cx="1960098" cy="1960098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19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386" name="Google Shape;1386;p23"/>
              <p:cNvSpPr/>
              <p:nvPr/>
            </p:nvSpPr>
            <p:spPr>
              <a:xfrm>
                <a:off x="4899621" y="2488223"/>
                <a:ext cx="904951" cy="52899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72" extrusionOk="0">
                    <a:moveTo>
                      <a:pt x="288" y="14"/>
                    </a:moveTo>
                    <a:cubicBezTo>
                      <a:pt x="232" y="27"/>
                      <a:pt x="232" y="27"/>
                      <a:pt x="232" y="27"/>
                    </a:cubicBezTo>
                    <a:cubicBezTo>
                      <a:pt x="233" y="31"/>
                      <a:pt x="233" y="31"/>
                      <a:pt x="233" y="31"/>
                    </a:cubicBezTo>
                    <a:cubicBezTo>
                      <a:pt x="228" y="22"/>
                      <a:pt x="221" y="20"/>
                      <a:pt x="221" y="20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3" y="5"/>
                      <a:pt x="165" y="7"/>
                      <a:pt x="157" y="10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1" y="9"/>
                      <a:pt x="87" y="10"/>
                      <a:pt x="84" y="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4" y="148"/>
                      <a:pt x="54" y="148"/>
                      <a:pt x="54" y="148"/>
                    </a:cubicBezTo>
                    <a:cubicBezTo>
                      <a:pt x="69" y="144"/>
                      <a:pt x="76" y="120"/>
                      <a:pt x="78" y="109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84" y="120"/>
                      <a:pt x="85" y="130"/>
                      <a:pt x="99" y="127"/>
                    </a:cubicBezTo>
                    <a:cubicBezTo>
                      <a:pt x="99" y="127"/>
                      <a:pt x="100" y="157"/>
                      <a:pt x="120" y="142"/>
                    </a:cubicBezTo>
                    <a:cubicBezTo>
                      <a:pt x="120" y="142"/>
                      <a:pt x="120" y="161"/>
                      <a:pt x="138" y="155"/>
                    </a:cubicBezTo>
                    <a:cubicBezTo>
                      <a:pt x="138" y="155"/>
                      <a:pt x="141" y="172"/>
                      <a:pt x="159" y="163"/>
                    </a:cubicBezTo>
                    <a:cubicBezTo>
                      <a:pt x="162" y="165"/>
                      <a:pt x="162" y="165"/>
                      <a:pt x="162" y="165"/>
                    </a:cubicBezTo>
                    <a:cubicBezTo>
                      <a:pt x="163" y="165"/>
                      <a:pt x="163" y="165"/>
                      <a:pt x="163" y="165"/>
                    </a:cubicBezTo>
                    <a:cubicBezTo>
                      <a:pt x="164" y="165"/>
                      <a:pt x="173" y="168"/>
                      <a:pt x="181" y="167"/>
                    </a:cubicBezTo>
                    <a:cubicBezTo>
                      <a:pt x="185" y="167"/>
                      <a:pt x="188" y="166"/>
                      <a:pt x="190" y="164"/>
                    </a:cubicBezTo>
                    <a:cubicBezTo>
                      <a:pt x="196" y="163"/>
                      <a:pt x="208" y="161"/>
                      <a:pt x="214" y="153"/>
                    </a:cubicBezTo>
                    <a:cubicBezTo>
                      <a:pt x="215" y="153"/>
                      <a:pt x="216" y="153"/>
                      <a:pt x="217" y="153"/>
                    </a:cubicBezTo>
                    <a:cubicBezTo>
                      <a:pt x="217" y="153"/>
                      <a:pt x="217" y="153"/>
                      <a:pt x="217" y="153"/>
                    </a:cubicBezTo>
                    <a:cubicBezTo>
                      <a:pt x="224" y="153"/>
                      <a:pt x="230" y="150"/>
                      <a:pt x="233" y="146"/>
                    </a:cubicBezTo>
                    <a:cubicBezTo>
                      <a:pt x="235" y="143"/>
                      <a:pt x="236" y="140"/>
                      <a:pt x="236" y="136"/>
                    </a:cubicBezTo>
                    <a:cubicBezTo>
                      <a:pt x="236" y="136"/>
                      <a:pt x="248" y="160"/>
                      <a:pt x="265" y="162"/>
                    </a:cubicBezTo>
                    <a:cubicBezTo>
                      <a:pt x="316" y="137"/>
                      <a:pt x="316" y="137"/>
                      <a:pt x="316" y="137"/>
                    </a:cubicBezTo>
                    <a:lnTo>
                      <a:pt x="288" y="14"/>
                    </a:lnTo>
                    <a:close/>
                    <a:moveTo>
                      <a:pt x="230" y="127"/>
                    </a:moveTo>
                    <a:cubicBezTo>
                      <a:pt x="225" y="129"/>
                      <a:pt x="225" y="129"/>
                      <a:pt x="225" y="129"/>
                    </a:cubicBezTo>
                    <a:cubicBezTo>
                      <a:pt x="226" y="133"/>
                      <a:pt x="226" y="133"/>
                      <a:pt x="226" y="133"/>
                    </a:cubicBezTo>
                    <a:cubicBezTo>
                      <a:pt x="226" y="137"/>
                      <a:pt x="225" y="139"/>
                      <a:pt x="225" y="139"/>
                    </a:cubicBezTo>
                    <a:cubicBezTo>
                      <a:pt x="223" y="141"/>
                      <a:pt x="220" y="142"/>
                      <a:pt x="216" y="142"/>
                    </a:cubicBezTo>
                    <a:cubicBezTo>
                      <a:pt x="216" y="142"/>
                      <a:pt x="216" y="142"/>
                      <a:pt x="216" y="142"/>
                    </a:cubicBezTo>
                    <a:cubicBezTo>
                      <a:pt x="214" y="143"/>
                      <a:pt x="212" y="142"/>
                      <a:pt x="211" y="142"/>
                    </a:cubicBezTo>
                    <a:cubicBezTo>
                      <a:pt x="207" y="142"/>
                      <a:pt x="207" y="142"/>
                      <a:pt x="207" y="142"/>
                    </a:cubicBezTo>
                    <a:cubicBezTo>
                      <a:pt x="206" y="146"/>
                      <a:pt x="206" y="146"/>
                      <a:pt x="206" y="146"/>
                    </a:cubicBezTo>
                    <a:cubicBezTo>
                      <a:pt x="204" y="150"/>
                      <a:pt x="196" y="153"/>
                      <a:pt x="189" y="153"/>
                    </a:cubicBezTo>
                    <a:cubicBezTo>
                      <a:pt x="188" y="153"/>
                      <a:pt x="188" y="153"/>
                      <a:pt x="188" y="153"/>
                    </a:cubicBezTo>
                    <a:cubicBezTo>
                      <a:pt x="185" y="153"/>
                      <a:pt x="185" y="153"/>
                      <a:pt x="185" y="153"/>
                    </a:cubicBezTo>
                    <a:cubicBezTo>
                      <a:pt x="184" y="155"/>
                      <a:pt x="184" y="155"/>
                      <a:pt x="184" y="155"/>
                    </a:cubicBezTo>
                    <a:cubicBezTo>
                      <a:pt x="183" y="156"/>
                      <a:pt x="182" y="156"/>
                      <a:pt x="180" y="156"/>
                    </a:cubicBezTo>
                    <a:cubicBezTo>
                      <a:pt x="175" y="157"/>
                      <a:pt x="169" y="155"/>
                      <a:pt x="167" y="155"/>
                    </a:cubicBezTo>
                    <a:cubicBezTo>
                      <a:pt x="157" y="149"/>
                      <a:pt x="157" y="149"/>
                      <a:pt x="157" y="149"/>
                    </a:cubicBezTo>
                    <a:cubicBezTo>
                      <a:pt x="156" y="144"/>
                      <a:pt x="154" y="140"/>
                      <a:pt x="149" y="140"/>
                    </a:cubicBezTo>
                    <a:cubicBezTo>
                      <a:pt x="149" y="140"/>
                      <a:pt x="147" y="116"/>
                      <a:pt x="130" y="128"/>
                    </a:cubicBezTo>
                    <a:cubicBezTo>
                      <a:pt x="130" y="128"/>
                      <a:pt x="125" y="108"/>
                      <a:pt x="109" y="117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2" y="88"/>
                      <a:pt x="72" y="88"/>
                      <a:pt x="72" y="88"/>
                    </a:cubicBezTo>
                    <a:cubicBezTo>
                      <a:pt x="72" y="87"/>
                      <a:pt x="90" y="26"/>
                      <a:pt x="91" y="21"/>
                    </a:cubicBezTo>
                    <a:cubicBezTo>
                      <a:pt x="91" y="21"/>
                      <a:pt x="93" y="20"/>
                      <a:pt x="93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4" y="22"/>
                      <a:pt x="132" y="24"/>
                      <a:pt x="132" y="24"/>
                    </a:cubicBezTo>
                    <a:cubicBezTo>
                      <a:pt x="125" y="30"/>
                      <a:pt x="122" y="60"/>
                      <a:pt x="122" y="60"/>
                    </a:cubicBezTo>
                    <a:cubicBezTo>
                      <a:pt x="119" y="67"/>
                      <a:pt x="127" y="72"/>
                      <a:pt x="127" y="72"/>
                    </a:cubicBezTo>
                    <a:cubicBezTo>
                      <a:pt x="140" y="81"/>
                      <a:pt x="154" y="47"/>
                      <a:pt x="154" y="47"/>
                    </a:cubicBezTo>
                    <a:cubicBezTo>
                      <a:pt x="161" y="41"/>
                      <a:pt x="172" y="45"/>
                      <a:pt x="185" y="54"/>
                    </a:cubicBezTo>
                    <a:cubicBezTo>
                      <a:pt x="206" y="76"/>
                      <a:pt x="232" y="102"/>
                      <a:pt x="239" y="111"/>
                    </a:cubicBezTo>
                    <a:cubicBezTo>
                      <a:pt x="241" y="114"/>
                      <a:pt x="242" y="117"/>
                      <a:pt x="241" y="119"/>
                    </a:cubicBezTo>
                    <a:cubicBezTo>
                      <a:pt x="240" y="123"/>
                      <a:pt x="233" y="126"/>
                      <a:pt x="230" y="1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72000" tIns="36000" rIns="72000" bIns="360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19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1387" name="Google Shape;1387;p23"/>
            <p:cNvGrpSpPr/>
            <p:nvPr/>
          </p:nvGrpSpPr>
          <p:grpSpPr>
            <a:xfrm>
              <a:off x="4860927" y="3465240"/>
              <a:ext cx="1403155" cy="1403155"/>
              <a:chOff x="6096000" y="4400370"/>
              <a:chExt cx="1781907" cy="1781907"/>
            </a:xfrm>
          </p:grpSpPr>
          <p:sp>
            <p:nvSpPr>
              <p:cNvPr id="1388" name="Google Shape;1388;p23"/>
              <p:cNvSpPr/>
              <p:nvPr/>
            </p:nvSpPr>
            <p:spPr>
              <a:xfrm>
                <a:off x="6096000" y="4400370"/>
                <a:ext cx="1781907" cy="1781907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19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1389" name="Google Shape;1389;p23"/>
              <p:cNvGrpSpPr/>
              <p:nvPr/>
            </p:nvGrpSpPr>
            <p:grpSpPr>
              <a:xfrm>
                <a:off x="6612822" y="4917650"/>
                <a:ext cx="632375" cy="747345"/>
                <a:chOff x="1325323" y="3586519"/>
                <a:chExt cx="632375" cy="747345"/>
              </a:xfrm>
            </p:grpSpPr>
            <p:sp>
              <p:nvSpPr>
                <p:cNvPr id="1390" name="Google Shape;1390;p23"/>
                <p:cNvSpPr/>
                <p:nvPr/>
              </p:nvSpPr>
              <p:spPr>
                <a:xfrm>
                  <a:off x="1325323" y="3586519"/>
                  <a:ext cx="632375" cy="74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243" extrusionOk="0">
                      <a:moveTo>
                        <a:pt x="215" y="212"/>
                      </a:moveTo>
                      <a:cubicBezTo>
                        <a:pt x="174" y="157"/>
                        <a:pt x="174" y="157"/>
                        <a:pt x="174" y="157"/>
                      </a:cubicBezTo>
                      <a:cubicBezTo>
                        <a:pt x="204" y="124"/>
                        <a:pt x="206" y="73"/>
                        <a:pt x="179" y="37"/>
                      </a:cubicBezTo>
                      <a:cubicBezTo>
                        <a:pt x="161" y="13"/>
                        <a:pt x="134" y="0"/>
                        <a:pt x="105" y="0"/>
                      </a:cubicBezTo>
                      <a:cubicBezTo>
                        <a:pt x="85" y="0"/>
                        <a:pt x="65" y="7"/>
                        <a:pt x="49" y="19"/>
                      </a:cubicBezTo>
                      <a:cubicBezTo>
                        <a:pt x="8" y="51"/>
                        <a:pt x="0" y="110"/>
                        <a:pt x="31" y="151"/>
                      </a:cubicBezTo>
                      <a:cubicBezTo>
                        <a:pt x="49" y="174"/>
                        <a:pt x="76" y="188"/>
                        <a:pt x="105" y="188"/>
                      </a:cubicBezTo>
                      <a:cubicBezTo>
                        <a:pt x="118" y="188"/>
                        <a:pt x="131" y="185"/>
                        <a:pt x="143" y="180"/>
                      </a:cubicBezTo>
                      <a:cubicBezTo>
                        <a:pt x="185" y="235"/>
                        <a:pt x="185" y="235"/>
                        <a:pt x="185" y="235"/>
                      </a:cubicBezTo>
                      <a:cubicBezTo>
                        <a:pt x="189" y="240"/>
                        <a:pt x="194" y="243"/>
                        <a:pt x="200" y="243"/>
                      </a:cubicBezTo>
                      <a:cubicBezTo>
                        <a:pt x="200" y="243"/>
                        <a:pt x="200" y="243"/>
                        <a:pt x="200" y="243"/>
                      </a:cubicBezTo>
                      <a:cubicBezTo>
                        <a:pt x="204" y="243"/>
                        <a:pt x="208" y="241"/>
                        <a:pt x="211" y="239"/>
                      </a:cubicBezTo>
                      <a:cubicBezTo>
                        <a:pt x="220" y="232"/>
                        <a:pt x="221" y="220"/>
                        <a:pt x="215" y="212"/>
                      </a:cubicBezTo>
                      <a:close/>
                      <a:moveTo>
                        <a:pt x="144" y="146"/>
                      </a:moveTo>
                      <a:cubicBezTo>
                        <a:pt x="133" y="154"/>
                        <a:pt x="119" y="159"/>
                        <a:pt x="105" y="159"/>
                      </a:cubicBezTo>
                      <a:cubicBezTo>
                        <a:pt x="85" y="159"/>
                        <a:pt x="66" y="150"/>
                        <a:pt x="54" y="133"/>
                      </a:cubicBezTo>
                      <a:cubicBezTo>
                        <a:pt x="33" y="105"/>
                        <a:pt x="38" y="64"/>
                        <a:pt x="66" y="42"/>
                      </a:cubicBezTo>
                      <a:cubicBezTo>
                        <a:pt x="78" y="33"/>
                        <a:pt x="91" y="29"/>
                        <a:pt x="105" y="29"/>
                      </a:cubicBezTo>
                      <a:cubicBezTo>
                        <a:pt x="125" y="29"/>
                        <a:pt x="144" y="38"/>
                        <a:pt x="156" y="54"/>
                      </a:cubicBezTo>
                      <a:cubicBezTo>
                        <a:pt x="178" y="83"/>
                        <a:pt x="172" y="124"/>
                        <a:pt x="144" y="1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72000" tIns="36000" rIns="72000" bIns="360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19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391" name="Google Shape;1391;p23"/>
                <p:cNvSpPr/>
                <p:nvPr/>
              </p:nvSpPr>
              <p:spPr>
                <a:xfrm>
                  <a:off x="1503405" y="3752885"/>
                  <a:ext cx="248347" cy="223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73" extrusionOk="0">
                      <a:moveTo>
                        <a:pt x="86" y="33"/>
                      </a:move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4" y="0"/>
                        <a:pt x="41" y="0"/>
                        <a:pt x="40" y="1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0" y="34"/>
                        <a:pt x="0" y="35"/>
                        <a:pt x="1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73"/>
                        <a:pt x="8" y="73"/>
                        <a:pt x="8" y="73"/>
                      </a:cubicBezTo>
                      <a:cubicBezTo>
                        <a:pt x="32" y="73"/>
                        <a:pt x="32" y="73"/>
                        <a:pt x="32" y="73"/>
                      </a:cubicBezTo>
                      <a:cubicBezTo>
                        <a:pt x="32" y="72"/>
                        <a:pt x="32" y="72"/>
                        <a:pt x="32" y="72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32" y="55"/>
                        <a:pt x="32" y="42"/>
                        <a:pt x="41" y="42"/>
                      </a:cubicBezTo>
                      <a:cubicBezTo>
                        <a:pt x="51" y="42"/>
                        <a:pt x="52" y="54"/>
                        <a:pt x="52" y="54"/>
                      </a:cubicBezTo>
                      <a:cubicBezTo>
                        <a:pt x="52" y="73"/>
                        <a:pt x="52" y="73"/>
                        <a:pt x="52" y="73"/>
                      </a:cubicBezTo>
                      <a:cubicBezTo>
                        <a:pt x="77" y="73"/>
                        <a:pt x="77" y="73"/>
                        <a:pt x="77" y="73"/>
                      </a:cubicBezTo>
                      <a:cubicBezTo>
                        <a:pt x="77" y="35"/>
                        <a:pt x="77" y="35"/>
                        <a:pt x="77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7" y="35"/>
                        <a:pt x="87" y="34"/>
                        <a:pt x="86" y="3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72000" tIns="36000" rIns="72000" bIns="360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19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</p:grpSp>
        <p:grpSp>
          <p:nvGrpSpPr>
            <p:cNvPr id="1392" name="Google Shape;1392;p23"/>
            <p:cNvGrpSpPr/>
            <p:nvPr/>
          </p:nvGrpSpPr>
          <p:grpSpPr>
            <a:xfrm>
              <a:off x="3157835" y="2628425"/>
              <a:ext cx="1054212" cy="1054212"/>
              <a:chOff x="3933196" y="3337676"/>
              <a:chExt cx="1338773" cy="1338773"/>
            </a:xfrm>
          </p:grpSpPr>
          <p:sp>
            <p:nvSpPr>
              <p:cNvPr id="1393" name="Google Shape;1393;p23"/>
              <p:cNvSpPr/>
              <p:nvPr/>
            </p:nvSpPr>
            <p:spPr>
              <a:xfrm>
                <a:off x="3933196" y="3337676"/>
                <a:ext cx="1338773" cy="1338773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19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1394" name="Google Shape;1394;p23"/>
              <p:cNvGrpSpPr/>
              <p:nvPr/>
            </p:nvGrpSpPr>
            <p:grpSpPr>
              <a:xfrm>
                <a:off x="4370013" y="3811402"/>
                <a:ext cx="465138" cy="391319"/>
                <a:chOff x="5368132" y="2625725"/>
                <a:chExt cx="465138" cy="391319"/>
              </a:xfrm>
            </p:grpSpPr>
            <p:sp>
              <p:nvSpPr>
                <p:cNvPr id="1395" name="Google Shape;1395;p23"/>
                <p:cNvSpPr/>
                <p:nvPr/>
              </p:nvSpPr>
              <p:spPr>
                <a:xfrm>
                  <a:off x="5484813" y="2727325"/>
                  <a:ext cx="231775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396" name="Google Shape;1396;p23"/>
                <p:cNvSpPr/>
                <p:nvPr/>
              </p:nvSpPr>
              <p:spPr>
                <a:xfrm>
                  <a:off x="5542757" y="2785269"/>
                  <a:ext cx="65088" cy="65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397" name="Google Shape;1397;p23"/>
                <p:cNvSpPr/>
                <p:nvPr/>
              </p:nvSpPr>
              <p:spPr>
                <a:xfrm>
                  <a:off x="5368132" y="2625725"/>
                  <a:ext cx="465138" cy="391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</p:grpSp>
        <p:grpSp>
          <p:nvGrpSpPr>
            <p:cNvPr id="1398" name="Google Shape;1398;p23"/>
            <p:cNvGrpSpPr/>
            <p:nvPr/>
          </p:nvGrpSpPr>
          <p:grpSpPr>
            <a:xfrm>
              <a:off x="3420000" y="3592764"/>
              <a:ext cx="792045" cy="792045"/>
              <a:chOff x="4266129" y="4562318"/>
              <a:chExt cx="1005840" cy="1005840"/>
            </a:xfrm>
          </p:grpSpPr>
          <p:sp>
            <p:nvSpPr>
              <p:cNvPr id="1399" name="Google Shape;1399;p23"/>
              <p:cNvSpPr/>
              <p:nvPr/>
            </p:nvSpPr>
            <p:spPr>
              <a:xfrm>
                <a:off x="4266129" y="4562318"/>
                <a:ext cx="1005840" cy="100584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19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1400" name="Google Shape;1400;p23"/>
              <p:cNvGrpSpPr/>
              <p:nvPr/>
            </p:nvGrpSpPr>
            <p:grpSpPr>
              <a:xfrm>
                <a:off x="4536877" y="4882511"/>
                <a:ext cx="464344" cy="362744"/>
                <a:chOff x="2581275" y="1710532"/>
                <a:chExt cx="464344" cy="362744"/>
              </a:xfrm>
            </p:grpSpPr>
            <p:sp>
              <p:nvSpPr>
                <p:cNvPr id="1401" name="Google Shape;1401;p23"/>
                <p:cNvSpPr/>
                <p:nvPr/>
              </p:nvSpPr>
              <p:spPr>
                <a:xfrm>
                  <a:off x="2639219" y="1768475"/>
                  <a:ext cx="290513" cy="23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21600" extrusionOk="0">
                      <a:moveTo>
                        <a:pt x="18728" y="19178"/>
                      </a:moveTo>
                      <a:cubicBezTo>
                        <a:pt x="13191" y="20631"/>
                        <a:pt x="7654" y="20631"/>
                        <a:pt x="2118" y="19178"/>
                      </a:cubicBezTo>
                      <a:cubicBezTo>
                        <a:pt x="678" y="13592"/>
                        <a:pt x="678" y="8008"/>
                        <a:pt x="2118" y="2421"/>
                      </a:cubicBezTo>
                      <a:cubicBezTo>
                        <a:pt x="7654" y="968"/>
                        <a:pt x="13191" y="968"/>
                        <a:pt x="18728" y="2421"/>
                      </a:cubicBezTo>
                      <a:cubicBezTo>
                        <a:pt x="20168" y="8008"/>
                        <a:pt x="20168" y="13592"/>
                        <a:pt x="18728" y="19178"/>
                      </a:cubicBezTo>
                      <a:moveTo>
                        <a:pt x="18938" y="1116"/>
                      </a:moveTo>
                      <a:cubicBezTo>
                        <a:pt x="16114" y="375"/>
                        <a:pt x="13249" y="0"/>
                        <a:pt x="10423" y="0"/>
                      </a:cubicBezTo>
                      <a:cubicBezTo>
                        <a:pt x="7597" y="0"/>
                        <a:pt x="4732" y="375"/>
                        <a:pt x="1908" y="1116"/>
                      </a:cubicBezTo>
                      <a:cubicBezTo>
                        <a:pt x="1543" y="1213"/>
                        <a:pt x="1244" y="1552"/>
                        <a:pt x="1127" y="2004"/>
                      </a:cubicBezTo>
                      <a:cubicBezTo>
                        <a:pt x="-376" y="7841"/>
                        <a:pt x="-376" y="13759"/>
                        <a:pt x="1127" y="19593"/>
                      </a:cubicBezTo>
                      <a:cubicBezTo>
                        <a:pt x="1244" y="20047"/>
                        <a:pt x="1543" y="20386"/>
                        <a:pt x="1908" y="20482"/>
                      </a:cubicBezTo>
                      <a:cubicBezTo>
                        <a:pt x="4732" y="21224"/>
                        <a:pt x="7597" y="21600"/>
                        <a:pt x="10423" y="21600"/>
                      </a:cubicBezTo>
                      <a:cubicBezTo>
                        <a:pt x="13249" y="21600"/>
                        <a:pt x="16114" y="21224"/>
                        <a:pt x="18938" y="20482"/>
                      </a:cubicBezTo>
                      <a:cubicBezTo>
                        <a:pt x="19303" y="20386"/>
                        <a:pt x="19602" y="20047"/>
                        <a:pt x="19719" y="19593"/>
                      </a:cubicBezTo>
                      <a:cubicBezTo>
                        <a:pt x="21223" y="13759"/>
                        <a:pt x="21223" y="7841"/>
                        <a:pt x="19719" y="2004"/>
                      </a:cubicBezTo>
                      <a:cubicBezTo>
                        <a:pt x="19602" y="1552"/>
                        <a:pt x="19303" y="1213"/>
                        <a:pt x="18938" y="1116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402" name="Google Shape;1402;p23"/>
                <p:cNvSpPr/>
                <p:nvPr/>
              </p:nvSpPr>
              <p:spPr>
                <a:xfrm>
                  <a:off x="2581275" y="1710532"/>
                  <a:ext cx="464344" cy="362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6" h="21600" extrusionOk="0">
                      <a:moveTo>
                        <a:pt x="19056" y="18331"/>
                      </a:moveTo>
                      <a:cubicBezTo>
                        <a:pt x="13383" y="19233"/>
                        <a:pt x="7711" y="19233"/>
                        <a:pt x="2038" y="18331"/>
                      </a:cubicBezTo>
                      <a:cubicBezTo>
                        <a:pt x="1074" y="13022"/>
                        <a:pt x="1074" y="7713"/>
                        <a:pt x="2038" y="2404"/>
                      </a:cubicBezTo>
                      <a:cubicBezTo>
                        <a:pt x="7711" y="1502"/>
                        <a:pt x="13383" y="1502"/>
                        <a:pt x="19056" y="2404"/>
                      </a:cubicBezTo>
                      <a:cubicBezTo>
                        <a:pt x="20021" y="7713"/>
                        <a:pt x="20021" y="13022"/>
                        <a:pt x="19056" y="18331"/>
                      </a:cubicBezTo>
                      <a:moveTo>
                        <a:pt x="20338" y="2005"/>
                      </a:moveTo>
                      <a:cubicBezTo>
                        <a:pt x="20211" y="1301"/>
                        <a:pt x="19762" y="776"/>
                        <a:pt x="19215" y="689"/>
                      </a:cubicBezTo>
                      <a:cubicBezTo>
                        <a:pt x="16339" y="232"/>
                        <a:pt x="13423" y="0"/>
                        <a:pt x="10547" y="0"/>
                      </a:cubicBezTo>
                      <a:cubicBezTo>
                        <a:pt x="7671" y="0"/>
                        <a:pt x="4755" y="232"/>
                        <a:pt x="1879" y="689"/>
                      </a:cubicBezTo>
                      <a:cubicBezTo>
                        <a:pt x="1332" y="776"/>
                        <a:pt x="883" y="1301"/>
                        <a:pt x="756" y="2005"/>
                      </a:cubicBezTo>
                      <a:cubicBezTo>
                        <a:pt x="-252" y="7553"/>
                        <a:pt x="-252" y="13181"/>
                        <a:pt x="756" y="18731"/>
                      </a:cubicBezTo>
                      <a:cubicBezTo>
                        <a:pt x="883" y="19434"/>
                        <a:pt x="1332" y="19959"/>
                        <a:pt x="1879" y="20046"/>
                      </a:cubicBezTo>
                      <a:cubicBezTo>
                        <a:pt x="3265" y="20266"/>
                        <a:pt x="4660" y="20429"/>
                        <a:pt x="6055" y="20544"/>
                      </a:cubicBezTo>
                      <a:cubicBezTo>
                        <a:pt x="5979" y="20606"/>
                        <a:pt x="5931" y="20670"/>
                        <a:pt x="5931" y="20735"/>
                      </a:cubicBezTo>
                      <a:cubicBezTo>
                        <a:pt x="5931" y="21213"/>
                        <a:pt x="7997" y="21599"/>
                        <a:pt x="10547" y="21599"/>
                      </a:cubicBezTo>
                      <a:cubicBezTo>
                        <a:pt x="13097" y="21599"/>
                        <a:pt x="15164" y="21213"/>
                        <a:pt x="15164" y="20735"/>
                      </a:cubicBezTo>
                      <a:cubicBezTo>
                        <a:pt x="15164" y="20670"/>
                        <a:pt x="15115" y="20606"/>
                        <a:pt x="15040" y="20544"/>
                      </a:cubicBezTo>
                      <a:cubicBezTo>
                        <a:pt x="16434" y="20429"/>
                        <a:pt x="17830" y="20266"/>
                        <a:pt x="19215" y="20046"/>
                      </a:cubicBezTo>
                      <a:cubicBezTo>
                        <a:pt x="19762" y="19959"/>
                        <a:pt x="20211" y="19434"/>
                        <a:pt x="20338" y="18731"/>
                      </a:cubicBezTo>
                      <a:cubicBezTo>
                        <a:pt x="21347" y="13181"/>
                        <a:pt x="21347" y="7553"/>
                        <a:pt x="20338" y="2005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403" name="Google Shape;1403;p23"/>
                <p:cNvSpPr/>
                <p:nvPr/>
              </p:nvSpPr>
              <p:spPr>
                <a:xfrm>
                  <a:off x="2944019" y="1783557"/>
                  <a:ext cx="43656" cy="4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0800" y="7200"/>
                      </a:moveTo>
                      <a:cubicBezTo>
                        <a:pt x="12779" y="7200"/>
                        <a:pt x="14399" y="8820"/>
                        <a:pt x="14399" y="10800"/>
                      </a:cubicBezTo>
                      <a:cubicBezTo>
                        <a:pt x="14399" y="12779"/>
                        <a:pt x="12779" y="14400"/>
                        <a:pt x="10800" y="14400"/>
                      </a:cubicBezTo>
                      <a:cubicBezTo>
                        <a:pt x="8820" y="14400"/>
                        <a:pt x="7199" y="12779"/>
                        <a:pt x="7199" y="10800"/>
                      </a:cubicBezTo>
                      <a:cubicBezTo>
                        <a:pt x="7199" y="8820"/>
                        <a:pt x="8820" y="7200"/>
                        <a:pt x="10800" y="7200"/>
                      </a:cubicBezTo>
                      <a:moveTo>
                        <a:pt x="10800" y="21599"/>
                      </a:moveTo>
                      <a:cubicBezTo>
                        <a:pt x="16762" y="21599"/>
                        <a:pt x="21600" y="16762"/>
                        <a:pt x="21600" y="10800"/>
                      </a:cubicBezTo>
                      <a:cubicBezTo>
                        <a:pt x="21600" y="4837"/>
                        <a:pt x="16762" y="0"/>
                        <a:pt x="10800" y="0"/>
                      </a:cubicBezTo>
                      <a:cubicBezTo>
                        <a:pt x="4837" y="0"/>
                        <a:pt x="0" y="4837"/>
                        <a:pt x="0" y="10800"/>
                      </a:cubicBezTo>
                      <a:cubicBezTo>
                        <a:pt x="0" y="16762"/>
                        <a:pt x="4837" y="21599"/>
                        <a:pt x="10800" y="21599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404" name="Google Shape;1404;p23"/>
                <p:cNvSpPr/>
                <p:nvPr/>
              </p:nvSpPr>
              <p:spPr>
                <a:xfrm>
                  <a:off x="2929732" y="1971675"/>
                  <a:ext cx="57944" cy="15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405" name="Google Shape;1405;p23"/>
                <p:cNvSpPr/>
                <p:nvPr/>
              </p:nvSpPr>
              <p:spPr>
                <a:xfrm>
                  <a:off x="2944019" y="1928019"/>
                  <a:ext cx="58738" cy="15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406" name="Google Shape;1406;p23"/>
                <p:cNvSpPr/>
                <p:nvPr/>
              </p:nvSpPr>
              <p:spPr>
                <a:xfrm>
                  <a:off x="2944019" y="1885157"/>
                  <a:ext cx="58738" cy="1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407" name="Google Shape;1407;p23"/>
                <p:cNvSpPr/>
                <p:nvPr/>
              </p:nvSpPr>
              <p:spPr>
                <a:xfrm>
                  <a:off x="2697957" y="1826419"/>
                  <a:ext cx="86519" cy="61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56" h="21547" extrusionOk="0">
                      <a:moveTo>
                        <a:pt x="19751" y="2"/>
                      </a:moveTo>
                      <a:lnTo>
                        <a:pt x="3200" y="1845"/>
                      </a:lnTo>
                      <a:cubicBezTo>
                        <a:pt x="2215" y="2010"/>
                        <a:pt x="1272" y="3284"/>
                        <a:pt x="1106" y="4676"/>
                      </a:cubicBezTo>
                      <a:lnTo>
                        <a:pt x="1" y="18986"/>
                      </a:lnTo>
                      <a:cubicBezTo>
                        <a:pt x="-44" y="20398"/>
                        <a:pt x="724" y="21547"/>
                        <a:pt x="1712" y="21547"/>
                      </a:cubicBezTo>
                      <a:cubicBezTo>
                        <a:pt x="2698" y="21547"/>
                        <a:pt x="3542" y="20398"/>
                        <a:pt x="3582" y="18978"/>
                      </a:cubicBezTo>
                      <a:lnTo>
                        <a:pt x="4185" y="9251"/>
                      </a:lnTo>
                      <a:cubicBezTo>
                        <a:pt x="4319" y="7849"/>
                        <a:pt x="5235" y="6592"/>
                        <a:pt x="6220" y="6447"/>
                      </a:cubicBezTo>
                      <a:lnTo>
                        <a:pt x="19751" y="5128"/>
                      </a:lnTo>
                      <a:cubicBezTo>
                        <a:pt x="20743" y="5078"/>
                        <a:pt x="21556" y="3884"/>
                        <a:pt x="21556" y="2467"/>
                      </a:cubicBezTo>
                      <a:cubicBezTo>
                        <a:pt x="21556" y="1055"/>
                        <a:pt x="20743" y="-53"/>
                        <a:pt x="19751" y="2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5000" tIns="15000" rIns="15000" bIns="150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8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</p:grpSp>
        <p:sp>
          <p:nvSpPr>
            <p:cNvPr id="1408" name="Google Shape;1408;p23"/>
            <p:cNvSpPr txBox="1"/>
            <p:nvPr/>
          </p:nvSpPr>
          <p:spPr>
            <a:xfrm>
              <a:off x="1094999" y="4052756"/>
              <a:ext cx="1980113" cy="478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950" tIns="31975" rIns="63950" bIns="31975" anchor="t" anchorCtr="0">
              <a:sp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7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sz="597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409" name="Google Shape;1409;p23"/>
            <p:cNvSpPr txBox="1"/>
            <p:nvPr/>
          </p:nvSpPr>
          <p:spPr>
            <a:xfrm>
              <a:off x="1260444" y="3838538"/>
              <a:ext cx="1814669" cy="265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36000" rIns="72000" bIns="36000" anchor="t" anchorCtr="0">
              <a:sp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45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请替换文字内容</a:t>
              </a:r>
              <a:endParaRPr sz="1045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 txBox="1"/>
            <p:nvPr/>
          </p:nvSpPr>
          <p:spPr>
            <a:xfrm>
              <a:off x="1084330" y="2729852"/>
              <a:ext cx="1980113" cy="478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950" tIns="31975" rIns="63950" bIns="31975" anchor="t" anchorCtr="0">
              <a:sp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7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sz="597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411" name="Google Shape;1411;p23"/>
            <p:cNvSpPr txBox="1"/>
            <p:nvPr/>
          </p:nvSpPr>
          <p:spPr>
            <a:xfrm>
              <a:off x="1249776" y="2515634"/>
              <a:ext cx="1814669" cy="265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36000" rIns="72000" bIns="36000" anchor="t" anchorCtr="0">
              <a:sp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45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请替换文字内容</a:t>
              </a:r>
              <a:endParaRPr sz="1045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 txBox="1"/>
            <p:nvPr/>
          </p:nvSpPr>
          <p:spPr>
            <a:xfrm>
              <a:off x="1084330" y="1396279"/>
              <a:ext cx="1980113" cy="478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950" tIns="31975" rIns="63950" bIns="31975" anchor="t" anchorCtr="0">
              <a:sp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7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sz="597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413" name="Google Shape;1413;p23"/>
            <p:cNvSpPr txBox="1"/>
            <p:nvPr/>
          </p:nvSpPr>
          <p:spPr>
            <a:xfrm>
              <a:off x="1249776" y="1182061"/>
              <a:ext cx="1814669" cy="265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36000" rIns="72000" bIns="36000" anchor="t" anchorCtr="0">
              <a:sp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45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请替换文字内容</a:t>
              </a:r>
              <a:endParaRPr sz="1045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 txBox="1"/>
            <p:nvPr/>
          </p:nvSpPr>
          <p:spPr>
            <a:xfrm>
              <a:off x="6525309" y="4020751"/>
              <a:ext cx="1980113" cy="478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950" tIns="31975" rIns="63950" bIns="319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7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sz="597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415" name="Google Shape;1415;p23"/>
            <p:cNvSpPr txBox="1"/>
            <p:nvPr/>
          </p:nvSpPr>
          <p:spPr>
            <a:xfrm>
              <a:off x="6525310" y="3828857"/>
              <a:ext cx="1814669" cy="265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36000" rIns="72000" bIns="360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45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请替换文字内容</a:t>
              </a:r>
              <a:endParaRPr sz="1045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 txBox="1"/>
            <p:nvPr/>
          </p:nvSpPr>
          <p:spPr>
            <a:xfrm>
              <a:off x="6717343" y="2761858"/>
              <a:ext cx="1980113" cy="478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950" tIns="31975" rIns="63950" bIns="319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7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sz="597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417" name="Google Shape;1417;p23"/>
            <p:cNvSpPr txBox="1"/>
            <p:nvPr/>
          </p:nvSpPr>
          <p:spPr>
            <a:xfrm>
              <a:off x="6717344" y="2526334"/>
              <a:ext cx="1814669" cy="265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36000" rIns="72000" bIns="360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45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请替换文字内容</a:t>
              </a:r>
              <a:endParaRPr sz="1045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 txBox="1"/>
            <p:nvPr/>
          </p:nvSpPr>
          <p:spPr>
            <a:xfrm>
              <a:off x="5895862" y="1542812"/>
              <a:ext cx="1980113" cy="478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950" tIns="31975" rIns="63950" bIns="319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7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sz="597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419" name="Google Shape;1419;p23"/>
            <p:cNvSpPr txBox="1"/>
            <p:nvPr/>
          </p:nvSpPr>
          <p:spPr>
            <a:xfrm>
              <a:off x="5895863" y="1289734"/>
              <a:ext cx="1814669" cy="265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36000" rIns="72000" bIns="360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45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请替换文字内容</a:t>
              </a:r>
              <a:endParaRPr sz="1045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23"/>
          <p:cNvSpPr txBox="1"/>
          <p:nvPr/>
        </p:nvSpPr>
        <p:spPr>
          <a:xfrm>
            <a:off x="2645338" y="660336"/>
            <a:ext cx="43877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</a:t>
            </a:r>
            <a:endParaRPr sz="180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6" name="Google Shape;1426;p24"/>
          <p:cNvCxnSpPr/>
          <p:nvPr/>
        </p:nvCxnSpPr>
        <p:spPr>
          <a:xfrm rot="10800000" flipH="1">
            <a:off x="5983035" y="3571482"/>
            <a:ext cx="983234" cy="118241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427" name="Google Shape;1427;p24"/>
          <p:cNvGrpSpPr/>
          <p:nvPr/>
        </p:nvGrpSpPr>
        <p:grpSpPr>
          <a:xfrm>
            <a:off x="529987" y="744499"/>
            <a:ext cx="8795433" cy="4089076"/>
            <a:chOff x="658712" y="774293"/>
            <a:chExt cx="8343850" cy="3879130"/>
          </a:xfrm>
        </p:grpSpPr>
        <p:grpSp>
          <p:nvGrpSpPr>
            <p:cNvPr id="1428" name="Google Shape;1428;p24"/>
            <p:cNvGrpSpPr/>
            <p:nvPr/>
          </p:nvGrpSpPr>
          <p:grpSpPr>
            <a:xfrm>
              <a:off x="3236146" y="1535468"/>
              <a:ext cx="3183354" cy="2965745"/>
              <a:chOff x="3236146" y="1535468"/>
              <a:chExt cx="3183354" cy="2965745"/>
            </a:xfrm>
          </p:grpSpPr>
          <p:grpSp>
            <p:nvGrpSpPr>
              <p:cNvPr id="1429" name="Google Shape;1429;p24"/>
              <p:cNvGrpSpPr/>
              <p:nvPr/>
            </p:nvGrpSpPr>
            <p:grpSpPr>
              <a:xfrm>
                <a:off x="3236146" y="1535468"/>
                <a:ext cx="3183354" cy="1457036"/>
                <a:chOff x="0" y="-98208"/>
                <a:chExt cx="6288065" cy="2961767"/>
              </a:xfrm>
            </p:grpSpPr>
            <p:sp>
              <p:nvSpPr>
                <p:cNvPr id="1430" name="Google Shape;1430;p24"/>
                <p:cNvSpPr/>
                <p:nvPr/>
              </p:nvSpPr>
              <p:spPr>
                <a:xfrm flipH="1">
                  <a:off x="0" y="0"/>
                  <a:ext cx="2849207" cy="286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1596" extrusionOk="0">
                      <a:moveTo>
                        <a:pt x="104" y="1596"/>
                      </a:moveTo>
                      <a:lnTo>
                        <a:pt x="1470" y="1596"/>
                      </a:lnTo>
                      <a:lnTo>
                        <a:pt x="1488" y="1596"/>
                      </a:lnTo>
                      <a:lnTo>
                        <a:pt x="1506" y="1594"/>
                      </a:lnTo>
                      <a:lnTo>
                        <a:pt x="1520" y="1590"/>
                      </a:lnTo>
                      <a:lnTo>
                        <a:pt x="1534" y="1584"/>
                      </a:lnTo>
                      <a:lnTo>
                        <a:pt x="1548" y="1578"/>
                      </a:lnTo>
                      <a:lnTo>
                        <a:pt x="1558" y="1570"/>
                      </a:lnTo>
                      <a:lnTo>
                        <a:pt x="1566" y="1562"/>
                      </a:lnTo>
                      <a:lnTo>
                        <a:pt x="1574" y="1552"/>
                      </a:lnTo>
                      <a:lnTo>
                        <a:pt x="1580" y="1540"/>
                      </a:lnTo>
                      <a:lnTo>
                        <a:pt x="1584" y="1528"/>
                      </a:lnTo>
                      <a:lnTo>
                        <a:pt x="1586" y="1516"/>
                      </a:lnTo>
                      <a:lnTo>
                        <a:pt x="1588" y="1504"/>
                      </a:lnTo>
                      <a:lnTo>
                        <a:pt x="1586" y="1490"/>
                      </a:lnTo>
                      <a:lnTo>
                        <a:pt x="1584" y="1476"/>
                      </a:lnTo>
                      <a:lnTo>
                        <a:pt x="1578" y="1462"/>
                      </a:lnTo>
                      <a:lnTo>
                        <a:pt x="1572" y="1446"/>
                      </a:lnTo>
                      <a:lnTo>
                        <a:pt x="862" y="58"/>
                      </a:lnTo>
                      <a:lnTo>
                        <a:pt x="854" y="44"/>
                      </a:lnTo>
                      <a:lnTo>
                        <a:pt x="846" y="32"/>
                      </a:lnTo>
                      <a:lnTo>
                        <a:pt x="836" y="22"/>
                      </a:lnTo>
                      <a:lnTo>
                        <a:pt x="828" y="14"/>
                      </a:lnTo>
                      <a:lnTo>
                        <a:pt x="818" y="8"/>
                      </a:lnTo>
                      <a:lnTo>
                        <a:pt x="808" y="4"/>
                      </a:lnTo>
                      <a:lnTo>
                        <a:pt x="798" y="0"/>
                      </a:lnTo>
                      <a:lnTo>
                        <a:pt x="788" y="0"/>
                      </a:lnTo>
                      <a:lnTo>
                        <a:pt x="778" y="0"/>
                      </a:lnTo>
                      <a:lnTo>
                        <a:pt x="768" y="4"/>
                      </a:lnTo>
                      <a:lnTo>
                        <a:pt x="758" y="8"/>
                      </a:lnTo>
                      <a:lnTo>
                        <a:pt x="748" y="14"/>
                      </a:lnTo>
                      <a:lnTo>
                        <a:pt x="738" y="22"/>
                      </a:lnTo>
                      <a:lnTo>
                        <a:pt x="730" y="32"/>
                      </a:lnTo>
                      <a:lnTo>
                        <a:pt x="722" y="44"/>
                      </a:lnTo>
                      <a:lnTo>
                        <a:pt x="714" y="58"/>
                      </a:lnTo>
                      <a:lnTo>
                        <a:pt x="14" y="1456"/>
                      </a:lnTo>
                      <a:lnTo>
                        <a:pt x="8" y="1472"/>
                      </a:lnTo>
                      <a:lnTo>
                        <a:pt x="4" y="1486"/>
                      </a:lnTo>
                      <a:lnTo>
                        <a:pt x="0" y="1500"/>
                      </a:lnTo>
                      <a:lnTo>
                        <a:pt x="0" y="1512"/>
                      </a:lnTo>
                      <a:lnTo>
                        <a:pt x="0" y="1524"/>
                      </a:lnTo>
                      <a:lnTo>
                        <a:pt x="2" y="1536"/>
                      </a:lnTo>
                      <a:lnTo>
                        <a:pt x="6" y="1546"/>
                      </a:lnTo>
                      <a:lnTo>
                        <a:pt x="12" y="1556"/>
                      </a:lnTo>
                      <a:lnTo>
                        <a:pt x="18" y="1566"/>
                      </a:lnTo>
                      <a:lnTo>
                        <a:pt x="26" y="1574"/>
                      </a:lnTo>
                      <a:lnTo>
                        <a:pt x="36" y="1580"/>
                      </a:lnTo>
                      <a:lnTo>
                        <a:pt x="48" y="1586"/>
                      </a:lnTo>
                      <a:lnTo>
                        <a:pt x="60" y="1590"/>
                      </a:lnTo>
                      <a:lnTo>
                        <a:pt x="74" y="1594"/>
                      </a:lnTo>
                      <a:lnTo>
                        <a:pt x="88" y="1596"/>
                      </a:lnTo>
                      <a:lnTo>
                        <a:pt x="104" y="1596"/>
                      </a:lnTo>
                      <a:close/>
                    </a:path>
                  </a:pathLst>
                </a:custGeom>
                <a:solidFill>
                  <a:srgbClr val="4BB0D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1" name="Google Shape;1431;p24"/>
                <p:cNvSpPr/>
                <p:nvPr/>
              </p:nvSpPr>
              <p:spPr>
                <a:xfrm flipH="1">
                  <a:off x="3438857" y="0"/>
                  <a:ext cx="2849208" cy="286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1596" extrusionOk="0">
                      <a:moveTo>
                        <a:pt x="104" y="1596"/>
                      </a:moveTo>
                      <a:lnTo>
                        <a:pt x="1470" y="1596"/>
                      </a:lnTo>
                      <a:lnTo>
                        <a:pt x="1488" y="1596"/>
                      </a:lnTo>
                      <a:lnTo>
                        <a:pt x="1506" y="1594"/>
                      </a:lnTo>
                      <a:lnTo>
                        <a:pt x="1520" y="1590"/>
                      </a:lnTo>
                      <a:lnTo>
                        <a:pt x="1534" y="1584"/>
                      </a:lnTo>
                      <a:lnTo>
                        <a:pt x="1548" y="1578"/>
                      </a:lnTo>
                      <a:lnTo>
                        <a:pt x="1558" y="1570"/>
                      </a:lnTo>
                      <a:lnTo>
                        <a:pt x="1566" y="1562"/>
                      </a:lnTo>
                      <a:lnTo>
                        <a:pt x="1574" y="1552"/>
                      </a:lnTo>
                      <a:lnTo>
                        <a:pt x="1580" y="1540"/>
                      </a:lnTo>
                      <a:lnTo>
                        <a:pt x="1584" y="1528"/>
                      </a:lnTo>
                      <a:lnTo>
                        <a:pt x="1586" y="1516"/>
                      </a:lnTo>
                      <a:lnTo>
                        <a:pt x="1588" y="1504"/>
                      </a:lnTo>
                      <a:lnTo>
                        <a:pt x="1586" y="1490"/>
                      </a:lnTo>
                      <a:lnTo>
                        <a:pt x="1584" y="1476"/>
                      </a:lnTo>
                      <a:lnTo>
                        <a:pt x="1578" y="1462"/>
                      </a:lnTo>
                      <a:lnTo>
                        <a:pt x="1572" y="1446"/>
                      </a:lnTo>
                      <a:lnTo>
                        <a:pt x="862" y="58"/>
                      </a:lnTo>
                      <a:lnTo>
                        <a:pt x="854" y="44"/>
                      </a:lnTo>
                      <a:lnTo>
                        <a:pt x="846" y="32"/>
                      </a:lnTo>
                      <a:lnTo>
                        <a:pt x="836" y="22"/>
                      </a:lnTo>
                      <a:lnTo>
                        <a:pt x="828" y="14"/>
                      </a:lnTo>
                      <a:lnTo>
                        <a:pt x="818" y="8"/>
                      </a:lnTo>
                      <a:lnTo>
                        <a:pt x="808" y="4"/>
                      </a:lnTo>
                      <a:lnTo>
                        <a:pt x="798" y="0"/>
                      </a:lnTo>
                      <a:lnTo>
                        <a:pt x="788" y="0"/>
                      </a:lnTo>
                      <a:lnTo>
                        <a:pt x="778" y="0"/>
                      </a:lnTo>
                      <a:lnTo>
                        <a:pt x="768" y="4"/>
                      </a:lnTo>
                      <a:lnTo>
                        <a:pt x="758" y="8"/>
                      </a:lnTo>
                      <a:lnTo>
                        <a:pt x="748" y="14"/>
                      </a:lnTo>
                      <a:lnTo>
                        <a:pt x="738" y="22"/>
                      </a:lnTo>
                      <a:lnTo>
                        <a:pt x="730" y="32"/>
                      </a:lnTo>
                      <a:lnTo>
                        <a:pt x="722" y="44"/>
                      </a:lnTo>
                      <a:lnTo>
                        <a:pt x="714" y="58"/>
                      </a:lnTo>
                      <a:lnTo>
                        <a:pt x="14" y="1456"/>
                      </a:lnTo>
                      <a:lnTo>
                        <a:pt x="8" y="1472"/>
                      </a:lnTo>
                      <a:lnTo>
                        <a:pt x="4" y="1486"/>
                      </a:lnTo>
                      <a:lnTo>
                        <a:pt x="0" y="1500"/>
                      </a:lnTo>
                      <a:lnTo>
                        <a:pt x="0" y="1512"/>
                      </a:lnTo>
                      <a:lnTo>
                        <a:pt x="0" y="1524"/>
                      </a:lnTo>
                      <a:lnTo>
                        <a:pt x="2" y="1536"/>
                      </a:lnTo>
                      <a:lnTo>
                        <a:pt x="6" y="1546"/>
                      </a:lnTo>
                      <a:lnTo>
                        <a:pt x="12" y="1556"/>
                      </a:lnTo>
                      <a:lnTo>
                        <a:pt x="18" y="1566"/>
                      </a:lnTo>
                      <a:lnTo>
                        <a:pt x="26" y="1574"/>
                      </a:lnTo>
                      <a:lnTo>
                        <a:pt x="36" y="1580"/>
                      </a:lnTo>
                      <a:lnTo>
                        <a:pt x="48" y="1586"/>
                      </a:lnTo>
                      <a:lnTo>
                        <a:pt x="60" y="1590"/>
                      </a:lnTo>
                      <a:lnTo>
                        <a:pt x="74" y="1594"/>
                      </a:lnTo>
                      <a:lnTo>
                        <a:pt x="88" y="1596"/>
                      </a:lnTo>
                      <a:lnTo>
                        <a:pt x="104" y="1596"/>
                      </a:lnTo>
                      <a:close/>
                    </a:path>
                  </a:pathLst>
                </a:custGeom>
                <a:solidFill>
                  <a:srgbClr val="A6BAB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2" name="Google Shape;1432;p24"/>
                <p:cNvSpPr/>
                <p:nvPr/>
              </p:nvSpPr>
              <p:spPr>
                <a:xfrm rot="10800000">
                  <a:off x="1719429" y="-98208"/>
                  <a:ext cx="2849208" cy="286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1596" extrusionOk="0">
                      <a:moveTo>
                        <a:pt x="104" y="1596"/>
                      </a:moveTo>
                      <a:lnTo>
                        <a:pt x="1470" y="1596"/>
                      </a:lnTo>
                      <a:lnTo>
                        <a:pt x="1488" y="1596"/>
                      </a:lnTo>
                      <a:lnTo>
                        <a:pt x="1506" y="1594"/>
                      </a:lnTo>
                      <a:lnTo>
                        <a:pt x="1520" y="1590"/>
                      </a:lnTo>
                      <a:lnTo>
                        <a:pt x="1534" y="1584"/>
                      </a:lnTo>
                      <a:lnTo>
                        <a:pt x="1548" y="1578"/>
                      </a:lnTo>
                      <a:lnTo>
                        <a:pt x="1558" y="1570"/>
                      </a:lnTo>
                      <a:lnTo>
                        <a:pt x="1566" y="1562"/>
                      </a:lnTo>
                      <a:lnTo>
                        <a:pt x="1574" y="1552"/>
                      </a:lnTo>
                      <a:lnTo>
                        <a:pt x="1580" y="1540"/>
                      </a:lnTo>
                      <a:lnTo>
                        <a:pt x="1584" y="1528"/>
                      </a:lnTo>
                      <a:lnTo>
                        <a:pt x="1586" y="1516"/>
                      </a:lnTo>
                      <a:lnTo>
                        <a:pt x="1588" y="1504"/>
                      </a:lnTo>
                      <a:lnTo>
                        <a:pt x="1586" y="1490"/>
                      </a:lnTo>
                      <a:lnTo>
                        <a:pt x="1584" y="1476"/>
                      </a:lnTo>
                      <a:lnTo>
                        <a:pt x="1578" y="1462"/>
                      </a:lnTo>
                      <a:lnTo>
                        <a:pt x="1572" y="1446"/>
                      </a:lnTo>
                      <a:lnTo>
                        <a:pt x="862" y="58"/>
                      </a:lnTo>
                      <a:lnTo>
                        <a:pt x="854" y="44"/>
                      </a:lnTo>
                      <a:lnTo>
                        <a:pt x="846" y="32"/>
                      </a:lnTo>
                      <a:lnTo>
                        <a:pt x="836" y="22"/>
                      </a:lnTo>
                      <a:lnTo>
                        <a:pt x="828" y="14"/>
                      </a:lnTo>
                      <a:lnTo>
                        <a:pt x="818" y="8"/>
                      </a:lnTo>
                      <a:lnTo>
                        <a:pt x="808" y="4"/>
                      </a:lnTo>
                      <a:lnTo>
                        <a:pt x="798" y="0"/>
                      </a:lnTo>
                      <a:lnTo>
                        <a:pt x="788" y="0"/>
                      </a:lnTo>
                      <a:lnTo>
                        <a:pt x="778" y="0"/>
                      </a:lnTo>
                      <a:lnTo>
                        <a:pt x="768" y="4"/>
                      </a:lnTo>
                      <a:lnTo>
                        <a:pt x="758" y="8"/>
                      </a:lnTo>
                      <a:lnTo>
                        <a:pt x="748" y="14"/>
                      </a:lnTo>
                      <a:lnTo>
                        <a:pt x="738" y="22"/>
                      </a:lnTo>
                      <a:lnTo>
                        <a:pt x="730" y="32"/>
                      </a:lnTo>
                      <a:lnTo>
                        <a:pt x="722" y="44"/>
                      </a:lnTo>
                      <a:lnTo>
                        <a:pt x="714" y="58"/>
                      </a:lnTo>
                      <a:lnTo>
                        <a:pt x="14" y="1456"/>
                      </a:lnTo>
                      <a:lnTo>
                        <a:pt x="8" y="1472"/>
                      </a:lnTo>
                      <a:lnTo>
                        <a:pt x="4" y="1486"/>
                      </a:lnTo>
                      <a:lnTo>
                        <a:pt x="0" y="1500"/>
                      </a:lnTo>
                      <a:lnTo>
                        <a:pt x="0" y="1512"/>
                      </a:lnTo>
                      <a:lnTo>
                        <a:pt x="0" y="1524"/>
                      </a:lnTo>
                      <a:lnTo>
                        <a:pt x="2" y="1536"/>
                      </a:lnTo>
                      <a:lnTo>
                        <a:pt x="6" y="1546"/>
                      </a:lnTo>
                      <a:lnTo>
                        <a:pt x="12" y="1556"/>
                      </a:lnTo>
                      <a:lnTo>
                        <a:pt x="18" y="1566"/>
                      </a:lnTo>
                      <a:lnTo>
                        <a:pt x="26" y="1574"/>
                      </a:lnTo>
                      <a:lnTo>
                        <a:pt x="36" y="1580"/>
                      </a:lnTo>
                      <a:lnTo>
                        <a:pt x="48" y="1586"/>
                      </a:lnTo>
                      <a:lnTo>
                        <a:pt x="60" y="1590"/>
                      </a:lnTo>
                      <a:lnTo>
                        <a:pt x="74" y="1594"/>
                      </a:lnTo>
                      <a:lnTo>
                        <a:pt x="88" y="1596"/>
                      </a:lnTo>
                      <a:lnTo>
                        <a:pt x="104" y="1596"/>
                      </a:lnTo>
                      <a:close/>
                    </a:path>
                  </a:pathLst>
                </a:custGeom>
                <a:solidFill>
                  <a:srgbClr val="EE90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33" name="Google Shape;1433;p24"/>
              <p:cNvGrpSpPr/>
              <p:nvPr/>
            </p:nvGrpSpPr>
            <p:grpSpPr>
              <a:xfrm>
                <a:off x="3236146" y="3044770"/>
                <a:ext cx="3183354" cy="1456443"/>
                <a:chOff x="0" y="0"/>
                <a:chExt cx="6288064" cy="2960563"/>
              </a:xfrm>
            </p:grpSpPr>
            <p:sp>
              <p:nvSpPr>
                <p:cNvPr id="1434" name="Google Shape;1434;p24"/>
                <p:cNvSpPr/>
                <p:nvPr/>
              </p:nvSpPr>
              <p:spPr>
                <a:xfrm rot="10800000">
                  <a:off x="3438857" y="0"/>
                  <a:ext cx="2849207" cy="286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1596" extrusionOk="0">
                      <a:moveTo>
                        <a:pt x="104" y="1596"/>
                      </a:moveTo>
                      <a:lnTo>
                        <a:pt x="1470" y="1596"/>
                      </a:lnTo>
                      <a:lnTo>
                        <a:pt x="1488" y="1596"/>
                      </a:lnTo>
                      <a:lnTo>
                        <a:pt x="1506" y="1594"/>
                      </a:lnTo>
                      <a:lnTo>
                        <a:pt x="1520" y="1590"/>
                      </a:lnTo>
                      <a:lnTo>
                        <a:pt x="1534" y="1584"/>
                      </a:lnTo>
                      <a:lnTo>
                        <a:pt x="1548" y="1578"/>
                      </a:lnTo>
                      <a:lnTo>
                        <a:pt x="1558" y="1570"/>
                      </a:lnTo>
                      <a:lnTo>
                        <a:pt x="1566" y="1562"/>
                      </a:lnTo>
                      <a:lnTo>
                        <a:pt x="1574" y="1552"/>
                      </a:lnTo>
                      <a:lnTo>
                        <a:pt x="1580" y="1540"/>
                      </a:lnTo>
                      <a:lnTo>
                        <a:pt x="1584" y="1528"/>
                      </a:lnTo>
                      <a:lnTo>
                        <a:pt x="1586" y="1516"/>
                      </a:lnTo>
                      <a:lnTo>
                        <a:pt x="1588" y="1504"/>
                      </a:lnTo>
                      <a:lnTo>
                        <a:pt x="1586" y="1490"/>
                      </a:lnTo>
                      <a:lnTo>
                        <a:pt x="1584" y="1476"/>
                      </a:lnTo>
                      <a:lnTo>
                        <a:pt x="1578" y="1462"/>
                      </a:lnTo>
                      <a:lnTo>
                        <a:pt x="1572" y="1446"/>
                      </a:lnTo>
                      <a:lnTo>
                        <a:pt x="862" y="58"/>
                      </a:lnTo>
                      <a:lnTo>
                        <a:pt x="854" y="44"/>
                      </a:lnTo>
                      <a:lnTo>
                        <a:pt x="846" y="32"/>
                      </a:lnTo>
                      <a:lnTo>
                        <a:pt x="836" y="22"/>
                      </a:lnTo>
                      <a:lnTo>
                        <a:pt x="828" y="14"/>
                      </a:lnTo>
                      <a:lnTo>
                        <a:pt x="818" y="8"/>
                      </a:lnTo>
                      <a:lnTo>
                        <a:pt x="808" y="4"/>
                      </a:lnTo>
                      <a:lnTo>
                        <a:pt x="798" y="0"/>
                      </a:lnTo>
                      <a:lnTo>
                        <a:pt x="788" y="0"/>
                      </a:lnTo>
                      <a:lnTo>
                        <a:pt x="778" y="0"/>
                      </a:lnTo>
                      <a:lnTo>
                        <a:pt x="768" y="4"/>
                      </a:lnTo>
                      <a:lnTo>
                        <a:pt x="758" y="8"/>
                      </a:lnTo>
                      <a:lnTo>
                        <a:pt x="748" y="14"/>
                      </a:lnTo>
                      <a:lnTo>
                        <a:pt x="738" y="22"/>
                      </a:lnTo>
                      <a:lnTo>
                        <a:pt x="730" y="32"/>
                      </a:lnTo>
                      <a:lnTo>
                        <a:pt x="722" y="44"/>
                      </a:lnTo>
                      <a:lnTo>
                        <a:pt x="714" y="58"/>
                      </a:lnTo>
                      <a:lnTo>
                        <a:pt x="14" y="1456"/>
                      </a:lnTo>
                      <a:lnTo>
                        <a:pt x="8" y="1472"/>
                      </a:lnTo>
                      <a:lnTo>
                        <a:pt x="4" y="1486"/>
                      </a:lnTo>
                      <a:lnTo>
                        <a:pt x="0" y="1500"/>
                      </a:lnTo>
                      <a:lnTo>
                        <a:pt x="0" y="1512"/>
                      </a:lnTo>
                      <a:lnTo>
                        <a:pt x="0" y="1524"/>
                      </a:lnTo>
                      <a:lnTo>
                        <a:pt x="2" y="1536"/>
                      </a:lnTo>
                      <a:lnTo>
                        <a:pt x="6" y="1546"/>
                      </a:lnTo>
                      <a:lnTo>
                        <a:pt x="12" y="1556"/>
                      </a:lnTo>
                      <a:lnTo>
                        <a:pt x="18" y="1566"/>
                      </a:lnTo>
                      <a:lnTo>
                        <a:pt x="26" y="1574"/>
                      </a:lnTo>
                      <a:lnTo>
                        <a:pt x="36" y="1580"/>
                      </a:lnTo>
                      <a:lnTo>
                        <a:pt x="48" y="1586"/>
                      </a:lnTo>
                      <a:lnTo>
                        <a:pt x="60" y="1590"/>
                      </a:lnTo>
                      <a:lnTo>
                        <a:pt x="74" y="1594"/>
                      </a:lnTo>
                      <a:lnTo>
                        <a:pt x="88" y="1596"/>
                      </a:lnTo>
                      <a:lnTo>
                        <a:pt x="104" y="1596"/>
                      </a:lnTo>
                      <a:close/>
                    </a:path>
                  </a:pathLst>
                </a:custGeom>
                <a:solidFill>
                  <a:srgbClr val="4BB0D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5" name="Google Shape;1435;p24"/>
                <p:cNvSpPr/>
                <p:nvPr/>
              </p:nvSpPr>
              <p:spPr>
                <a:xfrm rot="10800000">
                  <a:off x="0" y="0"/>
                  <a:ext cx="2849207" cy="286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1596" extrusionOk="0">
                      <a:moveTo>
                        <a:pt x="104" y="1596"/>
                      </a:moveTo>
                      <a:lnTo>
                        <a:pt x="1470" y="1596"/>
                      </a:lnTo>
                      <a:lnTo>
                        <a:pt x="1488" y="1596"/>
                      </a:lnTo>
                      <a:lnTo>
                        <a:pt x="1506" y="1594"/>
                      </a:lnTo>
                      <a:lnTo>
                        <a:pt x="1520" y="1590"/>
                      </a:lnTo>
                      <a:lnTo>
                        <a:pt x="1534" y="1584"/>
                      </a:lnTo>
                      <a:lnTo>
                        <a:pt x="1548" y="1578"/>
                      </a:lnTo>
                      <a:lnTo>
                        <a:pt x="1558" y="1570"/>
                      </a:lnTo>
                      <a:lnTo>
                        <a:pt x="1566" y="1562"/>
                      </a:lnTo>
                      <a:lnTo>
                        <a:pt x="1574" y="1552"/>
                      </a:lnTo>
                      <a:lnTo>
                        <a:pt x="1580" y="1540"/>
                      </a:lnTo>
                      <a:lnTo>
                        <a:pt x="1584" y="1528"/>
                      </a:lnTo>
                      <a:lnTo>
                        <a:pt x="1586" y="1516"/>
                      </a:lnTo>
                      <a:lnTo>
                        <a:pt x="1588" y="1504"/>
                      </a:lnTo>
                      <a:lnTo>
                        <a:pt x="1586" y="1490"/>
                      </a:lnTo>
                      <a:lnTo>
                        <a:pt x="1584" y="1476"/>
                      </a:lnTo>
                      <a:lnTo>
                        <a:pt x="1578" y="1462"/>
                      </a:lnTo>
                      <a:lnTo>
                        <a:pt x="1572" y="1446"/>
                      </a:lnTo>
                      <a:lnTo>
                        <a:pt x="862" y="58"/>
                      </a:lnTo>
                      <a:lnTo>
                        <a:pt x="854" y="44"/>
                      </a:lnTo>
                      <a:lnTo>
                        <a:pt x="846" y="32"/>
                      </a:lnTo>
                      <a:lnTo>
                        <a:pt x="836" y="22"/>
                      </a:lnTo>
                      <a:lnTo>
                        <a:pt x="828" y="14"/>
                      </a:lnTo>
                      <a:lnTo>
                        <a:pt x="818" y="8"/>
                      </a:lnTo>
                      <a:lnTo>
                        <a:pt x="808" y="4"/>
                      </a:lnTo>
                      <a:lnTo>
                        <a:pt x="798" y="0"/>
                      </a:lnTo>
                      <a:lnTo>
                        <a:pt x="788" y="0"/>
                      </a:lnTo>
                      <a:lnTo>
                        <a:pt x="778" y="0"/>
                      </a:lnTo>
                      <a:lnTo>
                        <a:pt x="768" y="4"/>
                      </a:lnTo>
                      <a:lnTo>
                        <a:pt x="758" y="8"/>
                      </a:lnTo>
                      <a:lnTo>
                        <a:pt x="748" y="14"/>
                      </a:lnTo>
                      <a:lnTo>
                        <a:pt x="738" y="22"/>
                      </a:lnTo>
                      <a:lnTo>
                        <a:pt x="730" y="32"/>
                      </a:lnTo>
                      <a:lnTo>
                        <a:pt x="722" y="44"/>
                      </a:lnTo>
                      <a:lnTo>
                        <a:pt x="714" y="58"/>
                      </a:lnTo>
                      <a:lnTo>
                        <a:pt x="14" y="1456"/>
                      </a:lnTo>
                      <a:lnTo>
                        <a:pt x="8" y="1472"/>
                      </a:lnTo>
                      <a:lnTo>
                        <a:pt x="4" y="1486"/>
                      </a:lnTo>
                      <a:lnTo>
                        <a:pt x="0" y="1500"/>
                      </a:lnTo>
                      <a:lnTo>
                        <a:pt x="0" y="1512"/>
                      </a:lnTo>
                      <a:lnTo>
                        <a:pt x="0" y="1524"/>
                      </a:lnTo>
                      <a:lnTo>
                        <a:pt x="2" y="1536"/>
                      </a:lnTo>
                      <a:lnTo>
                        <a:pt x="6" y="1546"/>
                      </a:lnTo>
                      <a:lnTo>
                        <a:pt x="12" y="1556"/>
                      </a:lnTo>
                      <a:lnTo>
                        <a:pt x="18" y="1566"/>
                      </a:lnTo>
                      <a:lnTo>
                        <a:pt x="26" y="1574"/>
                      </a:lnTo>
                      <a:lnTo>
                        <a:pt x="36" y="1580"/>
                      </a:lnTo>
                      <a:lnTo>
                        <a:pt x="48" y="1586"/>
                      </a:lnTo>
                      <a:lnTo>
                        <a:pt x="60" y="1590"/>
                      </a:lnTo>
                      <a:lnTo>
                        <a:pt x="74" y="1594"/>
                      </a:lnTo>
                      <a:lnTo>
                        <a:pt x="88" y="1596"/>
                      </a:lnTo>
                      <a:lnTo>
                        <a:pt x="104" y="1596"/>
                      </a:lnTo>
                      <a:close/>
                    </a:path>
                  </a:pathLst>
                </a:custGeom>
                <a:solidFill>
                  <a:srgbClr val="A6BAB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24"/>
                <p:cNvSpPr/>
                <p:nvPr/>
              </p:nvSpPr>
              <p:spPr>
                <a:xfrm flipH="1">
                  <a:off x="1719429" y="97004"/>
                  <a:ext cx="2849208" cy="286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1596" extrusionOk="0">
                      <a:moveTo>
                        <a:pt x="104" y="1596"/>
                      </a:moveTo>
                      <a:lnTo>
                        <a:pt x="1470" y="1596"/>
                      </a:lnTo>
                      <a:lnTo>
                        <a:pt x="1488" y="1596"/>
                      </a:lnTo>
                      <a:lnTo>
                        <a:pt x="1506" y="1594"/>
                      </a:lnTo>
                      <a:lnTo>
                        <a:pt x="1520" y="1590"/>
                      </a:lnTo>
                      <a:lnTo>
                        <a:pt x="1534" y="1584"/>
                      </a:lnTo>
                      <a:lnTo>
                        <a:pt x="1548" y="1578"/>
                      </a:lnTo>
                      <a:lnTo>
                        <a:pt x="1558" y="1570"/>
                      </a:lnTo>
                      <a:lnTo>
                        <a:pt x="1566" y="1562"/>
                      </a:lnTo>
                      <a:lnTo>
                        <a:pt x="1574" y="1552"/>
                      </a:lnTo>
                      <a:lnTo>
                        <a:pt x="1580" y="1540"/>
                      </a:lnTo>
                      <a:lnTo>
                        <a:pt x="1584" y="1528"/>
                      </a:lnTo>
                      <a:lnTo>
                        <a:pt x="1586" y="1516"/>
                      </a:lnTo>
                      <a:lnTo>
                        <a:pt x="1588" y="1504"/>
                      </a:lnTo>
                      <a:lnTo>
                        <a:pt x="1586" y="1490"/>
                      </a:lnTo>
                      <a:lnTo>
                        <a:pt x="1584" y="1476"/>
                      </a:lnTo>
                      <a:lnTo>
                        <a:pt x="1578" y="1462"/>
                      </a:lnTo>
                      <a:lnTo>
                        <a:pt x="1572" y="1446"/>
                      </a:lnTo>
                      <a:lnTo>
                        <a:pt x="862" y="58"/>
                      </a:lnTo>
                      <a:lnTo>
                        <a:pt x="854" y="44"/>
                      </a:lnTo>
                      <a:lnTo>
                        <a:pt x="846" y="32"/>
                      </a:lnTo>
                      <a:lnTo>
                        <a:pt x="836" y="22"/>
                      </a:lnTo>
                      <a:lnTo>
                        <a:pt x="828" y="14"/>
                      </a:lnTo>
                      <a:lnTo>
                        <a:pt x="818" y="8"/>
                      </a:lnTo>
                      <a:lnTo>
                        <a:pt x="808" y="4"/>
                      </a:lnTo>
                      <a:lnTo>
                        <a:pt x="798" y="0"/>
                      </a:lnTo>
                      <a:lnTo>
                        <a:pt x="788" y="0"/>
                      </a:lnTo>
                      <a:lnTo>
                        <a:pt x="778" y="0"/>
                      </a:lnTo>
                      <a:lnTo>
                        <a:pt x="768" y="4"/>
                      </a:lnTo>
                      <a:lnTo>
                        <a:pt x="758" y="8"/>
                      </a:lnTo>
                      <a:lnTo>
                        <a:pt x="748" y="14"/>
                      </a:lnTo>
                      <a:lnTo>
                        <a:pt x="738" y="22"/>
                      </a:lnTo>
                      <a:lnTo>
                        <a:pt x="730" y="32"/>
                      </a:lnTo>
                      <a:lnTo>
                        <a:pt x="722" y="44"/>
                      </a:lnTo>
                      <a:lnTo>
                        <a:pt x="714" y="58"/>
                      </a:lnTo>
                      <a:lnTo>
                        <a:pt x="14" y="1456"/>
                      </a:lnTo>
                      <a:lnTo>
                        <a:pt x="8" y="1472"/>
                      </a:lnTo>
                      <a:lnTo>
                        <a:pt x="4" y="1486"/>
                      </a:lnTo>
                      <a:lnTo>
                        <a:pt x="0" y="1500"/>
                      </a:lnTo>
                      <a:lnTo>
                        <a:pt x="0" y="1512"/>
                      </a:lnTo>
                      <a:lnTo>
                        <a:pt x="0" y="1524"/>
                      </a:lnTo>
                      <a:lnTo>
                        <a:pt x="2" y="1536"/>
                      </a:lnTo>
                      <a:lnTo>
                        <a:pt x="6" y="1546"/>
                      </a:lnTo>
                      <a:lnTo>
                        <a:pt x="12" y="1556"/>
                      </a:lnTo>
                      <a:lnTo>
                        <a:pt x="18" y="1566"/>
                      </a:lnTo>
                      <a:lnTo>
                        <a:pt x="26" y="1574"/>
                      </a:lnTo>
                      <a:lnTo>
                        <a:pt x="36" y="1580"/>
                      </a:lnTo>
                      <a:lnTo>
                        <a:pt x="48" y="1586"/>
                      </a:lnTo>
                      <a:lnTo>
                        <a:pt x="60" y="1590"/>
                      </a:lnTo>
                      <a:lnTo>
                        <a:pt x="74" y="1594"/>
                      </a:lnTo>
                      <a:lnTo>
                        <a:pt x="88" y="1596"/>
                      </a:lnTo>
                      <a:lnTo>
                        <a:pt x="104" y="1596"/>
                      </a:lnTo>
                      <a:close/>
                    </a:path>
                  </a:pathLst>
                </a:custGeom>
                <a:solidFill>
                  <a:srgbClr val="EE90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37" name="Google Shape;1437;p24"/>
              <p:cNvSpPr/>
              <p:nvPr/>
            </p:nvSpPr>
            <p:spPr>
              <a:xfrm>
                <a:off x="4223476" y="2300141"/>
                <a:ext cx="1325558" cy="128809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438" name="Google Shape;1438;p2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649907" y="2085106"/>
                <a:ext cx="614897" cy="5979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9" name="Google Shape;1439;p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663878" y="2216365"/>
                <a:ext cx="456637" cy="443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0" name="Google Shape;1440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630352" y="1701500"/>
                <a:ext cx="459662" cy="4472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1" name="Google Shape;1441;p2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611761" y="3749131"/>
                <a:ext cx="525183" cy="5106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2" name="Google Shape;1442;p24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743333" y="3304868"/>
                <a:ext cx="552399" cy="5364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3" name="Google Shape;1443;p2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511707" y="3304868"/>
                <a:ext cx="558447" cy="5414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4" name="Google Shape;1444;p24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328344" y="2534092"/>
                <a:ext cx="998957" cy="51067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45" name="Google Shape;1445;p24"/>
              <p:cNvSpPr/>
              <p:nvPr/>
            </p:nvSpPr>
            <p:spPr>
              <a:xfrm>
                <a:off x="4344099" y="2944190"/>
                <a:ext cx="1135040" cy="627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575" tIns="36275" rIns="72575" bIns="36275" anchor="t" anchorCtr="0">
                <a:spAutoFit/>
              </a:bodyPr>
              <a:lstStyle/>
              <a:p>
                <a:pPr marL="0" marR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002060"/>
                    </a:solidFill>
                    <a:latin typeface="Impact"/>
                    <a:ea typeface="Impact"/>
                    <a:cs typeface="Impact"/>
                    <a:sym typeface="Impact"/>
                  </a:rPr>
                  <a:t>标题</a:t>
                </a:r>
                <a:endParaRPr sz="2400" b="1">
                  <a:solidFill>
                    <a:srgbClr val="00206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1446" name="Google Shape;1446;p24"/>
            <p:cNvSpPr/>
            <p:nvPr/>
          </p:nvSpPr>
          <p:spPr>
            <a:xfrm>
              <a:off x="6997189" y="1510176"/>
              <a:ext cx="1498415" cy="438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8296B0"/>
                  </a:solidFill>
                  <a:latin typeface="Impact"/>
                  <a:ea typeface="Impact"/>
                  <a:cs typeface="Impact"/>
                  <a:sym typeface="Impact"/>
                </a:rPr>
                <a:t>内容说明</a:t>
              </a:r>
              <a:endParaRPr sz="1800" b="1">
                <a:solidFill>
                  <a:srgbClr val="8296B0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6997190" y="1992774"/>
              <a:ext cx="2005372" cy="904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434154"/>
                  </a:solidFill>
                  <a:latin typeface="Impact"/>
                  <a:ea typeface="Impact"/>
                  <a:cs typeface="Impact"/>
                  <a:sym typeface="Impact"/>
                </a:rPr>
                <a:t>请输入您的文字内容请输入您的文字内容请输入您的文字内容文字</a:t>
              </a:r>
              <a:endParaRPr sz="1200">
                <a:solidFill>
                  <a:srgbClr val="434154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cxnSp>
          <p:nvCxnSpPr>
            <p:cNvPr id="1448" name="Google Shape;1448;p24"/>
            <p:cNvCxnSpPr/>
            <p:nvPr/>
          </p:nvCxnSpPr>
          <p:spPr>
            <a:xfrm rot="10800000" flipH="1">
              <a:off x="6093340" y="1837341"/>
              <a:ext cx="872929" cy="512763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449" name="Google Shape;1449;p24"/>
            <p:cNvSpPr/>
            <p:nvPr/>
          </p:nvSpPr>
          <p:spPr>
            <a:xfrm>
              <a:off x="4137047" y="774293"/>
              <a:ext cx="1498415" cy="438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8296B0"/>
                  </a:solidFill>
                  <a:latin typeface="Impact"/>
                  <a:ea typeface="Impact"/>
                  <a:cs typeface="Impact"/>
                  <a:sym typeface="Impact"/>
                </a:rPr>
                <a:t>内容说明</a:t>
              </a:r>
              <a:endParaRPr sz="1800" b="1">
                <a:solidFill>
                  <a:srgbClr val="8296B0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3623697" y="1142290"/>
              <a:ext cx="2790888" cy="350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434154"/>
                  </a:solidFill>
                  <a:latin typeface="Impact"/>
                  <a:ea typeface="Impact"/>
                  <a:cs typeface="Impact"/>
                  <a:sym typeface="Impact"/>
                </a:rPr>
                <a:t>请输入您的文字内容请输入您的文字</a:t>
              </a:r>
              <a:endParaRPr sz="1200">
                <a:solidFill>
                  <a:srgbClr val="434154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1061613" y="1510177"/>
              <a:ext cx="1498415" cy="438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8296B0"/>
                  </a:solidFill>
                  <a:latin typeface="Impact"/>
                  <a:ea typeface="Impact"/>
                  <a:cs typeface="Impact"/>
                  <a:sym typeface="Impact"/>
                </a:rPr>
                <a:t>内容说明</a:t>
              </a:r>
              <a:endParaRPr sz="1800" b="1">
                <a:solidFill>
                  <a:srgbClr val="8296B0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658712" y="1985843"/>
              <a:ext cx="2005372" cy="904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434154"/>
                  </a:solidFill>
                  <a:latin typeface="Impact"/>
                  <a:ea typeface="Impact"/>
                  <a:cs typeface="Impact"/>
                  <a:sym typeface="Impact"/>
                </a:rPr>
                <a:t>请输入您的文字内容请输入您的文字内容请输入您的文字内容文字</a:t>
              </a:r>
              <a:endParaRPr sz="1200">
                <a:solidFill>
                  <a:srgbClr val="434154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cxnSp>
          <p:nvCxnSpPr>
            <p:cNvPr id="1453" name="Google Shape;1453;p24"/>
            <p:cNvCxnSpPr/>
            <p:nvPr/>
          </p:nvCxnSpPr>
          <p:spPr>
            <a:xfrm rot="10800000">
              <a:off x="2664084" y="1837342"/>
              <a:ext cx="899792" cy="576512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454" name="Google Shape;1454;p24"/>
            <p:cNvSpPr/>
            <p:nvPr/>
          </p:nvSpPr>
          <p:spPr>
            <a:xfrm>
              <a:off x="6997189" y="3251201"/>
              <a:ext cx="1498415" cy="438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8296B0"/>
                  </a:solidFill>
                  <a:latin typeface="Impact"/>
                  <a:ea typeface="Impact"/>
                  <a:cs typeface="Impact"/>
                  <a:sym typeface="Impact"/>
                </a:rPr>
                <a:t>内容说明</a:t>
              </a:r>
              <a:endParaRPr sz="1800" b="1">
                <a:solidFill>
                  <a:srgbClr val="8296B0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6997190" y="3733799"/>
              <a:ext cx="2005372" cy="904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434154"/>
                  </a:solidFill>
                  <a:latin typeface="Impact"/>
                  <a:ea typeface="Impact"/>
                  <a:cs typeface="Impact"/>
                  <a:sym typeface="Impact"/>
                </a:rPr>
                <a:t>请输入您的文字内容请输入您的文字内容请输入您的文字内容文字</a:t>
              </a:r>
              <a:endParaRPr sz="1200">
                <a:solidFill>
                  <a:srgbClr val="434154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1061613" y="3273465"/>
              <a:ext cx="1498415" cy="438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8296B0"/>
                  </a:solidFill>
                  <a:latin typeface="Impact"/>
                  <a:ea typeface="Impact"/>
                  <a:cs typeface="Impact"/>
                  <a:sym typeface="Impact"/>
                </a:rPr>
                <a:t>内容说明</a:t>
              </a:r>
              <a:endParaRPr sz="1800" b="1">
                <a:solidFill>
                  <a:srgbClr val="8296B0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658712" y="3749131"/>
              <a:ext cx="2005372" cy="904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434154"/>
                  </a:solidFill>
                  <a:latin typeface="Impact"/>
                  <a:ea typeface="Impact"/>
                  <a:cs typeface="Impact"/>
                  <a:sym typeface="Impact"/>
                </a:rPr>
                <a:t>请输入您的文字内容请输入您的文字内容请输入您的文字内容文字</a:t>
              </a:r>
              <a:endParaRPr sz="1200">
                <a:solidFill>
                  <a:srgbClr val="434154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cxnSp>
          <p:nvCxnSpPr>
            <p:cNvPr id="1458" name="Google Shape;1458;p24"/>
            <p:cNvCxnSpPr/>
            <p:nvPr/>
          </p:nvCxnSpPr>
          <p:spPr>
            <a:xfrm rot="10800000" flipH="1">
              <a:off x="2560028" y="3486965"/>
              <a:ext cx="1045569" cy="5912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459" name="Google Shape;1459;p24"/>
          <p:cNvGrpSpPr/>
          <p:nvPr/>
        </p:nvGrpSpPr>
        <p:grpSpPr>
          <a:xfrm>
            <a:off x="190207" y="152400"/>
            <a:ext cx="9691098" cy="791651"/>
            <a:chOff x="34312" y="85151"/>
            <a:chExt cx="9691098" cy="791651"/>
          </a:xfrm>
        </p:grpSpPr>
        <p:sp>
          <p:nvSpPr>
            <p:cNvPr id="1460" name="Google Shape;1460;p24"/>
            <p:cNvSpPr/>
            <p:nvPr/>
          </p:nvSpPr>
          <p:spPr>
            <a:xfrm>
              <a:off x="3430418" y="85151"/>
              <a:ext cx="6294992" cy="791651"/>
            </a:xfrm>
            <a:custGeom>
              <a:avLst/>
              <a:gdLst/>
              <a:ahLst/>
              <a:cxnLst/>
              <a:rect l="l" t="t" r="r" b="b"/>
              <a:pathLst>
                <a:path w="6314150" h="791651" extrusionOk="0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34312" y="295145"/>
              <a:ext cx="4078950" cy="4487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4"/>
            <p:cNvSpPr/>
            <p:nvPr/>
          </p:nvSpPr>
          <p:spPr>
            <a:xfrm rot="10800000" flipH="1">
              <a:off x="3430418" y="739423"/>
              <a:ext cx="682844" cy="13716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531896" y="361789"/>
              <a:ext cx="3295650" cy="315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contenido</a:t>
              </a:r>
              <a:endParaRPr sz="1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25"/>
          <p:cNvSpPr txBox="1"/>
          <p:nvPr/>
        </p:nvSpPr>
        <p:spPr>
          <a:xfrm>
            <a:off x="973386" y="1188169"/>
            <a:ext cx="1765447" cy="33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25"/>
          <p:cNvSpPr txBox="1"/>
          <p:nvPr/>
        </p:nvSpPr>
        <p:spPr>
          <a:xfrm>
            <a:off x="3060725" y="1181042"/>
            <a:ext cx="1765447" cy="33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25"/>
          <p:cNvSpPr txBox="1"/>
          <p:nvPr/>
        </p:nvSpPr>
        <p:spPr>
          <a:xfrm>
            <a:off x="5004941" y="1181042"/>
            <a:ext cx="1765447" cy="33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25"/>
          <p:cNvSpPr txBox="1"/>
          <p:nvPr/>
        </p:nvSpPr>
        <p:spPr>
          <a:xfrm>
            <a:off x="7045703" y="1181042"/>
            <a:ext cx="1765447" cy="33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2" name="Google Shape;1472;p25"/>
          <p:cNvGrpSpPr/>
          <p:nvPr/>
        </p:nvGrpSpPr>
        <p:grpSpPr>
          <a:xfrm>
            <a:off x="45081" y="180057"/>
            <a:ext cx="9691098" cy="791651"/>
            <a:chOff x="625617" y="1576173"/>
            <a:chExt cx="9691098" cy="791651"/>
          </a:xfrm>
        </p:grpSpPr>
        <p:sp>
          <p:nvSpPr>
            <p:cNvPr id="1473" name="Google Shape;1473;p25"/>
            <p:cNvSpPr/>
            <p:nvPr/>
          </p:nvSpPr>
          <p:spPr>
            <a:xfrm>
              <a:off x="4021723" y="1576173"/>
              <a:ext cx="6294992" cy="791651"/>
            </a:xfrm>
            <a:custGeom>
              <a:avLst/>
              <a:gdLst/>
              <a:ahLst/>
              <a:cxnLst/>
              <a:rect l="l" t="t" r="r" b="b"/>
              <a:pathLst>
                <a:path w="6314150" h="791651" extrusionOk="0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625617" y="1786167"/>
              <a:ext cx="4078950" cy="44875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5"/>
            <p:cNvSpPr/>
            <p:nvPr/>
          </p:nvSpPr>
          <p:spPr>
            <a:xfrm rot="10800000" flipH="1">
              <a:off x="4021723" y="2230445"/>
              <a:ext cx="682844" cy="137160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1123201" y="1852811"/>
              <a:ext cx="3295650" cy="315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CONTENIDO</a:t>
              </a:r>
              <a:endParaRPr sz="1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1477" name="Google Shape;14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631" y="1689951"/>
            <a:ext cx="3091850" cy="3597789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25"/>
          <p:cNvSpPr txBox="1"/>
          <p:nvPr/>
        </p:nvSpPr>
        <p:spPr>
          <a:xfrm>
            <a:off x="4509269" y="2492697"/>
            <a:ext cx="48054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479" name="Google Shape;1479;p25"/>
          <p:cNvSpPr txBox="1"/>
          <p:nvPr/>
        </p:nvSpPr>
        <p:spPr>
          <a:xfrm>
            <a:off x="4487224" y="2044879"/>
            <a:ext cx="48054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impress. </a:t>
            </a: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26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</p:txBody>
      </p:sp>
      <p:grpSp>
        <p:nvGrpSpPr>
          <p:cNvPr id="1485" name="Google Shape;1485;p26"/>
          <p:cNvGrpSpPr/>
          <p:nvPr/>
        </p:nvGrpSpPr>
        <p:grpSpPr>
          <a:xfrm>
            <a:off x="486407" y="1426575"/>
            <a:ext cx="4374518" cy="1204239"/>
            <a:chOff x="395536" y="913120"/>
            <a:chExt cx="2376264" cy="1146894"/>
          </a:xfrm>
        </p:grpSpPr>
        <p:sp>
          <p:nvSpPr>
            <p:cNvPr id="1486" name="Google Shape;1486;p26"/>
            <p:cNvSpPr txBox="1"/>
            <p:nvPr/>
          </p:nvSpPr>
          <p:spPr>
            <a:xfrm>
              <a:off x="395536" y="1233414"/>
              <a:ext cx="2376264" cy="82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  <a:endParaRPr/>
            </a:p>
          </p:txBody>
        </p:sp>
        <p:sp>
          <p:nvSpPr>
            <p:cNvPr id="1487" name="Google Shape;1487;p26"/>
            <p:cNvSpPr txBox="1"/>
            <p:nvPr/>
          </p:nvSpPr>
          <p:spPr>
            <a:xfrm>
              <a:off x="395536" y="913120"/>
              <a:ext cx="2376264" cy="303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7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26"/>
          <p:cNvGrpSpPr/>
          <p:nvPr/>
        </p:nvGrpSpPr>
        <p:grpSpPr>
          <a:xfrm>
            <a:off x="1278544" y="3332852"/>
            <a:ext cx="2023072" cy="901909"/>
            <a:chOff x="803640" y="3362835"/>
            <a:chExt cx="2059657" cy="858961"/>
          </a:xfrm>
        </p:grpSpPr>
        <p:sp>
          <p:nvSpPr>
            <p:cNvPr id="1489" name="Google Shape;1489;p26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6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6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60" b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1" name="Google Shape;1491;p26"/>
          <p:cNvGrpSpPr/>
          <p:nvPr/>
        </p:nvGrpSpPr>
        <p:grpSpPr>
          <a:xfrm>
            <a:off x="4096617" y="3332852"/>
            <a:ext cx="2023072" cy="901909"/>
            <a:chOff x="803640" y="3362835"/>
            <a:chExt cx="2059657" cy="858961"/>
          </a:xfrm>
        </p:grpSpPr>
        <p:sp>
          <p:nvSpPr>
            <p:cNvPr id="1492" name="Google Shape;1492;p26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6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6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60" b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4" name="Google Shape;1494;p26"/>
          <p:cNvGrpSpPr/>
          <p:nvPr/>
        </p:nvGrpSpPr>
        <p:grpSpPr>
          <a:xfrm>
            <a:off x="6887153" y="3332852"/>
            <a:ext cx="2023072" cy="901909"/>
            <a:chOff x="803640" y="3362835"/>
            <a:chExt cx="2059657" cy="858961"/>
          </a:xfrm>
        </p:grpSpPr>
        <p:sp>
          <p:nvSpPr>
            <p:cNvPr id="1495" name="Google Shape;1495;p26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6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6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60" b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7" name="Google Shape;1497;p26"/>
          <p:cNvSpPr/>
          <p:nvPr/>
        </p:nvSpPr>
        <p:spPr>
          <a:xfrm rot="-2700000">
            <a:off x="6408870" y="4326800"/>
            <a:ext cx="551786" cy="470934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26"/>
          <p:cNvSpPr/>
          <p:nvPr/>
        </p:nvSpPr>
        <p:spPr>
          <a:xfrm>
            <a:off x="3578758" y="4433369"/>
            <a:ext cx="503312" cy="257796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9" name="Google Shape;149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4763" y="2853382"/>
            <a:ext cx="2084209" cy="4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7285" y="2874774"/>
            <a:ext cx="2084209" cy="4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501" y="2878755"/>
            <a:ext cx="2084209" cy="44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6" name="Google Shape;1506;p27"/>
          <p:cNvGraphicFramePr/>
          <p:nvPr/>
        </p:nvGraphicFramePr>
        <p:xfrm>
          <a:off x="1476549" y="1491029"/>
          <a:ext cx="6516150" cy="1901525"/>
        </p:xfrm>
        <a:graphic>
          <a:graphicData uri="http://schemas.openxmlformats.org/drawingml/2006/table">
            <a:tbl>
              <a:tblPr>
                <a:noFill/>
                <a:tableStyleId>{E291B79C-1303-4D84-8A03-C560A76254E7}</a:tableStyleId>
              </a:tblPr>
              <a:tblGrid>
                <a:gridCol w="103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74875" marR="74875" marT="37425" marB="37425" anchor="ctr">
                    <a:lnL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TITLE</a:t>
                      </a:r>
                      <a:endParaRPr/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TITLE</a:t>
                      </a:r>
                      <a:endParaRPr/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TITLE</a:t>
                      </a:r>
                      <a:endParaRPr/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 TITLE</a:t>
                      </a:r>
                      <a:endParaRPr/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TITLE</a:t>
                      </a:r>
                      <a:endParaRPr/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 TITLE</a:t>
                      </a:r>
                      <a:endParaRPr/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1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Replaced with your own text. </a:t>
                      </a:r>
                      <a:endParaRPr sz="1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875" marR="74875" marT="37425" marB="37425" anchor="ctr">
                    <a:lnL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7A3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07" name="Google Shape;1507;p27"/>
          <p:cNvSpPr txBox="1"/>
          <p:nvPr/>
        </p:nvSpPr>
        <p:spPr>
          <a:xfrm>
            <a:off x="582220" y="1073939"/>
            <a:ext cx="21602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oto Sans Symbols"/>
              <a:buChar char="◆"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7"/>
          <p:cNvSpPr txBox="1"/>
          <p:nvPr/>
        </p:nvSpPr>
        <p:spPr>
          <a:xfrm>
            <a:off x="1332534" y="3422247"/>
            <a:ext cx="316835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text. You can simply impress your audience and add a unique zing and appeal to your Reports and Presentations with our Templates. </a:t>
            </a:r>
            <a:endParaRPr/>
          </a:p>
        </p:txBody>
      </p:sp>
      <p:sp>
        <p:nvSpPr>
          <p:cNvPr id="1509" name="Google Shape;1509;p27"/>
          <p:cNvSpPr txBox="1"/>
          <p:nvPr/>
        </p:nvSpPr>
        <p:spPr>
          <a:xfrm>
            <a:off x="1662340" y="304498"/>
            <a:ext cx="64807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981A15"/>
                </a:solidFill>
                <a:latin typeface="Arial Rounded"/>
                <a:ea typeface="Arial Rounded"/>
                <a:cs typeface="Arial Rounded"/>
                <a:sym typeface="Arial Rounded"/>
              </a:rPr>
              <a:t>Titulo</a:t>
            </a:r>
            <a:endParaRPr sz="4400" b="1">
              <a:solidFill>
                <a:srgbClr val="981A1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10" name="Google Shape;1510;p27"/>
          <p:cNvSpPr txBox="1"/>
          <p:nvPr/>
        </p:nvSpPr>
        <p:spPr>
          <a:xfrm>
            <a:off x="4902700" y="3420417"/>
            <a:ext cx="31683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text. You can simply impress your audience and add a unique zing.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28"/>
          <p:cNvSpPr txBox="1">
            <a:spLocks noGrp="1"/>
          </p:cNvSpPr>
          <p:nvPr>
            <p:ph type="body" idx="4294967295"/>
          </p:nvPr>
        </p:nvSpPr>
        <p:spPr>
          <a:xfrm>
            <a:off x="516934" y="591510"/>
            <a:ext cx="5904656" cy="114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000"/>
              <a:buNone/>
            </a:pPr>
            <a:r>
              <a:rPr lang="en-US" sz="4000" b="1">
                <a:solidFill>
                  <a:srgbClr val="945E38"/>
                </a:solidFill>
              </a:rPr>
              <a:t>FREE PPT TEMPLATES</a:t>
            </a:r>
            <a:endParaRPr sz="4000" b="1">
              <a:solidFill>
                <a:srgbClr val="945E38"/>
              </a:solidFill>
            </a:endParaRPr>
          </a:p>
        </p:txBody>
      </p:sp>
      <p:sp>
        <p:nvSpPr>
          <p:cNvPr id="1516" name="Google Shape;1516;p28"/>
          <p:cNvSpPr txBox="1"/>
          <p:nvPr/>
        </p:nvSpPr>
        <p:spPr>
          <a:xfrm>
            <a:off x="4018874" y="2353289"/>
            <a:ext cx="48054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0563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517" name="Google Shape;1517;p28"/>
          <p:cNvSpPr txBox="1"/>
          <p:nvPr/>
        </p:nvSpPr>
        <p:spPr>
          <a:xfrm>
            <a:off x="3996829" y="1905471"/>
            <a:ext cx="48054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05631"/>
                </a:solidFill>
                <a:latin typeface="Arial"/>
                <a:ea typeface="Arial"/>
                <a:cs typeface="Arial"/>
                <a:sym typeface="Arial"/>
              </a:rPr>
              <a:t>You can simply impress. </a:t>
            </a:r>
            <a:endParaRPr sz="2000">
              <a:solidFill>
                <a:srgbClr val="9056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29"/>
          <p:cNvSpPr txBox="1">
            <a:spLocks noGrp="1"/>
          </p:cNvSpPr>
          <p:nvPr>
            <p:ph type="body" idx="4294967295"/>
          </p:nvPr>
        </p:nvSpPr>
        <p:spPr>
          <a:xfrm>
            <a:off x="0" y="130175"/>
            <a:ext cx="97218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Team Layout</a:t>
            </a:r>
            <a:endParaRPr/>
          </a:p>
        </p:txBody>
      </p:sp>
      <p:sp>
        <p:nvSpPr>
          <p:cNvPr id="1523" name="Google Shape;1523;p29"/>
          <p:cNvSpPr txBox="1">
            <a:spLocks noGrp="1"/>
          </p:cNvSpPr>
          <p:nvPr>
            <p:ph type="body" idx="4294967295"/>
          </p:nvPr>
        </p:nvSpPr>
        <p:spPr>
          <a:xfrm>
            <a:off x="0" y="735013"/>
            <a:ext cx="972185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Insert the title of your subtitle Here</a:t>
            </a:r>
            <a:endParaRPr/>
          </a:p>
        </p:txBody>
      </p:sp>
      <p:grpSp>
        <p:nvGrpSpPr>
          <p:cNvPr id="1524" name="Google Shape;1524;p29"/>
          <p:cNvGrpSpPr/>
          <p:nvPr/>
        </p:nvGrpSpPr>
        <p:grpSpPr>
          <a:xfrm>
            <a:off x="727416" y="1674898"/>
            <a:ext cx="1818889" cy="1391309"/>
            <a:chOff x="635324" y="1595142"/>
            <a:chExt cx="1732275" cy="1325056"/>
          </a:xfrm>
        </p:grpSpPr>
        <p:sp>
          <p:nvSpPr>
            <p:cNvPr id="1525" name="Google Shape;1525;p29"/>
            <p:cNvSpPr txBox="1"/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Name Here</a:t>
              </a:r>
              <a:endParaRPr/>
            </a:p>
          </p:txBody>
        </p:sp>
        <p:sp>
          <p:nvSpPr>
            <p:cNvPr id="1526" name="Google Shape;1526;p29"/>
            <p:cNvSpPr txBox="1"/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Programmer</a:t>
              </a:r>
              <a:endParaRPr/>
            </a:p>
          </p:txBody>
        </p:sp>
        <p:sp>
          <p:nvSpPr>
            <p:cNvPr id="1527" name="Google Shape;1527;p2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8" name="Google Shape;1528;p29"/>
          <p:cNvGrpSpPr/>
          <p:nvPr/>
        </p:nvGrpSpPr>
        <p:grpSpPr>
          <a:xfrm>
            <a:off x="7129177" y="1674898"/>
            <a:ext cx="1818889" cy="1391309"/>
            <a:chOff x="635324" y="1595142"/>
            <a:chExt cx="1732275" cy="1325056"/>
          </a:xfrm>
        </p:grpSpPr>
        <p:sp>
          <p:nvSpPr>
            <p:cNvPr id="1529" name="Google Shape;1529;p29"/>
            <p:cNvSpPr txBox="1"/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Name Here</a:t>
              </a:r>
              <a:endParaRPr/>
            </a:p>
          </p:txBody>
        </p:sp>
        <p:sp>
          <p:nvSpPr>
            <p:cNvPr id="1530" name="Google Shape;1530;p29"/>
            <p:cNvSpPr txBox="1"/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Programmer</a:t>
              </a:r>
              <a:endParaRPr/>
            </a:p>
          </p:txBody>
        </p:sp>
        <p:sp>
          <p:nvSpPr>
            <p:cNvPr id="1531" name="Google Shape;1531;p2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2" name="Google Shape;1532;p29"/>
          <p:cNvGrpSpPr/>
          <p:nvPr/>
        </p:nvGrpSpPr>
        <p:grpSpPr>
          <a:xfrm>
            <a:off x="5238967" y="3456421"/>
            <a:ext cx="1818889" cy="1391309"/>
            <a:chOff x="635324" y="1595142"/>
            <a:chExt cx="1732275" cy="1325056"/>
          </a:xfrm>
        </p:grpSpPr>
        <p:sp>
          <p:nvSpPr>
            <p:cNvPr id="1533" name="Google Shape;1533;p29"/>
            <p:cNvSpPr txBox="1"/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Name Here</a:t>
              </a:r>
              <a:endParaRPr/>
            </a:p>
          </p:txBody>
        </p:sp>
        <p:sp>
          <p:nvSpPr>
            <p:cNvPr id="1534" name="Google Shape;1534;p29"/>
            <p:cNvSpPr txBox="1"/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Programmer</a:t>
              </a:r>
              <a:endParaRPr/>
            </a:p>
          </p:txBody>
        </p:sp>
        <p:sp>
          <p:nvSpPr>
            <p:cNvPr id="1535" name="Google Shape;1535;p2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6" name="Google Shape;1536;p29"/>
          <p:cNvGrpSpPr/>
          <p:nvPr/>
        </p:nvGrpSpPr>
        <p:grpSpPr>
          <a:xfrm>
            <a:off x="2609705" y="3456421"/>
            <a:ext cx="1818889" cy="1391309"/>
            <a:chOff x="635324" y="1595142"/>
            <a:chExt cx="1732275" cy="1325056"/>
          </a:xfrm>
        </p:grpSpPr>
        <p:sp>
          <p:nvSpPr>
            <p:cNvPr id="1537" name="Google Shape;1537;p29"/>
            <p:cNvSpPr txBox="1"/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Name Here</a:t>
              </a:r>
              <a:endParaRPr/>
            </a:p>
          </p:txBody>
        </p:sp>
        <p:sp>
          <p:nvSpPr>
            <p:cNvPr id="1538" name="Google Shape;1538;p29"/>
            <p:cNvSpPr txBox="1"/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Programmer</a:t>
              </a:r>
              <a:endParaRPr/>
            </a:p>
          </p:txBody>
        </p:sp>
        <p:sp>
          <p:nvSpPr>
            <p:cNvPr id="1539" name="Google Shape;1539;p2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40" name="Google Shape;154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3871" y="1910796"/>
            <a:ext cx="3674107" cy="129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4" name="Google Shape;934;p3"/>
          <p:cNvGraphicFramePr/>
          <p:nvPr/>
        </p:nvGraphicFramePr>
        <p:xfrm>
          <a:off x="913134" y="807033"/>
          <a:ext cx="3049244" cy="332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35" name="Google Shape;935;p3"/>
          <p:cNvSpPr txBox="1"/>
          <p:nvPr/>
        </p:nvSpPr>
        <p:spPr>
          <a:xfrm>
            <a:off x="5465078" y="2682914"/>
            <a:ext cx="292929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D6846"/>
                </a:solidFill>
                <a:latin typeface="Overlock"/>
                <a:ea typeface="Overlock"/>
                <a:cs typeface="Overlock"/>
                <a:sym typeface="Overlock"/>
              </a:rPr>
              <a:t>Lorem ipsum dolor sit amet, nibh est. A magna maecenas, quam magna nec quis, lorem nunc. Suspendisse viverra sodales mauris, cras pharetra proin egestas arcu erat dolor, at amet. </a:t>
            </a:r>
            <a:endParaRPr/>
          </a:p>
        </p:txBody>
      </p:sp>
      <p:sp>
        <p:nvSpPr>
          <p:cNvPr id="936" name="Google Shape;936;p3"/>
          <p:cNvSpPr txBox="1"/>
          <p:nvPr/>
        </p:nvSpPr>
        <p:spPr>
          <a:xfrm>
            <a:off x="5452643" y="576201"/>
            <a:ext cx="2937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</p:txBody>
      </p:sp>
      <p:sp>
        <p:nvSpPr>
          <p:cNvPr id="937" name="Google Shape;937;p3"/>
          <p:cNvSpPr txBox="1"/>
          <p:nvPr/>
        </p:nvSpPr>
        <p:spPr>
          <a:xfrm>
            <a:off x="5472873" y="1621642"/>
            <a:ext cx="292929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D6846"/>
                </a:solidFill>
                <a:latin typeface="Overlock"/>
                <a:ea typeface="Overlock"/>
                <a:cs typeface="Overlock"/>
                <a:sym typeface="Overlock"/>
              </a:rPr>
              <a:t>Lorem ipsum dolor sit amet, nibh est. A magna maecenas, quam magna nec quis, lorem nunc. Suspendisse viverra sodales mauris, cras pharetra proin egestas arcu erat dolor, at amet.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30"/>
          <p:cNvSpPr txBox="1">
            <a:spLocks noGrp="1"/>
          </p:cNvSpPr>
          <p:nvPr>
            <p:ph type="body" idx="4294967295"/>
          </p:nvPr>
        </p:nvSpPr>
        <p:spPr>
          <a:xfrm>
            <a:off x="2988717" y="1109810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6600"/>
              <a:buNone/>
            </a:pPr>
            <a:r>
              <a:rPr lang="en-US" sz="6600">
                <a:solidFill>
                  <a:srgbClr val="945E38"/>
                </a:solidFill>
              </a:rPr>
              <a:t>Thank you</a:t>
            </a:r>
            <a:endParaRPr sz="6600">
              <a:solidFill>
                <a:srgbClr val="945E38"/>
              </a:solidFill>
            </a:endParaRPr>
          </a:p>
        </p:txBody>
      </p:sp>
      <p:sp>
        <p:nvSpPr>
          <p:cNvPr id="1546" name="Google Shape;1546;p30"/>
          <p:cNvSpPr txBox="1">
            <a:spLocks noGrp="1"/>
          </p:cNvSpPr>
          <p:nvPr>
            <p:ph type="body" idx="4294967295"/>
          </p:nvPr>
        </p:nvSpPr>
        <p:spPr>
          <a:xfrm>
            <a:off x="3243960" y="2061507"/>
            <a:ext cx="4057650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ct val="100000"/>
              <a:buChar char="•"/>
            </a:pPr>
            <a:r>
              <a:rPr lang="en-US">
                <a:solidFill>
                  <a:srgbClr val="9CC2E5"/>
                </a:solidFill>
              </a:rPr>
              <a:t>Insert the title of your subtitle Here</a:t>
            </a:r>
            <a:endParaRPr/>
          </a:p>
        </p:txBody>
      </p:sp>
      <p:pic>
        <p:nvPicPr>
          <p:cNvPr id="1547" name="Google Shape;154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5967"/>
            <a:ext cx="3243960" cy="144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90548" y="-8369"/>
            <a:ext cx="3243960" cy="1448196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p30"/>
          <p:cNvSpPr txBox="1"/>
          <p:nvPr/>
        </p:nvSpPr>
        <p:spPr>
          <a:xfrm>
            <a:off x="3793504" y="2298924"/>
            <a:ext cx="2697044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  </a:t>
            </a:r>
            <a:endParaRPr sz="126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31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945E38"/>
                </a:solidFill>
                <a:latin typeface="Calibri"/>
                <a:ea typeface="Calibri"/>
                <a:cs typeface="Calibri"/>
                <a:sym typeface="Calibri"/>
              </a:rPr>
              <a:t>Editables</a:t>
            </a:r>
            <a:endParaRPr sz="6600">
              <a:solidFill>
                <a:srgbClr val="945E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5" name="Google Shape;15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987" y="1260177"/>
            <a:ext cx="4327547" cy="106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517" y="2346693"/>
            <a:ext cx="7219073" cy="201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0996" y="784895"/>
            <a:ext cx="3410854" cy="1744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32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945E38"/>
                </a:solidFill>
                <a:latin typeface="Calibri"/>
                <a:ea typeface="Calibri"/>
                <a:cs typeface="Calibri"/>
                <a:sym typeface="Calibri"/>
              </a:rPr>
              <a:t>Editables</a:t>
            </a:r>
            <a:endParaRPr sz="6600">
              <a:solidFill>
                <a:srgbClr val="945E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3" name="Google Shape;156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501" y="1332185"/>
            <a:ext cx="2629508" cy="258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6869" y="749146"/>
            <a:ext cx="4987796" cy="367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33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945E38"/>
                </a:solidFill>
                <a:latin typeface="Calibri"/>
                <a:ea typeface="Calibri"/>
                <a:cs typeface="Calibri"/>
                <a:sym typeface="Calibri"/>
              </a:rPr>
              <a:t>Editables</a:t>
            </a:r>
            <a:endParaRPr sz="6600">
              <a:solidFill>
                <a:srgbClr val="945E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0" name="Google Shape;157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453" y="784895"/>
            <a:ext cx="3295239" cy="382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4359" y="1121269"/>
            <a:ext cx="2102765" cy="31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2" name="Google Shape;157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0734" y="2033598"/>
            <a:ext cx="2320583" cy="2229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4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945E38"/>
                </a:solidFill>
                <a:latin typeface="Calibri"/>
                <a:ea typeface="Calibri"/>
                <a:cs typeface="Calibri"/>
                <a:sym typeface="Calibri"/>
              </a:rPr>
              <a:t>Editables</a:t>
            </a:r>
            <a:endParaRPr sz="6600">
              <a:solidFill>
                <a:srgbClr val="945E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8" name="Google Shape;157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485" y="784895"/>
            <a:ext cx="2581910" cy="3187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9" name="Google Shape;1579;p34"/>
          <p:cNvGrpSpPr/>
          <p:nvPr/>
        </p:nvGrpSpPr>
        <p:grpSpPr>
          <a:xfrm>
            <a:off x="4675163" y="926190"/>
            <a:ext cx="4196670" cy="1215538"/>
            <a:chOff x="3538" y="765"/>
            <a:chExt cx="1709" cy="495"/>
          </a:xfrm>
        </p:grpSpPr>
        <p:sp>
          <p:nvSpPr>
            <p:cNvPr id="1580" name="Google Shape;1580;p34"/>
            <p:cNvSpPr/>
            <p:nvPr/>
          </p:nvSpPr>
          <p:spPr>
            <a:xfrm>
              <a:off x="3555" y="768"/>
              <a:ext cx="1677" cy="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4"/>
            <p:cNvSpPr/>
            <p:nvPr/>
          </p:nvSpPr>
          <p:spPr>
            <a:xfrm>
              <a:off x="4449" y="770"/>
              <a:ext cx="342" cy="489"/>
            </a:xfrm>
            <a:custGeom>
              <a:avLst/>
              <a:gdLst/>
              <a:ahLst/>
              <a:cxnLst/>
              <a:rect l="l" t="t" r="r" b="b"/>
              <a:pathLst>
                <a:path w="446" h="634" extrusionOk="0">
                  <a:moveTo>
                    <a:pt x="244" y="390"/>
                  </a:moveTo>
                  <a:cubicBezTo>
                    <a:pt x="259" y="375"/>
                    <a:pt x="274" y="360"/>
                    <a:pt x="290" y="345"/>
                  </a:cubicBezTo>
                  <a:cubicBezTo>
                    <a:pt x="298" y="337"/>
                    <a:pt x="308" y="324"/>
                    <a:pt x="318" y="337"/>
                  </a:cubicBezTo>
                  <a:cubicBezTo>
                    <a:pt x="322" y="342"/>
                    <a:pt x="315" y="358"/>
                    <a:pt x="310" y="366"/>
                  </a:cubicBezTo>
                  <a:cubicBezTo>
                    <a:pt x="301" y="378"/>
                    <a:pt x="290" y="389"/>
                    <a:pt x="278" y="398"/>
                  </a:cubicBezTo>
                  <a:cubicBezTo>
                    <a:pt x="243" y="423"/>
                    <a:pt x="231" y="456"/>
                    <a:pt x="238" y="498"/>
                  </a:cubicBezTo>
                  <a:cubicBezTo>
                    <a:pt x="238" y="499"/>
                    <a:pt x="238" y="500"/>
                    <a:pt x="238" y="501"/>
                  </a:cubicBezTo>
                  <a:cubicBezTo>
                    <a:pt x="236" y="512"/>
                    <a:pt x="243" y="529"/>
                    <a:pt x="224" y="530"/>
                  </a:cubicBezTo>
                  <a:cubicBezTo>
                    <a:pt x="205" y="530"/>
                    <a:pt x="210" y="513"/>
                    <a:pt x="210" y="502"/>
                  </a:cubicBezTo>
                  <a:cubicBezTo>
                    <a:pt x="209" y="487"/>
                    <a:pt x="211" y="472"/>
                    <a:pt x="209" y="458"/>
                  </a:cubicBezTo>
                  <a:cubicBezTo>
                    <a:pt x="207" y="446"/>
                    <a:pt x="203" y="434"/>
                    <a:pt x="195" y="425"/>
                  </a:cubicBezTo>
                  <a:cubicBezTo>
                    <a:pt x="176" y="404"/>
                    <a:pt x="154" y="385"/>
                    <a:pt x="135" y="363"/>
                  </a:cubicBezTo>
                  <a:cubicBezTo>
                    <a:pt x="130" y="357"/>
                    <a:pt x="131" y="345"/>
                    <a:pt x="129" y="335"/>
                  </a:cubicBezTo>
                  <a:cubicBezTo>
                    <a:pt x="138" y="338"/>
                    <a:pt x="149" y="338"/>
                    <a:pt x="155" y="343"/>
                  </a:cubicBezTo>
                  <a:cubicBezTo>
                    <a:pt x="171" y="358"/>
                    <a:pt x="185" y="376"/>
                    <a:pt x="200" y="392"/>
                  </a:cubicBezTo>
                  <a:cubicBezTo>
                    <a:pt x="203" y="391"/>
                    <a:pt x="205" y="389"/>
                    <a:pt x="207" y="388"/>
                  </a:cubicBezTo>
                  <a:cubicBezTo>
                    <a:pt x="207" y="287"/>
                    <a:pt x="207" y="186"/>
                    <a:pt x="207" y="78"/>
                  </a:cubicBezTo>
                  <a:cubicBezTo>
                    <a:pt x="196" y="99"/>
                    <a:pt x="187" y="115"/>
                    <a:pt x="178" y="131"/>
                  </a:cubicBezTo>
                  <a:cubicBezTo>
                    <a:pt x="142" y="201"/>
                    <a:pt x="104" y="271"/>
                    <a:pt x="69" y="342"/>
                  </a:cubicBezTo>
                  <a:cubicBezTo>
                    <a:pt x="23" y="434"/>
                    <a:pt x="67" y="541"/>
                    <a:pt x="165" y="578"/>
                  </a:cubicBezTo>
                  <a:cubicBezTo>
                    <a:pt x="256" y="613"/>
                    <a:pt x="362" y="559"/>
                    <a:pt x="389" y="464"/>
                  </a:cubicBezTo>
                  <a:cubicBezTo>
                    <a:pt x="403" y="419"/>
                    <a:pt x="396" y="375"/>
                    <a:pt x="375" y="333"/>
                  </a:cubicBezTo>
                  <a:cubicBezTo>
                    <a:pt x="341" y="270"/>
                    <a:pt x="308" y="206"/>
                    <a:pt x="274" y="142"/>
                  </a:cubicBezTo>
                  <a:cubicBezTo>
                    <a:pt x="272" y="138"/>
                    <a:pt x="268" y="133"/>
                    <a:pt x="268" y="129"/>
                  </a:cubicBezTo>
                  <a:cubicBezTo>
                    <a:pt x="268" y="122"/>
                    <a:pt x="271" y="115"/>
                    <a:pt x="272" y="108"/>
                  </a:cubicBezTo>
                  <a:cubicBezTo>
                    <a:pt x="280" y="111"/>
                    <a:pt x="290" y="111"/>
                    <a:pt x="293" y="116"/>
                  </a:cubicBezTo>
                  <a:cubicBezTo>
                    <a:pt x="304" y="133"/>
                    <a:pt x="313" y="151"/>
                    <a:pt x="322" y="169"/>
                  </a:cubicBezTo>
                  <a:cubicBezTo>
                    <a:pt x="349" y="220"/>
                    <a:pt x="376" y="271"/>
                    <a:pt x="402" y="322"/>
                  </a:cubicBezTo>
                  <a:cubicBezTo>
                    <a:pt x="446" y="407"/>
                    <a:pt x="426" y="510"/>
                    <a:pt x="353" y="571"/>
                  </a:cubicBezTo>
                  <a:cubicBezTo>
                    <a:pt x="280" y="633"/>
                    <a:pt x="173" y="634"/>
                    <a:pt x="97" y="574"/>
                  </a:cubicBezTo>
                  <a:cubicBezTo>
                    <a:pt x="24" y="516"/>
                    <a:pt x="0" y="412"/>
                    <a:pt x="43" y="327"/>
                  </a:cubicBezTo>
                  <a:cubicBezTo>
                    <a:pt x="96" y="222"/>
                    <a:pt x="151" y="118"/>
                    <a:pt x="207" y="14"/>
                  </a:cubicBezTo>
                  <a:cubicBezTo>
                    <a:pt x="210" y="7"/>
                    <a:pt x="220" y="4"/>
                    <a:pt x="228" y="0"/>
                  </a:cubicBezTo>
                  <a:cubicBezTo>
                    <a:pt x="231" y="7"/>
                    <a:pt x="237" y="15"/>
                    <a:pt x="237" y="23"/>
                  </a:cubicBezTo>
                  <a:cubicBezTo>
                    <a:pt x="238" y="135"/>
                    <a:pt x="238" y="247"/>
                    <a:pt x="238" y="358"/>
                  </a:cubicBezTo>
                  <a:cubicBezTo>
                    <a:pt x="238" y="368"/>
                    <a:pt x="238" y="378"/>
                    <a:pt x="238" y="388"/>
                  </a:cubicBezTo>
                  <a:cubicBezTo>
                    <a:pt x="240" y="388"/>
                    <a:pt x="242" y="389"/>
                    <a:pt x="244" y="390"/>
                  </a:cubicBezTo>
                  <a:close/>
                </a:path>
              </a:pathLst>
            </a:custGeom>
            <a:solidFill>
              <a:srgbClr val="0098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4"/>
            <p:cNvSpPr/>
            <p:nvPr/>
          </p:nvSpPr>
          <p:spPr>
            <a:xfrm>
              <a:off x="3538" y="765"/>
              <a:ext cx="346" cy="495"/>
            </a:xfrm>
            <a:custGeom>
              <a:avLst/>
              <a:gdLst/>
              <a:ahLst/>
              <a:cxnLst/>
              <a:rect l="l" t="t" r="r" b="b"/>
              <a:pathLst>
                <a:path w="450" h="642" extrusionOk="0">
                  <a:moveTo>
                    <a:pt x="286" y="102"/>
                  </a:moveTo>
                  <a:cubicBezTo>
                    <a:pt x="313" y="152"/>
                    <a:pt x="337" y="197"/>
                    <a:pt x="360" y="242"/>
                  </a:cubicBezTo>
                  <a:cubicBezTo>
                    <a:pt x="376" y="273"/>
                    <a:pt x="392" y="303"/>
                    <a:pt x="407" y="333"/>
                  </a:cubicBezTo>
                  <a:cubicBezTo>
                    <a:pt x="450" y="420"/>
                    <a:pt x="427" y="522"/>
                    <a:pt x="353" y="582"/>
                  </a:cubicBezTo>
                  <a:cubicBezTo>
                    <a:pt x="278" y="642"/>
                    <a:pt x="173" y="642"/>
                    <a:pt x="96" y="581"/>
                  </a:cubicBezTo>
                  <a:cubicBezTo>
                    <a:pt x="24" y="523"/>
                    <a:pt x="0" y="419"/>
                    <a:pt x="43" y="334"/>
                  </a:cubicBezTo>
                  <a:cubicBezTo>
                    <a:pt x="96" y="230"/>
                    <a:pt x="151" y="126"/>
                    <a:pt x="206" y="22"/>
                  </a:cubicBezTo>
                  <a:cubicBezTo>
                    <a:pt x="211" y="11"/>
                    <a:pt x="218" y="0"/>
                    <a:pt x="232" y="7"/>
                  </a:cubicBezTo>
                  <a:cubicBezTo>
                    <a:pt x="247" y="15"/>
                    <a:pt x="240" y="27"/>
                    <a:pt x="235" y="37"/>
                  </a:cubicBezTo>
                  <a:cubicBezTo>
                    <a:pt x="183" y="136"/>
                    <a:pt x="131" y="235"/>
                    <a:pt x="79" y="334"/>
                  </a:cubicBezTo>
                  <a:cubicBezTo>
                    <a:pt x="30" y="427"/>
                    <a:pt x="58" y="528"/>
                    <a:pt x="146" y="575"/>
                  </a:cubicBezTo>
                  <a:cubicBezTo>
                    <a:pt x="207" y="607"/>
                    <a:pt x="283" y="598"/>
                    <a:pt x="336" y="553"/>
                  </a:cubicBezTo>
                  <a:cubicBezTo>
                    <a:pt x="389" y="508"/>
                    <a:pt x="413" y="434"/>
                    <a:pt x="387" y="372"/>
                  </a:cubicBezTo>
                  <a:cubicBezTo>
                    <a:pt x="359" y="305"/>
                    <a:pt x="323" y="241"/>
                    <a:pt x="289" y="173"/>
                  </a:cubicBezTo>
                  <a:cubicBezTo>
                    <a:pt x="283" y="179"/>
                    <a:pt x="280" y="182"/>
                    <a:pt x="278" y="186"/>
                  </a:cubicBezTo>
                  <a:cubicBezTo>
                    <a:pt x="247" y="243"/>
                    <a:pt x="215" y="300"/>
                    <a:pt x="185" y="358"/>
                  </a:cubicBezTo>
                  <a:cubicBezTo>
                    <a:pt x="157" y="412"/>
                    <a:pt x="160" y="462"/>
                    <a:pt x="203" y="508"/>
                  </a:cubicBezTo>
                  <a:cubicBezTo>
                    <a:pt x="208" y="513"/>
                    <a:pt x="205" y="525"/>
                    <a:pt x="206" y="534"/>
                  </a:cubicBezTo>
                  <a:cubicBezTo>
                    <a:pt x="197" y="533"/>
                    <a:pt x="186" y="534"/>
                    <a:pt x="180" y="529"/>
                  </a:cubicBezTo>
                  <a:cubicBezTo>
                    <a:pt x="137" y="493"/>
                    <a:pt x="121" y="424"/>
                    <a:pt x="145" y="369"/>
                  </a:cubicBezTo>
                  <a:cubicBezTo>
                    <a:pt x="170" y="315"/>
                    <a:pt x="199" y="264"/>
                    <a:pt x="227" y="212"/>
                  </a:cubicBezTo>
                  <a:cubicBezTo>
                    <a:pt x="245" y="177"/>
                    <a:pt x="264" y="142"/>
                    <a:pt x="286" y="102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4"/>
            <p:cNvSpPr/>
            <p:nvPr/>
          </p:nvSpPr>
          <p:spPr>
            <a:xfrm>
              <a:off x="4919" y="775"/>
              <a:ext cx="328" cy="478"/>
            </a:xfrm>
            <a:custGeom>
              <a:avLst/>
              <a:gdLst/>
              <a:ahLst/>
              <a:cxnLst/>
              <a:rect l="l" t="t" r="r" b="b"/>
              <a:pathLst>
                <a:path w="427" h="621" extrusionOk="0">
                  <a:moveTo>
                    <a:pt x="4" y="416"/>
                  </a:moveTo>
                  <a:cubicBezTo>
                    <a:pt x="2" y="377"/>
                    <a:pt x="15" y="343"/>
                    <a:pt x="33" y="309"/>
                  </a:cubicBezTo>
                  <a:cubicBezTo>
                    <a:pt x="83" y="213"/>
                    <a:pt x="133" y="117"/>
                    <a:pt x="184" y="20"/>
                  </a:cubicBezTo>
                  <a:cubicBezTo>
                    <a:pt x="186" y="15"/>
                    <a:pt x="188" y="9"/>
                    <a:pt x="192" y="6"/>
                  </a:cubicBezTo>
                  <a:cubicBezTo>
                    <a:pt x="198" y="3"/>
                    <a:pt x="207" y="2"/>
                    <a:pt x="214" y="0"/>
                  </a:cubicBezTo>
                  <a:cubicBezTo>
                    <a:pt x="215" y="7"/>
                    <a:pt x="219" y="15"/>
                    <a:pt x="217" y="20"/>
                  </a:cubicBezTo>
                  <a:cubicBezTo>
                    <a:pt x="203" y="50"/>
                    <a:pt x="187" y="79"/>
                    <a:pt x="172" y="108"/>
                  </a:cubicBezTo>
                  <a:cubicBezTo>
                    <a:pt x="133" y="182"/>
                    <a:pt x="94" y="256"/>
                    <a:pt x="56" y="330"/>
                  </a:cubicBezTo>
                  <a:cubicBezTo>
                    <a:pt x="0" y="437"/>
                    <a:pt x="55" y="559"/>
                    <a:pt x="171" y="583"/>
                  </a:cubicBezTo>
                  <a:cubicBezTo>
                    <a:pt x="240" y="597"/>
                    <a:pt x="300" y="575"/>
                    <a:pt x="342" y="519"/>
                  </a:cubicBezTo>
                  <a:cubicBezTo>
                    <a:pt x="381" y="468"/>
                    <a:pt x="391" y="412"/>
                    <a:pt x="363" y="352"/>
                  </a:cubicBezTo>
                  <a:cubicBezTo>
                    <a:pt x="334" y="291"/>
                    <a:pt x="258" y="262"/>
                    <a:pt x="193" y="286"/>
                  </a:cubicBezTo>
                  <a:cubicBezTo>
                    <a:pt x="129" y="309"/>
                    <a:pt x="89" y="379"/>
                    <a:pt x="105" y="440"/>
                  </a:cubicBezTo>
                  <a:cubicBezTo>
                    <a:pt x="117" y="481"/>
                    <a:pt x="157" y="509"/>
                    <a:pt x="200" y="507"/>
                  </a:cubicBezTo>
                  <a:cubicBezTo>
                    <a:pt x="243" y="504"/>
                    <a:pt x="278" y="472"/>
                    <a:pt x="285" y="430"/>
                  </a:cubicBezTo>
                  <a:cubicBezTo>
                    <a:pt x="285" y="427"/>
                    <a:pt x="284" y="424"/>
                    <a:pt x="285" y="423"/>
                  </a:cubicBezTo>
                  <a:cubicBezTo>
                    <a:pt x="291" y="415"/>
                    <a:pt x="297" y="409"/>
                    <a:pt x="302" y="401"/>
                  </a:cubicBezTo>
                  <a:cubicBezTo>
                    <a:pt x="307" y="410"/>
                    <a:pt x="315" y="419"/>
                    <a:pt x="315" y="427"/>
                  </a:cubicBezTo>
                  <a:cubicBezTo>
                    <a:pt x="313" y="475"/>
                    <a:pt x="273" y="521"/>
                    <a:pt x="224" y="533"/>
                  </a:cubicBezTo>
                  <a:cubicBezTo>
                    <a:pt x="175" y="545"/>
                    <a:pt x="134" y="531"/>
                    <a:pt x="102" y="494"/>
                  </a:cubicBezTo>
                  <a:cubicBezTo>
                    <a:pt x="67" y="454"/>
                    <a:pt x="66" y="407"/>
                    <a:pt x="82" y="360"/>
                  </a:cubicBezTo>
                  <a:cubicBezTo>
                    <a:pt x="111" y="274"/>
                    <a:pt x="203" y="228"/>
                    <a:pt x="288" y="255"/>
                  </a:cubicBezTo>
                  <a:cubicBezTo>
                    <a:pt x="379" y="283"/>
                    <a:pt x="427" y="374"/>
                    <a:pt x="401" y="468"/>
                  </a:cubicBezTo>
                  <a:cubicBezTo>
                    <a:pt x="375" y="560"/>
                    <a:pt x="290" y="621"/>
                    <a:pt x="194" y="617"/>
                  </a:cubicBezTo>
                  <a:cubicBezTo>
                    <a:pt x="102" y="612"/>
                    <a:pt x="22" y="541"/>
                    <a:pt x="6" y="448"/>
                  </a:cubicBezTo>
                  <a:cubicBezTo>
                    <a:pt x="4" y="438"/>
                    <a:pt x="4" y="427"/>
                    <a:pt x="4" y="416"/>
                  </a:cubicBezTo>
                  <a:close/>
                </a:path>
              </a:pathLst>
            </a:custGeom>
            <a:solidFill>
              <a:srgbClr val="905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4"/>
            <p:cNvSpPr/>
            <p:nvPr/>
          </p:nvSpPr>
          <p:spPr>
            <a:xfrm>
              <a:off x="4006" y="848"/>
              <a:ext cx="351" cy="405"/>
            </a:xfrm>
            <a:custGeom>
              <a:avLst/>
              <a:gdLst/>
              <a:ahLst/>
              <a:cxnLst/>
              <a:rect l="l" t="t" r="r" b="b"/>
              <a:pathLst>
                <a:path w="457" h="525" extrusionOk="0">
                  <a:moveTo>
                    <a:pt x="119" y="121"/>
                  </a:moveTo>
                  <a:cubicBezTo>
                    <a:pt x="93" y="173"/>
                    <a:pt x="67" y="217"/>
                    <a:pt x="49" y="265"/>
                  </a:cubicBezTo>
                  <a:cubicBezTo>
                    <a:pt x="23" y="337"/>
                    <a:pt x="54" y="417"/>
                    <a:pt x="117" y="459"/>
                  </a:cubicBezTo>
                  <a:cubicBezTo>
                    <a:pt x="181" y="502"/>
                    <a:pt x="263" y="498"/>
                    <a:pt x="325" y="448"/>
                  </a:cubicBezTo>
                  <a:cubicBezTo>
                    <a:pt x="382" y="403"/>
                    <a:pt x="405" y="319"/>
                    <a:pt x="374" y="250"/>
                  </a:cubicBezTo>
                  <a:cubicBezTo>
                    <a:pt x="346" y="188"/>
                    <a:pt x="312" y="129"/>
                    <a:pt x="280" y="68"/>
                  </a:cubicBezTo>
                  <a:cubicBezTo>
                    <a:pt x="279" y="66"/>
                    <a:pt x="277" y="65"/>
                    <a:pt x="273" y="61"/>
                  </a:cubicBezTo>
                  <a:cubicBezTo>
                    <a:pt x="254" y="96"/>
                    <a:pt x="235" y="130"/>
                    <a:pt x="217" y="164"/>
                  </a:cubicBezTo>
                  <a:cubicBezTo>
                    <a:pt x="197" y="203"/>
                    <a:pt x="176" y="241"/>
                    <a:pt x="160" y="281"/>
                  </a:cubicBezTo>
                  <a:cubicBezTo>
                    <a:pt x="143" y="324"/>
                    <a:pt x="156" y="363"/>
                    <a:pt x="186" y="397"/>
                  </a:cubicBezTo>
                  <a:cubicBezTo>
                    <a:pt x="188" y="399"/>
                    <a:pt x="190" y="400"/>
                    <a:pt x="191" y="402"/>
                  </a:cubicBezTo>
                  <a:cubicBezTo>
                    <a:pt x="192" y="409"/>
                    <a:pt x="192" y="417"/>
                    <a:pt x="193" y="424"/>
                  </a:cubicBezTo>
                  <a:cubicBezTo>
                    <a:pt x="186" y="423"/>
                    <a:pt x="176" y="425"/>
                    <a:pt x="171" y="420"/>
                  </a:cubicBezTo>
                  <a:cubicBezTo>
                    <a:pt x="137" y="387"/>
                    <a:pt x="119" y="346"/>
                    <a:pt x="127" y="299"/>
                  </a:cubicBezTo>
                  <a:cubicBezTo>
                    <a:pt x="131" y="275"/>
                    <a:pt x="140" y="250"/>
                    <a:pt x="151" y="229"/>
                  </a:cubicBezTo>
                  <a:cubicBezTo>
                    <a:pt x="190" y="154"/>
                    <a:pt x="231" y="80"/>
                    <a:pt x="271" y="5"/>
                  </a:cubicBezTo>
                  <a:cubicBezTo>
                    <a:pt x="272" y="4"/>
                    <a:pt x="274" y="3"/>
                    <a:pt x="276" y="0"/>
                  </a:cubicBezTo>
                  <a:cubicBezTo>
                    <a:pt x="303" y="52"/>
                    <a:pt x="330" y="104"/>
                    <a:pt x="357" y="155"/>
                  </a:cubicBezTo>
                  <a:cubicBezTo>
                    <a:pt x="369" y="178"/>
                    <a:pt x="380" y="200"/>
                    <a:pt x="393" y="223"/>
                  </a:cubicBezTo>
                  <a:cubicBezTo>
                    <a:pt x="457" y="341"/>
                    <a:pt x="379" y="494"/>
                    <a:pt x="246" y="513"/>
                  </a:cubicBezTo>
                  <a:cubicBezTo>
                    <a:pt x="164" y="525"/>
                    <a:pt x="98" y="497"/>
                    <a:pt x="51" y="431"/>
                  </a:cubicBezTo>
                  <a:cubicBezTo>
                    <a:pt x="3" y="365"/>
                    <a:pt x="0" y="293"/>
                    <a:pt x="37" y="220"/>
                  </a:cubicBezTo>
                  <a:cubicBezTo>
                    <a:pt x="59" y="177"/>
                    <a:pt x="82" y="135"/>
                    <a:pt x="104" y="92"/>
                  </a:cubicBezTo>
                  <a:cubicBezTo>
                    <a:pt x="115" y="73"/>
                    <a:pt x="125" y="73"/>
                    <a:pt x="135" y="92"/>
                  </a:cubicBezTo>
                  <a:cubicBezTo>
                    <a:pt x="145" y="108"/>
                    <a:pt x="154" y="125"/>
                    <a:pt x="162" y="143"/>
                  </a:cubicBezTo>
                  <a:cubicBezTo>
                    <a:pt x="164" y="148"/>
                    <a:pt x="159" y="156"/>
                    <a:pt x="158" y="163"/>
                  </a:cubicBezTo>
                  <a:cubicBezTo>
                    <a:pt x="151" y="161"/>
                    <a:pt x="143" y="160"/>
                    <a:pt x="139" y="155"/>
                  </a:cubicBezTo>
                  <a:cubicBezTo>
                    <a:pt x="132" y="147"/>
                    <a:pt x="128" y="137"/>
                    <a:pt x="119" y="12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4"/>
            <p:cNvSpPr/>
            <p:nvPr/>
          </p:nvSpPr>
          <p:spPr>
            <a:xfrm>
              <a:off x="4106" y="765"/>
              <a:ext cx="99" cy="131"/>
            </a:xfrm>
            <a:custGeom>
              <a:avLst/>
              <a:gdLst/>
              <a:ahLst/>
              <a:cxnLst/>
              <a:rect l="l" t="t" r="r" b="b"/>
              <a:pathLst>
                <a:path w="128" h="170" extrusionOk="0">
                  <a:moveTo>
                    <a:pt x="83" y="51"/>
                  </a:moveTo>
                  <a:cubicBezTo>
                    <a:pt x="63" y="88"/>
                    <a:pt x="47" y="121"/>
                    <a:pt x="28" y="153"/>
                  </a:cubicBezTo>
                  <a:cubicBezTo>
                    <a:pt x="24" y="161"/>
                    <a:pt x="13" y="164"/>
                    <a:pt x="5" y="170"/>
                  </a:cubicBezTo>
                  <a:cubicBezTo>
                    <a:pt x="5" y="160"/>
                    <a:pt x="0" y="149"/>
                    <a:pt x="4" y="142"/>
                  </a:cubicBezTo>
                  <a:cubicBezTo>
                    <a:pt x="24" y="102"/>
                    <a:pt x="45" y="62"/>
                    <a:pt x="67" y="22"/>
                  </a:cubicBezTo>
                  <a:cubicBezTo>
                    <a:pt x="79" y="0"/>
                    <a:pt x="87" y="0"/>
                    <a:pt x="100" y="22"/>
                  </a:cubicBezTo>
                  <a:cubicBezTo>
                    <a:pt x="108" y="38"/>
                    <a:pt x="118" y="53"/>
                    <a:pt x="124" y="70"/>
                  </a:cubicBezTo>
                  <a:cubicBezTo>
                    <a:pt x="127" y="77"/>
                    <a:pt x="128" y="93"/>
                    <a:pt x="124" y="95"/>
                  </a:cubicBezTo>
                  <a:cubicBezTo>
                    <a:pt x="110" y="104"/>
                    <a:pt x="106" y="91"/>
                    <a:pt x="100" y="81"/>
                  </a:cubicBezTo>
                  <a:cubicBezTo>
                    <a:pt x="95" y="73"/>
                    <a:pt x="90" y="64"/>
                    <a:pt x="83" y="5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6" name="Google Shape;158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7871" y="2268289"/>
            <a:ext cx="3437731" cy="245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35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945E38"/>
                </a:solidFill>
                <a:latin typeface="Calibri"/>
                <a:ea typeface="Calibri"/>
                <a:cs typeface="Calibri"/>
                <a:sym typeface="Calibri"/>
              </a:rPr>
              <a:t>Editables</a:t>
            </a:r>
            <a:endParaRPr sz="6600">
              <a:solidFill>
                <a:srgbClr val="945E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2" name="Google Shape;159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437" y="972145"/>
            <a:ext cx="2346973" cy="149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413" y="2556321"/>
            <a:ext cx="2086997" cy="201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4" name="Google Shape;1594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2773" y="1476201"/>
            <a:ext cx="2474922" cy="288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6718" y="2920532"/>
            <a:ext cx="1619407" cy="17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6" name="Google Shape;1596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78452" y="1721872"/>
            <a:ext cx="2259329" cy="79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Google Shape;1601;p36"/>
          <p:cNvGrpSpPr/>
          <p:nvPr/>
        </p:nvGrpSpPr>
        <p:grpSpPr>
          <a:xfrm>
            <a:off x="108397" y="2628329"/>
            <a:ext cx="7538622" cy="2495644"/>
            <a:chOff x="-1281973" y="555526"/>
            <a:chExt cx="11449272" cy="3790256"/>
          </a:xfrm>
        </p:grpSpPr>
        <p:graphicFrame>
          <p:nvGraphicFramePr>
            <p:cNvPr id="1602" name="Google Shape;1602;p36"/>
            <p:cNvGraphicFramePr/>
            <p:nvPr/>
          </p:nvGraphicFramePr>
          <p:xfrm>
            <a:off x="-1281973" y="555526"/>
            <a:ext cx="5739315" cy="32263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603" name="Google Shape;1603;p36"/>
            <p:cNvGrpSpPr/>
            <p:nvPr/>
          </p:nvGrpSpPr>
          <p:grpSpPr>
            <a:xfrm>
              <a:off x="-41835" y="555526"/>
              <a:ext cx="10209134" cy="3790256"/>
              <a:chOff x="-41835" y="555526"/>
              <a:chExt cx="10209134" cy="3790256"/>
            </a:xfrm>
          </p:grpSpPr>
          <p:grpSp>
            <p:nvGrpSpPr>
              <p:cNvPr id="1604" name="Google Shape;1604;p36"/>
              <p:cNvGrpSpPr/>
              <p:nvPr/>
            </p:nvGrpSpPr>
            <p:grpSpPr>
              <a:xfrm>
                <a:off x="1609010" y="634055"/>
                <a:ext cx="5739315" cy="3496817"/>
                <a:chOff x="2261683" y="2067369"/>
                <a:chExt cx="5739315" cy="3496817"/>
              </a:xfrm>
            </p:grpSpPr>
            <p:graphicFrame>
              <p:nvGraphicFramePr>
                <p:cNvPr id="1605" name="Google Shape;1605;p36"/>
                <p:cNvGraphicFramePr/>
                <p:nvPr/>
              </p:nvGraphicFramePr>
              <p:xfrm>
                <a:off x="2261683" y="2385900"/>
                <a:ext cx="5739315" cy="285975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pSp>
              <p:nvGrpSpPr>
                <p:cNvPr id="1606" name="Google Shape;1606;p36"/>
                <p:cNvGrpSpPr/>
                <p:nvPr/>
              </p:nvGrpSpPr>
              <p:grpSpPr>
                <a:xfrm rot="10800000" flipH="1">
                  <a:off x="3503712" y="2067369"/>
                  <a:ext cx="3255264" cy="3496817"/>
                  <a:chOff x="2369839" y="2067371"/>
                  <a:chExt cx="3259041" cy="3496817"/>
                </a:xfrm>
              </p:grpSpPr>
              <p:sp>
                <p:nvSpPr>
                  <p:cNvPr id="1607" name="Google Shape;1607;p36"/>
                  <p:cNvSpPr/>
                  <p:nvPr/>
                </p:nvSpPr>
                <p:spPr>
                  <a:xfrm>
                    <a:off x="2369839" y="2067371"/>
                    <a:ext cx="3259041" cy="3496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1725" h="2544763" extrusionOk="0">
                        <a:moveTo>
                          <a:pt x="934559" y="373063"/>
                        </a:moveTo>
                        <a:lnTo>
                          <a:pt x="934559" y="515938"/>
                        </a:lnTo>
                        <a:lnTo>
                          <a:pt x="1000044" y="515938"/>
                        </a:lnTo>
                        <a:lnTo>
                          <a:pt x="1000044" y="1062137"/>
                        </a:lnTo>
                        <a:lnTo>
                          <a:pt x="402350" y="2182813"/>
                        </a:lnTo>
                        <a:lnTo>
                          <a:pt x="1926350" y="2182813"/>
                        </a:lnTo>
                        <a:lnTo>
                          <a:pt x="1328656" y="1062137"/>
                        </a:lnTo>
                        <a:lnTo>
                          <a:pt x="1328656" y="515938"/>
                        </a:lnTo>
                        <a:lnTo>
                          <a:pt x="1394140" y="515938"/>
                        </a:lnTo>
                        <a:lnTo>
                          <a:pt x="1394140" y="373063"/>
                        </a:lnTo>
                        <a:close/>
                        <a:moveTo>
                          <a:pt x="0" y="0"/>
                        </a:moveTo>
                        <a:lnTo>
                          <a:pt x="2371725" y="0"/>
                        </a:lnTo>
                        <a:lnTo>
                          <a:pt x="2371725" y="2544763"/>
                        </a:lnTo>
                        <a:lnTo>
                          <a:pt x="0" y="2544763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8" name="Google Shape;1608;p36"/>
                  <p:cNvSpPr/>
                  <p:nvPr/>
                </p:nvSpPr>
                <p:spPr>
                  <a:xfrm>
                    <a:off x="3999357" y="2577823"/>
                    <a:ext cx="1047083" cy="2486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01" h="1809750" extrusionOk="0">
                        <a:moveTo>
                          <a:pt x="0" y="0"/>
                        </a:moveTo>
                        <a:lnTo>
                          <a:pt x="229791" y="0"/>
                        </a:lnTo>
                        <a:lnTo>
                          <a:pt x="229791" y="142875"/>
                        </a:lnTo>
                        <a:lnTo>
                          <a:pt x="164307" y="142875"/>
                        </a:lnTo>
                        <a:lnTo>
                          <a:pt x="164307" y="689074"/>
                        </a:lnTo>
                        <a:lnTo>
                          <a:pt x="762001" y="1809750"/>
                        </a:lnTo>
                        <a:lnTo>
                          <a:pt x="0" y="1809750"/>
                        </a:lnTo>
                        <a:close/>
                      </a:path>
                    </a:pathLst>
                  </a:custGeom>
                  <a:solidFill>
                    <a:schemeClr val="dk1">
                      <a:alpha val="15686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9" name="Google Shape;1609;p36"/>
                  <p:cNvSpPr/>
                  <p:nvPr/>
                </p:nvSpPr>
                <p:spPr>
                  <a:xfrm>
                    <a:off x="2952277" y="2577823"/>
                    <a:ext cx="2094163" cy="2486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000" h="1809750" extrusionOk="0">
                        <a:moveTo>
                          <a:pt x="532209" y="0"/>
                        </a:moveTo>
                        <a:lnTo>
                          <a:pt x="991790" y="0"/>
                        </a:lnTo>
                        <a:lnTo>
                          <a:pt x="991790" y="142875"/>
                        </a:lnTo>
                        <a:lnTo>
                          <a:pt x="926306" y="142875"/>
                        </a:lnTo>
                        <a:lnTo>
                          <a:pt x="926306" y="689074"/>
                        </a:lnTo>
                        <a:lnTo>
                          <a:pt x="1524000" y="1809750"/>
                        </a:lnTo>
                        <a:lnTo>
                          <a:pt x="0" y="1809750"/>
                        </a:lnTo>
                        <a:lnTo>
                          <a:pt x="597694" y="689074"/>
                        </a:lnTo>
                        <a:lnTo>
                          <a:pt x="597694" y="142875"/>
                        </a:lnTo>
                        <a:lnTo>
                          <a:pt x="532209" y="142875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rgbClr val="BFBFB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610" name="Google Shape;1610;p36"/>
              <p:cNvGrpSpPr/>
              <p:nvPr/>
            </p:nvGrpSpPr>
            <p:grpSpPr>
              <a:xfrm>
                <a:off x="4177770" y="3768517"/>
                <a:ext cx="559144" cy="577265"/>
                <a:chOff x="5816430" y="5201831"/>
                <a:chExt cx="559144" cy="577265"/>
              </a:xfrm>
            </p:grpSpPr>
            <p:sp>
              <p:nvSpPr>
                <p:cNvPr id="1611" name="Google Shape;1611;p36"/>
                <p:cNvSpPr/>
                <p:nvPr/>
              </p:nvSpPr>
              <p:spPr>
                <a:xfrm rot="-2700000">
                  <a:off x="5857320" y="5242826"/>
                  <a:ext cx="197791" cy="197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" h="950" extrusionOk="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solidFill>
                  <a:srgbClr val="3796D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2" name="Google Shape;1612;p36"/>
                <p:cNvSpPr/>
                <p:nvPr/>
              </p:nvSpPr>
              <p:spPr>
                <a:xfrm rot="-2700000">
                  <a:off x="6136892" y="5242825"/>
                  <a:ext cx="197791" cy="197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" h="950" extrusionOk="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solidFill>
                  <a:srgbClr val="3796D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36"/>
                <p:cNvSpPr/>
                <p:nvPr/>
              </p:nvSpPr>
              <p:spPr>
                <a:xfrm rot="-2700000">
                  <a:off x="5997106" y="5540519"/>
                  <a:ext cx="197791" cy="197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" h="950" extrusionOk="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solidFill>
                  <a:srgbClr val="3796D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aphicFrame>
            <p:nvGraphicFramePr>
              <p:cNvPr id="1614" name="Google Shape;1614;p36"/>
              <p:cNvGraphicFramePr/>
              <p:nvPr/>
            </p:nvGraphicFramePr>
            <p:xfrm>
              <a:off x="4427984" y="555526"/>
              <a:ext cx="5739315" cy="32263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615" name="Google Shape;1615;p36"/>
              <p:cNvSpPr/>
              <p:nvPr/>
            </p:nvSpPr>
            <p:spPr>
              <a:xfrm>
                <a:off x="-41835" y="634057"/>
                <a:ext cx="3259041" cy="3496817"/>
              </a:xfrm>
              <a:custGeom>
                <a:avLst/>
                <a:gdLst/>
                <a:ahLst/>
                <a:cxnLst/>
                <a:rect l="l" t="t" r="r" b="b"/>
                <a:pathLst>
                  <a:path w="2371725" h="2544763" extrusionOk="0">
                    <a:moveTo>
                      <a:pt x="934559" y="373063"/>
                    </a:moveTo>
                    <a:lnTo>
                      <a:pt x="934559" y="515938"/>
                    </a:lnTo>
                    <a:lnTo>
                      <a:pt x="1000044" y="515938"/>
                    </a:lnTo>
                    <a:lnTo>
                      <a:pt x="1000044" y="1062137"/>
                    </a:lnTo>
                    <a:lnTo>
                      <a:pt x="402350" y="2182813"/>
                    </a:lnTo>
                    <a:lnTo>
                      <a:pt x="1926350" y="2182813"/>
                    </a:lnTo>
                    <a:lnTo>
                      <a:pt x="1328656" y="1062137"/>
                    </a:lnTo>
                    <a:lnTo>
                      <a:pt x="1328656" y="515938"/>
                    </a:lnTo>
                    <a:lnTo>
                      <a:pt x="1394140" y="515938"/>
                    </a:lnTo>
                    <a:lnTo>
                      <a:pt x="1394140" y="373063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6"/>
              <p:cNvSpPr/>
              <p:nvPr/>
            </p:nvSpPr>
            <p:spPr>
              <a:xfrm>
                <a:off x="5668122" y="634057"/>
                <a:ext cx="3259041" cy="3496817"/>
              </a:xfrm>
              <a:custGeom>
                <a:avLst/>
                <a:gdLst/>
                <a:ahLst/>
                <a:cxnLst/>
                <a:rect l="l" t="t" r="r" b="b"/>
                <a:pathLst>
                  <a:path w="2371725" h="2544763" extrusionOk="0">
                    <a:moveTo>
                      <a:pt x="956071" y="371475"/>
                    </a:moveTo>
                    <a:lnTo>
                      <a:pt x="956071" y="514350"/>
                    </a:lnTo>
                    <a:lnTo>
                      <a:pt x="1021556" y="514350"/>
                    </a:lnTo>
                    <a:lnTo>
                      <a:pt x="1021556" y="1029543"/>
                    </a:lnTo>
                    <a:lnTo>
                      <a:pt x="939425" y="1055037"/>
                    </a:lnTo>
                    <a:cubicBezTo>
                      <a:pt x="712190" y="1151150"/>
                      <a:pt x="552746" y="1376155"/>
                      <a:pt x="552746" y="1638400"/>
                    </a:cubicBezTo>
                    <a:cubicBezTo>
                      <a:pt x="552746" y="1682108"/>
                      <a:pt x="557175" y="1724781"/>
                      <a:pt x="565609" y="1765995"/>
                    </a:cubicBezTo>
                    <a:lnTo>
                      <a:pt x="594934" y="1860466"/>
                    </a:lnTo>
                    <a:lnTo>
                      <a:pt x="602499" y="1884836"/>
                    </a:lnTo>
                    <a:cubicBezTo>
                      <a:pt x="650556" y="1998454"/>
                      <a:pt x="730835" y="2095124"/>
                      <a:pt x="831881" y="2163389"/>
                    </a:cubicBezTo>
                    <a:lnTo>
                      <a:pt x="864741" y="2181225"/>
                    </a:lnTo>
                    <a:lnTo>
                      <a:pt x="1506983" y="2181225"/>
                    </a:lnTo>
                    <a:lnTo>
                      <a:pt x="1539843" y="2163389"/>
                    </a:lnTo>
                    <a:cubicBezTo>
                      <a:pt x="1640889" y="2095124"/>
                      <a:pt x="1721168" y="1998454"/>
                      <a:pt x="1769225" y="1884836"/>
                    </a:cubicBezTo>
                    <a:lnTo>
                      <a:pt x="1776790" y="1860466"/>
                    </a:lnTo>
                    <a:lnTo>
                      <a:pt x="1806115" y="1765995"/>
                    </a:lnTo>
                    <a:cubicBezTo>
                      <a:pt x="1814549" y="1724781"/>
                      <a:pt x="1818978" y="1682108"/>
                      <a:pt x="1818978" y="1638400"/>
                    </a:cubicBezTo>
                    <a:cubicBezTo>
                      <a:pt x="1818978" y="1376155"/>
                      <a:pt x="1659534" y="1151150"/>
                      <a:pt x="1432299" y="1055037"/>
                    </a:cubicBezTo>
                    <a:lnTo>
                      <a:pt x="1350168" y="1029543"/>
                    </a:lnTo>
                    <a:lnTo>
                      <a:pt x="1350168" y="514350"/>
                    </a:lnTo>
                    <a:lnTo>
                      <a:pt x="1415652" y="514350"/>
                    </a:lnTo>
                    <a:lnTo>
                      <a:pt x="1415652" y="371475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36"/>
              <p:cNvSpPr/>
              <p:nvPr/>
            </p:nvSpPr>
            <p:spPr>
              <a:xfrm>
                <a:off x="1587683" y="1144509"/>
                <a:ext cx="1047083" cy="2486819"/>
              </a:xfrm>
              <a:custGeom>
                <a:avLst/>
                <a:gdLst/>
                <a:ahLst/>
                <a:cxnLst/>
                <a:rect l="l" t="t" r="r" b="b"/>
                <a:pathLst>
                  <a:path w="762001" h="1809750" extrusionOk="0">
                    <a:moveTo>
                      <a:pt x="0" y="0"/>
                    </a:moveTo>
                    <a:lnTo>
                      <a:pt x="229791" y="0"/>
                    </a:lnTo>
                    <a:lnTo>
                      <a:pt x="229791" y="142875"/>
                    </a:lnTo>
                    <a:lnTo>
                      <a:pt x="164307" y="142875"/>
                    </a:lnTo>
                    <a:lnTo>
                      <a:pt x="164307" y="689074"/>
                    </a:lnTo>
                    <a:lnTo>
                      <a:pt x="76200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dk1">
                  <a:alpha val="15686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36"/>
              <p:cNvSpPr/>
              <p:nvPr/>
            </p:nvSpPr>
            <p:spPr>
              <a:xfrm>
                <a:off x="7297641" y="1144509"/>
                <a:ext cx="869979" cy="2486819"/>
              </a:xfrm>
              <a:custGeom>
                <a:avLst/>
                <a:gdLst/>
                <a:ahLst/>
                <a:cxnLst/>
                <a:rect l="l" t="t" r="r" b="b"/>
                <a:pathLst>
                  <a:path w="633116" h="1809750" extrusionOk="0">
                    <a:moveTo>
                      <a:pt x="0" y="0"/>
                    </a:moveTo>
                    <a:lnTo>
                      <a:pt x="229790" y="0"/>
                    </a:lnTo>
                    <a:lnTo>
                      <a:pt x="229790" y="142875"/>
                    </a:lnTo>
                    <a:lnTo>
                      <a:pt x="164306" y="142875"/>
                    </a:lnTo>
                    <a:lnTo>
                      <a:pt x="164306" y="658068"/>
                    </a:lnTo>
                    <a:lnTo>
                      <a:pt x="246437" y="683562"/>
                    </a:lnTo>
                    <a:cubicBezTo>
                      <a:pt x="473672" y="779675"/>
                      <a:pt x="633116" y="1004680"/>
                      <a:pt x="633116" y="1266925"/>
                    </a:cubicBezTo>
                    <a:cubicBezTo>
                      <a:pt x="633116" y="1310633"/>
                      <a:pt x="628687" y="1353306"/>
                      <a:pt x="620253" y="1394520"/>
                    </a:cubicBezTo>
                    <a:lnTo>
                      <a:pt x="590928" y="1488991"/>
                    </a:lnTo>
                    <a:lnTo>
                      <a:pt x="583363" y="1513361"/>
                    </a:lnTo>
                    <a:cubicBezTo>
                      <a:pt x="535306" y="1626979"/>
                      <a:pt x="455027" y="1723649"/>
                      <a:pt x="353981" y="1791914"/>
                    </a:cubicBezTo>
                    <a:lnTo>
                      <a:pt x="32112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dk1">
                  <a:alpha val="15686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36"/>
              <p:cNvSpPr/>
              <p:nvPr/>
            </p:nvSpPr>
            <p:spPr>
              <a:xfrm>
                <a:off x="540603" y="1144509"/>
                <a:ext cx="2094163" cy="2486819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1809750" extrusionOk="0">
                    <a:moveTo>
                      <a:pt x="532209" y="0"/>
                    </a:moveTo>
                    <a:lnTo>
                      <a:pt x="991790" y="0"/>
                    </a:lnTo>
                    <a:lnTo>
                      <a:pt x="991790" y="142875"/>
                    </a:lnTo>
                    <a:lnTo>
                      <a:pt x="926306" y="142875"/>
                    </a:lnTo>
                    <a:lnTo>
                      <a:pt x="926306" y="689074"/>
                    </a:lnTo>
                    <a:lnTo>
                      <a:pt x="1524000" y="1809750"/>
                    </a:lnTo>
                    <a:lnTo>
                      <a:pt x="0" y="1809750"/>
                    </a:lnTo>
                    <a:lnTo>
                      <a:pt x="597694" y="689074"/>
                    </a:lnTo>
                    <a:lnTo>
                      <a:pt x="597694" y="142875"/>
                    </a:lnTo>
                    <a:lnTo>
                      <a:pt x="532209" y="142875"/>
                    </a:lnTo>
                    <a:close/>
                  </a:path>
                </a:pathLst>
              </a:custGeom>
              <a:noFill/>
              <a:ln w="762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6"/>
              <p:cNvSpPr/>
              <p:nvPr/>
            </p:nvSpPr>
            <p:spPr>
              <a:xfrm>
                <a:off x="6427662" y="1101288"/>
                <a:ext cx="1739958" cy="2530040"/>
              </a:xfrm>
              <a:custGeom>
                <a:avLst/>
                <a:gdLst/>
                <a:ahLst/>
                <a:cxnLst/>
                <a:rect l="l" t="t" r="r" b="b"/>
                <a:pathLst>
                  <a:path w="1266232" h="1809750" extrusionOk="0">
                    <a:moveTo>
                      <a:pt x="403325" y="0"/>
                    </a:moveTo>
                    <a:lnTo>
                      <a:pt x="862906" y="0"/>
                    </a:lnTo>
                    <a:lnTo>
                      <a:pt x="862906" y="142875"/>
                    </a:lnTo>
                    <a:lnTo>
                      <a:pt x="797422" y="142875"/>
                    </a:lnTo>
                    <a:lnTo>
                      <a:pt x="797422" y="658068"/>
                    </a:lnTo>
                    <a:lnTo>
                      <a:pt x="879553" y="683562"/>
                    </a:lnTo>
                    <a:cubicBezTo>
                      <a:pt x="1106788" y="779675"/>
                      <a:pt x="1266232" y="1004680"/>
                      <a:pt x="1266232" y="1266925"/>
                    </a:cubicBezTo>
                    <a:cubicBezTo>
                      <a:pt x="1266232" y="1310633"/>
                      <a:pt x="1261803" y="1353306"/>
                      <a:pt x="1253369" y="1394520"/>
                    </a:cubicBezTo>
                    <a:lnTo>
                      <a:pt x="1224044" y="1488991"/>
                    </a:lnTo>
                    <a:lnTo>
                      <a:pt x="1224044" y="1488991"/>
                    </a:lnTo>
                    <a:lnTo>
                      <a:pt x="1216479" y="1513361"/>
                    </a:lnTo>
                    <a:cubicBezTo>
                      <a:pt x="1168422" y="1626979"/>
                      <a:pt x="1088143" y="1723649"/>
                      <a:pt x="987097" y="1791914"/>
                    </a:cubicBezTo>
                    <a:lnTo>
                      <a:pt x="954237" y="1809750"/>
                    </a:lnTo>
                    <a:lnTo>
                      <a:pt x="311995" y="1809750"/>
                    </a:lnTo>
                    <a:lnTo>
                      <a:pt x="279135" y="1791914"/>
                    </a:lnTo>
                    <a:cubicBezTo>
                      <a:pt x="178089" y="1723649"/>
                      <a:pt x="97810" y="1626979"/>
                      <a:pt x="49753" y="1513361"/>
                    </a:cubicBezTo>
                    <a:lnTo>
                      <a:pt x="42188" y="1488991"/>
                    </a:lnTo>
                    <a:lnTo>
                      <a:pt x="42188" y="1488991"/>
                    </a:lnTo>
                    <a:lnTo>
                      <a:pt x="12863" y="1394520"/>
                    </a:lnTo>
                    <a:cubicBezTo>
                      <a:pt x="4429" y="1353306"/>
                      <a:pt x="0" y="1310633"/>
                      <a:pt x="0" y="1266925"/>
                    </a:cubicBezTo>
                    <a:cubicBezTo>
                      <a:pt x="0" y="1004680"/>
                      <a:pt x="159444" y="779675"/>
                      <a:pt x="386679" y="683562"/>
                    </a:cubicBezTo>
                    <a:lnTo>
                      <a:pt x="468810" y="658068"/>
                    </a:lnTo>
                    <a:lnTo>
                      <a:pt x="468810" y="142875"/>
                    </a:lnTo>
                    <a:lnTo>
                      <a:pt x="403325" y="142875"/>
                    </a:lnTo>
                    <a:close/>
                  </a:path>
                </a:pathLst>
              </a:custGeom>
              <a:noFill/>
              <a:ln w="762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21" name="Google Shape;1621;p36"/>
          <p:cNvGrpSpPr/>
          <p:nvPr/>
        </p:nvGrpSpPr>
        <p:grpSpPr>
          <a:xfrm>
            <a:off x="6592009" y="2706090"/>
            <a:ext cx="2647773" cy="2390117"/>
            <a:chOff x="1907704" y="411510"/>
            <a:chExt cx="4824536" cy="4355059"/>
          </a:xfrm>
        </p:grpSpPr>
        <p:graphicFrame>
          <p:nvGraphicFramePr>
            <p:cNvPr id="1622" name="Google Shape;1622;p36"/>
            <p:cNvGraphicFramePr/>
            <p:nvPr/>
          </p:nvGraphicFramePr>
          <p:xfrm>
            <a:off x="1907704" y="686656"/>
            <a:ext cx="4824536" cy="1976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623" name="Google Shape;1623;p36"/>
            <p:cNvSpPr/>
            <p:nvPr/>
          </p:nvSpPr>
          <p:spPr>
            <a:xfrm flipH="1">
              <a:off x="4526313" y="1475132"/>
              <a:ext cx="781394" cy="1069039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6"/>
            <p:cNvSpPr/>
            <p:nvPr/>
          </p:nvSpPr>
          <p:spPr>
            <a:xfrm>
              <a:off x="3585529" y="3225139"/>
              <a:ext cx="1468885" cy="1266280"/>
            </a:xfrm>
            <a:prstGeom prst="triangle">
              <a:avLst>
                <a:gd name="adj" fmla="val 50000"/>
              </a:avLst>
            </a:prstGeom>
            <a:solidFill>
              <a:srgbClr val="5E37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6"/>
            <p:cNvSpPr/>
            <p:nvPr/>
          </p:nvSpPr>
          <p:spPr>
            <a:xfrm>
              <a:off x="4154290" y="2355307"/>
              <a:ext cx="331363" cy="2411262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6"/>
            <p:cNvSpPr/>
            <p:nvPr/>
          </p:nvSpPr>
          <p:spPr>
            <a:xfrm>
              <a:off x="3321311" y="1478087"/>
              <a:ext cx="781394" cy="1069039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6"/>
            <p:cNvSpPr/>
            <p:nvPr/>
          </p:nvSpPr>
          <p:spPr>
            <a:xfrm>
              <a:off x="3321311" y="4417461"/>
              <a:ext cx="1968675" cy="349108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6"/>
            <p:cNvSpPr/>
            <p:nvPr/>
          </p:nvSpPr>
          <p:spPr>
            <a:xfrm rot="10800000">
              <a:off x="4319972" y="411510"/>
              <a:ext cx="973043" cy="4355058"/>
            </a:xfrm>
            <a:custGeom>
              <a:avLst/>
              <a:gdLst/>
              <a:ahLst/>
              <a:cxnLst/>
              <a:rect l="l" t="t" r="r" b="b"/>
              <a:pathLst>
                <a:path w="1044214" h="4673600" extrusionOk="0">
                  <a:moveTo>
                    <a:pt x="1044214" y="4673600"/>
                  </a:moveTo>
                  <a:lnTo>
                    <a:pt x="1616" y="4673600"/>
                  </a:lnTo>
                  <a:cubicBezTo>
                    <a:pt x="1078" y="4502492"/>
                    <a:pt x="539" y="4331382"/>
                    <a:pt x="0" y="4160273"/>
                  </a:cubicBezTo>
                  <a:lnTo>
                    <a:pt x="2121" y="4088829"/>
                  </a:lnTo>
                  <a:lnTo>
                    <a:pt x="9483" y="3972103"/>
                  </a:lnTo>
                  <a:lnTo>
                    <a:pt x="19877" y="3855378"/>
                  </a:lnTo>
                  <a:lnTo>
                    <a:pt x="36767" y="3737507"/>
                  </a:lnTo>
                  <a:lnTo>
                    <a:pt x="61452" y="3620782"/>
                  </a:lnTo>
                  <a:lnTo>
                    <a:pt x="96532" y="3504056"/>
                  </a:lnTo>
                  <a:lnTo>
                    <a:pt x="144171" y="3387331"/>
                  </a:lnTo>
                  <a:lnTo>
                    <a:pt x="204801" y="3271750"/>
                  </a:lnTo>
                  <a:lnTo>
                    <a:pt x="278858" y="3155025"/>
                  </a:lnTo>
                  <a:lnTo>
                    <a:pt x="364608" y="3036009"/>
                  </a:lnTo>
                  <a:lnTo>
                    <a:pt x="455121" y="2919284"/>
                  </a:lnTo>
                  <a:lnTo>
                    <a:pt x="546068" y="2803703"/>
                  </a:lnTo>
                  <a:cubicBezTo>
                    <a:pt x="575012" y="2764986"/>
                    <a:pt x="603811" y="2725887"/>
                    <a:pt x="628785" y="2686978"/>
                  </a:cubicBezTo>
                  <a:cubicBezTo>
                    <a:pt x="641273" y="2667524"/>
                    <a:pt x="653453" y="2648070"/>
                    <a:pt x="664812" y="2628616"/>
                  </a:cubicBezTo>
                  <a:lnTo>
                    <a:pt x="684594" y="2591494"/>
                  </a:lnTo>
                  <a:lnTo>
                    <a:pt x="707460" y="2554981"/>
                  </a:lnTo>
                  <a:cubicBezTo>
                    <a:pt x="739397" y="2492700"/>
                    <a:pt x="758045" y="2417619"/>
                    <a:pt x="758045" y="2336800"/>
                  </a:cubicBezTo>
                  <a:cubicBezTo>
                    <a:pt x="758045" y="2255981"/>
                    <a:pt x="739397" y="2180900"/>
                    <a:pt x="707460" y="2118619"/>
                  </a:cubicBezTo>
                  <a:lnTo>
                    <a:pt x="692741" y="2095117"/>
                  </a:lnTo>
                  <a:lnTo>
                    <a:pt x="628785" y="1985480"/>
                  </a:lnTo>
                  <a:lnTo>
                    <a:pt x="546068" y="1869899"/>
                  </a:lnTo>
                  <a:lnTo>
                    <a:pt x="455121" y="1753174"/>
                  </a:lnTo>
                  <a:lnTo>
                    <a:pt x="364608" y="1636448"/>
                  </a:lnTo>
                  <a:lnTo>
                    <a:pt x="278858" y="1517434"/>
                  </a:lnTo>
                  <a:lnTo>
                    <a:pt x="204801" y="1401852"/>
                  </a:lnTo>
                  <a:lnTo>
                    <a:pt x="144171" y="1285127"/>
                  </a:lnTo>
                  <a:lnTo>
                    <a:pt x="96532" y="1168401"/>
                  </a:lnTo>
                  <a:lnTo>
                    <a:pt x="61452" y="1051676"/>
                  </a:lnTo>
                  <a:lnTo>
                    <a:pt x="36767" y="936095"/>
                  </a:lnTo>
                  <a:lnTo>
                    <a:pt x="19877" y="817081"/>
                  </a:lnTo>
                  <a:lnTo>
                    <a:pt x="9483" y="700355"/>
                  </a:lnTo>
                  <a:lnTo>
                    <a:pt x="2121" y="583630"/>
                  </a:lnTo>
                  <a:cubicBezTo>
                    <a:pt x="1423" y="560356"/>
                    <a:pt x="726" y="537084"/>
                    <a:pt x="28" y="513810"/>
                  </a:cubicBezTo>
                  <a:cubicBezTo>
                    <a:pt x="557" y="342540"/>
                    <a:pt x="1087" y="171271"/>
                    <a:pt x="1616" y="0"/>
                  </a:cubicBezTo>
                  <a:lnTo>
                    <a:pt x="1044214" y="0"/>
                  </a:lnTo>
                  <a:close/>
                </a:path>
              </a:pathLst>
            </a:custGeom>
            <a:solidFill>
              <a:schemeClr val="dk1">
                <a:alpha val="1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6"/>
            <p:cNvSpPr/>
            <p:nvPr/>
          </p:nvSpPr>
          <p:spPr>
            <a:xfrm rot="10800000">
              <a:off x="3346930" y="411510"/>
              <a:ext cx="1946085" cy="4355058"/>
            </a:xfrm>
            <a:custGeom>
              <a:avLst/>
              <a:gdLst/>
              <a:ahLst/>
              <a:cxnLst/>
              <a:rect l="l" t="t" r="r" b="b"/>
              <a:pathLst>
                <a:path w="2088428" h="4314828" extrusionOk="0">
                  <a:moveTo>
                    <a:pt x="2086812" y="4314828"/>
                  </a:moveTo>
                  <a:lnTo>
                    <a:pt x="1616" y="4314828"/>
                  </a:lnTo>
                  <a:cubicBezTo>
                    <a:pt x="1078" y="4156855"/>
                    <a:pt x="539" y="3998880"/>
                    <a:pt x="0" y="3840907"/>
                  </a:cubicBezTo>
                  <a:lnTo>
                    <a:pt x="2121" y="3774947"/>
                  </a:lnTo>
                  <a:lnTo>
                    <a:pt x="9483" y="3667182"/>
                  </a:lnTo>
                  <a:lnTo>
                    <a:pt x="19877" y="3559417"/>
                  </a:lnTo>
                  <a:lnTo>
                    <a:pt x="36767" y="3450595"/>
                  </a:lnTo>
                  <a:lnTo>
                    <a:pt x="61452" y="3342830"/>
                  </a:lnTo>
                  <a:lnTo>
                    <a:pt x="96532" y="3235065"/>
                  </a:lnTo>
                  <a:lnTo>
                    <a:pt x="144171" y="3127300"/>
                  </a:lnTo>
                  <a:lnTo>
                    <a:pt x="204801" y="3020592"/>
                  </a:lnTo>
                  <a:lnTo>
                    <a:pt x="278858" y="2912827"/>
                  </a:lnTo>
                  <a:lnTo>
                    <a:pt x="364608" y="2802948"/>
                  </a:lnTo>
                  <a:lnTo>
                    <a:pt x="455121" y="2695183"/>
                  </a:lnTo>
                  <a:lnTo>
                    <a:pt x="546068" y="2588475"/>
                  </a:lnTo>
                  <a:cubicBezTo>
                    <a:pt x="575012" y="2552730"/>
                    <a:pt x="603811" y="2516632"/>
                    <a:pt x="628785" y="2480710"/>
                  </a:cubicBezTo>
                  <a:cubicBezTo>
                    <a:pt x="641273" y="2462750"/>
                    <a:pt x="653453" y="2444789"/>
                    <a:pt x="664812" y="2426828"/>
                  </a:cubicBezTo>
                  <a:lnTo>
                    <a:pt x="684594" y="2392556"/>
                  </a:lnTo>
                  <a:lnTo>
                    <a:pt x="707460" y="2358846"/>
                  </a:lnTo>
                  <a:cubicBezTo>
                    <a:pt x="739397" y="2301346"/>
                    <a:pt x="758045" y="2232029"/>
                    <a:pt x="758045" y="2157414"/>
                  </a:cubicBezTo>
                  <a:cubicBezTo>
                    <a:pt x="758045" y="2082799"/>
                    <a:pt x="739397" y="2013482"/>
                    <a:pt x="707460" y="1955982"/>
                  </a:cubicBezTo>
                  <a:lnTo>
                    <a:pt x="692741" y="1934284"/>
                  </a:lnTo>
                  <a:lnTo>
                    <a:pt x="628785" y="1833063"/>
                  </a:lnTo>
                  <a:lnTo>
                    <a:pt x="546068" y="1726355"/>
                  </a:lnTo>
                  <a:lnTo>
                    <a:pt x="455121" y="1618590"/>
                  </a:lnTo>
                  <a:lnTo>
                    <a:pt x="364608" y="1510825"/>
                  </a:lnTo>
                  <a:lnTo>
                    <a:pt x="278858" y="1400947"/>
                  </a:lnTo>
                  <a:lnTo>
                    <a:pt x="204801" y="1294238"/>
                  </a:lnTo>
                  <a:lnTo>
                    <a:pt x="144171" y="1186473"/>
                  </a:lnTo>
                  <a:lnTo>
                    <a:pt x="96532" y="1078708"/>
                  </a:lnTo>
                  <a:lnTo>
                    <a:pt x="61452" y="970943"/>
                  </a:lnTo>
                  <a:lnTo>
                    <a:pt x="36767" y="864235"/>
                  </a:lnTo>
                  <a:lnTo>
                    <a:pt x="19877" y="754357"/>
                  </a:lnTo>
                  <a:lnTo>
                    <a:pt x="9483" y="646592"/>
                  </a:lnTo>
                  <a:lnTo>
                    <a:pt x="2121" y="538827"/>
                  </a:lnTo>
                  <a:cubicBezTo>
                    <a:pt x="1423" y="517340"/>
                    <a:pt x="726" y="495854"/>
                    <a:pt x="28" y="474367"/>
                  </a:cubicBezTo>
                  <a:cubicBezTo>
                    <a:pt x="557" y="316245"/>
                    <a:pt x="1087" y="158123"/>
                    <a:pt x="1616" y="0"/>
                  </a:cubicBezTo>
                  <a:lnTo>
                    <a:pt x="2086812" y="0"/>
                  </a:lnTo>
                  <a:cubicBezTo>
                    <a:pt x="2087351" y="157974"/>
                    <a:pt x="2087890" y="315948"/>
                    <a:pt x="2088428" y="473921"/>
                  </a:cubicBezTo>
                  <a:lnTo>
                    <a:pt x="2086307" y="539881"/>
                  </a:lnTo>
                  <a:lnTo>
                    <a:pt x="2078945" y="647647"/>
                  </a:lnTo>
                  <a:lnTo>
                    <a:pt x="2068552" y="755412"/>
                  </a:lnTo>
                  <a:lnTo>
                    <a:pt x="2051661" y="864233"/>
                  </a:lnTo>
                  <a:lnTo>
                    <a:pt x="2026976" y="971998"/>
                  </a:lnTo>
                  <a:lnTo>
                    <a:pt x="1991897" y="1079763"/>
                  </a:lnTo>
                  <a:lnTo>
                    <a:pt x="1944258" y="1187528"/>
                  </a:lnTo>
                  <a:lnTo>
                    <a:pt x="1883627" y="1294237"/>
                  </a:lnTo>
                  <a:lnTo>
                    <a:pt x="1809570" y="1402002"/>
                  </a:lnTo>
                  <a:lnTo>
                    <a:pt x="1723821" y="1511880"/>
                  </a:lnTo>
                  <a:lnTo>
                    <a:pt x="1633308" y="1619645"/>
                  </a:lnTo>
                  <a:lnTo>
                    <a:pt x="1542361" y="1726353"/>
                  </a:lnTo>
                  <a:cubicBezTo>
                    <a:pt x="1513417" y="1762098"/>
                    <a:pt x="1484617" y="1798196"/>
                    <a:pt x="1459643" y="1834118"/>
                  </a:cubicBezTo>
                  <a:cubicBezTo>
                    <a:pt x="1447156" y="1852079"/>
                    <a:pt x="1434975" y="1870040"/>
                    <a:pt x="1423616" y="1888000"/>
                  </a:cubicBezTo>
                  <a:lnTo>
                    <a:pt x="1403834" y="1922273"/>
                  </a:lnTo>
                  <a:lnTo>
                    <a:pt x="1380969" y="1955982"/>
                  </a:lnTo>
                  <a:cubicBezTo>
                    <a:pt x="1349032" y="2013482"/>
                    <a:pt x="1330383" y="2082799"/>
                    <a:pt x="1330383" y="2157414"/>
                  </a:cubicBezTo>
                  <a:cubicBezTo>
                    <a:pt x="1330383" y="2232029"/>
                    <a:pt x="1349032" y="2301346"/>
                    <a:pt x="1380969" y="2358846"/>
                  </a:cubicBezTo>
                  <a:lnTo>
                    <a:pt x="1395687" y="2380545"/>
                  </a:lnTo>
                  <a:lnTo>
                    <a:pt x="1459643" y="2481765"/>
                  </a:lnTo>
                  <a:lnTo>
                    <a:pt x="1542361" y="2588473"/>
                  </a:lnTo>
                  <a:lnTo>
                    <a:pt x="1633308" y="2696238"/>
                  </a:lnTo>
                  <a:lnTo>
                    <a:pt x="1723821" y="2804003"/>
                  </a:lnTo>
                  <a:lnTo>
                    <a:pt x="1809570" y="2913881"/>
                  </a:lnTo>
                  <a:lnTo>
                    <a:pt x="1883627" y="3020590"/>
                  </a:lnTo>
                  <a:lnTo>
                    <a:pt x="1944258" y="3128355"/>
                  </a:lnTo>
                  <a:lnTo>
                    <a:pt x="1991897" y="3236120"/>
                  </a:lnTo>
                  <a:lnTo>
                    <a:pt x="2026976" y="3343885"/>
                  </a:lnTo>
                  <a:lnTo>
                    <a:pt x="2051661" y="3450594"/>
                  </a:lnTo>
                  <a:lnTo>
                    <a:pt x="2068552" y="3560472"/>
                  </a:lnTo>
                  <a:lnTo>
                    <a:pt x="2078945" y="3668237"/>
                  </a:lnTo>
                  <a:lnTo>
                    <a:pt x="2086307" y="3776002"/>
                  </a:lnTo>
                  <a:lnTo>
                    <a:pt x="2088401" y="3840461"/>
                  </a:lnTo>
                  <a:cubicBezTo>
                    <a:pt x="2087871" y="3998584"/>
                    <a:pt x="2087341" y="4156706"/>
                    <a:pt x="2086812" y="4314828"/>
                  </a:cubicBezTo>
                  <a:close/>
                </a:path>
              </a:pathLst>
            </a:custGeom>
            <a:noFill/>
            <a:ln w="2254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30" name="Google Shape;1630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9735" y="857713"/>
            <a:ext cx="1883357" cy="138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271" y="236368"/>
            <a:ext cx="2404238" cy="200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55847" y="1082916"/>
            <a:ext cx="2430035" cy="115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37"/>
          <p:cNvSpPr txBox="1"/>
          <p:nvPr/>
        </p:nvSpPr>
        <p:spPr>
          <a:xfrm>
            <a:off x="242646" y="92609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en-US" sz="4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 sz="4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8" name="Google Shape;1638;p37"/>
          <p:cNvGrpSpPr/>
          <p:nvPr/>
        </p:nvGrpSpPr>
        <p:grpSpPr>
          <a:xfrm>
            <a:off x="242646" y="3939902"/>
            <a:ext cx="4816999" cy="935480"/>
            <a:chOff x="683515" y="1568205"/>
            <a:chExt cx="7786497" cy="1512168"/>
          </a:xfrm>
        </p:grpSpPr>
        <p:grpSp>
          <p:nvGrpSpPr>
            <p:cNvPr id="1639" name="Google Shape;1639;p37"/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1640" name="Google Shape;1640;p37"/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</p:grpSpPr>
            <p:sp>
              <p:nvSpPr>
                <p:cNvPr id="1641" name="Google Shape;1641;p37"/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2" name="Google Shape;1642;p37"/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3" name="Google Shape;1643;p37"/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4" name="Google Shape;1644;p37"/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5" name="Google Shape;1645;p37"/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46" name="Google Shape;1646;p37"/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/>
                <a:ahLst/>
                <a:cxnLst/>
                <a:rect l="l" t="t" r="r" b="b"/>
                <a:pathLst>
                  <a:path w="1728192" h="1186142" extrusionOk="0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>
                <a:solidFill>
                  <a:srgbClr val="0276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7" name="Google Shape;1647;p37"/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1648" name="Google Shape;1648;p37"/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</p:grpSpPr>
            <p:sp>
              <p:nvSpPr>
                <p:cNvPr id="1649" name="Google Shape;1649;p37"/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0" name="Google Shape;1650;p37"/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1" name="Google Shape;1651;p37"/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2" name="Google Shape;1652;p37"/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3" name="Google Shape;1653;p37"/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54" name="Google Shape;1654;p37"/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1728192" h="1186142" extrusionOk="0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>
                <a:solidFill>
                  <a:srgbClr val="0276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5" name="Google Shape;1655;p37"/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1656" name="Google Shape;1656;p37"/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/>
                <a:ahLst/>
                <a:cxnLst/>
                <a:rect l="l" t="t" r="r" b="b"/>
                <a:pathLst>
                  <a:path w="1728192" h="1186142" extrusionOk="0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>
                <a:solidFill>
                  <a:srgbClr val="0276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57" name="Google Shape;1657;p37"/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</p:grpSpPr>
            <p:sp>
              <p:nvSpPr>
                <p:cNvPr id="1658" name="Google Shape;1658;p37"/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9" name="Google Shape;1659;p37"/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0" name="Google Shape;1660;p37"/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1" name="Google Shape;1661;p37"/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2" name="Google Shape;1662;p37"/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663" name="Google Shape;1663;p37"/>
          <p:cNvGrpSpPr/>
          <p:nvPr/>
        </p:nvGrpSpPr>
        <p:grpSpPr>
          <a:xfrm>
            <a:off x="7035228" y="550517"/>
            <a:ext cx="1170644" cy="4407744"/>
            <a:chOff x="4063105" y="1059582"/>
            <a:chExt cx="1017789" cy="3832210"/>
          </a:xfrm>
        </p:grpSpPr>
        <p:sp>
          <p:nvSpPr>
            <p:cNvPr id="1664" name="Google Shape;1664;p37"/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/>
              <a:ahLst/>
              <a:cxnLst/>
              <a:rect l="l" t="t" r="r" b="b"/>
              <a:pathLst>
                <a:path w="7664420" h="1017790" extrusionOk="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rgbClr val="027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 rot="-5400000" flipH="1">
              <a:off x="2401448" y="2721239"/>
              <a:ext cx="3832210" cy="508895"/>
            </a:xfrm>
            <a:custGeom>
              <a:avLst/>
              <a:gdLst/>
              <a:ahLst/>
              <a:cxnLst/>
              <a:rect l="l" t="t" r="r" b="b"/>
              <a:pathLst>
                <a:path w="7664420" h="1017790" extrusionOk="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rgbClr val="6FD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6" name="Google Shape;1666;p37"/>
          <p:cNvGrpSpPr/>
          <p:nvPr/>
        </p:nvGrpSpPr>
        <p:grpSpPr>
          <a:xfrm rot="-2254919" flipH="1">
            <a:off x="4246623" y="728116"/>
            <a:ext cx="897720" cy="4621109"/>
            <a:chOff x="4067944" y="-1055821"/>
            <a:chExt cx="1409422" cy="7255142"/>
          </a:xfrm>
        </p:grpSpPr>
        <p:sp>
          <p:nvSpPr>
            <p:cNvPr id="1667" name="Google Shape;1667;p37"/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 extrusionOk="0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rgbClr val="027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68" name="Google Shape;1668;p37"/>
            <p:cNvGrpSpPr/>
            <p:nvPr/>
          </p:nvGrpSpPr>
          <p:grpSpPr>
            <a:xfrm>
              <a:off x="4445616" y="1984252"/>
              <a:ext cx="669600" cy="2316832"/>
              <a:chOff x="4445616" y="1984252"/>
              <a:chExt cx="669600" cy="2316832"/>
            </a:xfrm>
          </p:grpSpPr>
          <p:sp>
            <p:nvSpPr>
              <p:cNvPr id="1669" name="Google Shape;1669;p37"/>
              <p:cNvSpPr/>
              <p:nvPr/>
            </p:nvSpPr>
            <p:spPr>
              <a:xfrm rot="10800000">
                <a:off x="4445616" y="2111584"/>
                <a:ext cx="669600" cy="21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37"/>
              <p:cNvSpPr/>
              <p:nvPr/>
            </p:nvSpPr>
            <p:spPr>
              <a:xfrm>
                <a:off x="4445616" y="1984252"/>
                <a:ext cx="668707" cy="228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1" name="Google Shape;1671;p37"/>
          <p:cNvGrpSpPr/>
          <p:nvPr/>
        </p:nvGrpSpPr>
        <p:grpSpPr>
          <a:xfrm>
            <a:off x="1467460" y="1183181"/>
            <a:ext cx="971004" cy="2557380"/>
            <a:chOff x="798294" y="1135284"/>
            <a:chExt cx="1366873" cy="3600000"/>
          </a:xfrm>
        </p:grpSpPr>
        <p:sp>
          <p:nvSpPr>
            <p:cNvPr id="1672" name="Google Shape;1672;p37"/>
            <p:cNvSpPr/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 extrusionOk="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rgbClr val="2ACD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276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 extrusionOk="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rgbClr val="027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276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 extrusionOk="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rgbClr val="2ACD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276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 extrusionOk="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rgbClr val="027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276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 extrusionOk="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2ACD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276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 extrusionOk="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rgbClr val="027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276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 extrusionOk="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2ACD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276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 extrusionOk="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276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 extrusionOk="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2ACD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276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 extrusionOk="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rgbClr val="027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276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38"/>
          <p:cNvSpPr/>
          <p:nvPr/>
        </p:nvSpPr>
        <p:spPr>
          <a:xfrm>
            <a:off x="468437" y="1116161"/>
            <a:ext cx="2592288" cy="38884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38"/>
          <p:cNvSpPr txBox="1"/>
          <p:nvPr/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Editable Icon Sets : A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38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38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38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  <p:sp>
        <p:nvSpPr>
          <p:cNvPr id="1692" name="Google Shape;1692;p38"/>
          <p:cNvSpPr/>
          <p:nvPr/>
        </p:nvSpPr>
        <p:spPr>
          <a:xfrm>
            <a:off x="3706960" y="1353413"/>
            <a:ext cx="360219" cy="360000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38"/>
          <p:cNvSpPr/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38"/>
          <p:cNvSpPr/>
          <p:nvPr/>
        </p:nvSpPr>
        <p:spPr>
          <a:xfrm>
            <a:off x="5449552" y="1373426"/>
            <a:ext cx="319975" cy="319975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38"/>
          <p:cNvSpPr/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38"/>
          <p:cNvSpPr/>
          <p:nvPr/>
        </p:nvSpPr>
        <p:spPr>
          <a:xfrm rot="-27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38"/>
          <p:cNvSpPr/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38"/>
          <p:cNvSpPr/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38"/>
          <p:cNvSpPr/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38"/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8"/>
          <p:cNvSpPr/>
          <p:nvPr/>
        </p:nvSpPr>
        <p:spPr>
          <a:xfrm>
            <a:off x="8293275" y="1404641"/>
            <a:ext cx="193444" cy="257545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2" name="Google Shape;1702;p38"/>
          <p:cNvGrpSpPr/>
          <p:nvPr/>
        </p:nvGrpSpPr>
        <p:grpSpPr>
          <a:xfrm>
            <a:off x="6600033" y="2045497"/>
            <a:ext cx="234175" cy="397488"/>
            <a:chOff x="1960331" y="2060848"/>
            <a:chExt cx="2028872" cy="3463828"/>
          </a:xfrm>
        </p:grpSpPr>
        <p:sp>
          <p:nvSpPr>
            <p:cNvPr id="1703" name="Google Shape;1703;p38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8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8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8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7" name="Google Shape;1707;p38"/>
          <p:cNvSpPr/>
          <p:nvPr/>
        </p:nvSpPr>
        <p:spPr>
          <a:xfrm>
            <a:off x="7232016" y="2045497"/>
            <a:ext cx="115441" cy="360000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8"/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8"/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0" name="Google Shape;1710;p38"/>
          <p:cNvGrpSpPr/>
          <p:nvPr/>
        </p:nvGrpSpPr>
        <p:grpSpPr>
          <a:xfrm>
            <a:off x="4292080" y="2009714"/>
            <a:ext cx="359431" cy="404189"/>
            <a:chOff x="4835382" y="-161249"/>
            <a:chExt cx="3078657" cy="3462028"/>
          </a:xfrm>
        </p:grpSpPr>
        <p:sp>
          <p:nvSpPr>
            <p:cNvPr id="1711" name="Google Shape;1711;p38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8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3" name="Google Shape;1713;p38"/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8"/>
          <p:cNvSpPr/>
          <p:nvPr/>
        </p:nvSpPr>
        <p:spPr>
          <a:xfrm>
            <a:off x="7672979" y="2045497"/>
            <a:ext cx="373296" cy="360000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8"/>
          <p:cNvSpPr/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8"/>
          <p:cNvSpPr/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8"/>
          <p:cNvSpPr/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8"/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8"/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8"/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8"/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8"/>
          <p:cNvSpPr/>
          <p:nvPr/>
        </p:nvSpPr>
        <p:spPr>
          <a:xfrm rot="-2675106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8"/>
          <p:cNvSpPr/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8"/>
          <p:cNvSpPr/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8"/>
          <p:cNvSpPr/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8"/>
          <p:cNvSpPr/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8"/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8"/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8"/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8"/>
          <p:cNvSpPr/>
          <p:nvPr/>
        </p:nvSpPr>
        <p:spPr>
          <a:xfrm rot="-54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8"/>
          <p:cNvSpPr/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8"/>
          <p:cNvSpPr/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8"/>
          <p:cNvSpPr/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8"/>
          <p:cNvSpPr/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8"/>
          <p:cNvSpPr/>
          <p:nvPr/>
        </p:nvSpPr>
        <p:spPr>
          <a:xfrm>
            <a:off x="4286165" y="4223696"/>
            <a:ext cx="352834" cy="352834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8"/>
          <p:cNvSpPr/>
          <p:nvPr/>
        </p:nvSpPr>
        <p:spPr>
          <a:xfrm>
            <a:off x="3710633" y="4223696"/>
            <a:ext cx="352873" cy="352834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8"/>
          <p:cNvSpPr/>
          <p:nvPr/>
        </p:nvSpPr>
        <p:spPr>
          <a:xfrm>
            <a:off x="5433122" y="4223696"/>
            <a:ext cx="352834" cy="352834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8"/>
          <p:cNvSpPr/>
          <p:nvPr/>
        </p:nvSpPr>
        <p:spPr>
          <a:xfrm>
            <a:off x="4855565" y="4223696"/>
            <a:ext cx="352834" cy="352834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8"/>
          <p:cNvSpPr/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8"/>
          <p:cNvSpPr/>
          <p:nvPr/>
        </p:nvSpPr>
        <p:spPr>
          <a:xfrm>
            <a:off x="6557572" y="4241324"/>
            <a:ext cx="331940" cy="335206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8"/>
          <p:cNvSpPr/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8"/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39"/>
          <p:cNvSpPr/>
          <p:nvPr/>
        </p:nvSpPr>
        <p:spPr>
          <a:xfrm>
            <a:off x="468437" y="1116161"/>
            <a:ext cx="2592288" cy="38884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39"/>
          <p:cNvSpPr txBox="1"/>
          <p:nvPr/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Fully Editable Icon Sets : B</a:t>
            </a:r>
            <a:endParaRPr sz="945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39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39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39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PPT TEMPLATES</a:t>
            </a:r>
            <a:endParaRPr/>
          </a:p>
        </p:txBody>
      </p:sp>
      <p:sp>
        <p:nvSpPr>
          <p:cNvPr id="1753" name="Google Shape;1753;p39"/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39"/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39"/>
          <p:cNvSpPr/>
          <p:nvPr/>
        </p:nvSpPr>
        <p:spPr>
          <a:xfrm rot="-54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39"/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39"/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39"/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39"/>
          <p:cNvSpPr/>
          <p:nvPr/>
        </p:nvSpPr>
        <p:spPr>
          <a:xfrm>
            <a:off x="8271827" y="4162169"/>
            <a:ext cx="376670" cy="402560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39"/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39"/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39"/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39"/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39"/>
          <p:cNvSpPr/>
          <p:nvPr/>
        </p:nvSpPr>
        <p:spPr>
          <a:xfrm>
            <a:off x="6704653" y="2749259"/>
            <a:ext cx="293412" cy="363079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9"/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39"/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39"/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39"/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39"/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39"/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39"/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39"/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39"/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39"/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39"/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39"/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39"/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39"/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39"/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39"/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39"/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39"/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39"/>
          <p:cNvSpPr/>
          <p:nvPr/>
        </p:nvSpPr>
        <p:spPr>
          <a:xfrm rot="-27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39"/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39"/>
          <p:cNvSpPr/>
          <p:nvPr/>
        </p:nvSpPr>
        <p:spPr>
          <a:xfrm>
            <a:off x="3677801" y="1211259"/>
            <a:ext cx="176460" cy="464752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39"/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39"/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39"/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39"/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39"/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39"/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39"/>
          <p:cNvSpPr/>
          <p:nvPr/>
        </p:nvSpPr>
        <p:spPr>
          <a:xfrm>
            <a:off x="7662840" y="2018386"/>
            <a:ext cx="350856" cy="359735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39"/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39"/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9"/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9"/>
          <p:cNvSpPr/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9"/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"/>
          <p:cNvSpPr txBox="1"/>
          <p:nvPr/>
        </p:nvSpPr>
        <p:spPr>
          <a:xfrm>
            <a:off x="2669508" y="2844352"/>
            <a:ext cx="2256946" cy="4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C4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94C4F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sz="2000" b="1" i="0" u="none" strike="noStrike" cap="none">
              <a:solidFill>
                <a:srgbClr val="494C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4"/>
          <p:cNvSpPr txBox="1"/>
          <p:nvPr/>
        </p:nvSpPr>
        <p:spPr>
          <a:xfrm>
            <a:off x="2669508" y="3276641"/>
            <a:ext cx="2256946" cy="10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This is a sample text. Insert your desired text here.</a:t>
            </a:r>
            <a:endParaRPr sz="1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4"/>
          <p:cNvSpPr txBox="1"/>
          <p:nvPr/>
        </p:nvSpPr>
        <p:spPr>
          <a:xfrm>
            <a:off x="5056097" y="2859610"/>
            <a:ext cx="2256946" cy="4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C4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94C4F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sz="2000" b="1" i="0" u="none" strike="noStrike" cap="none">
              <a:solidFill>
                <a:srgbClr val="494C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4"/>
          <p:cNvSpPr txBox="1"/>
          <p:nvPr/>
        </p:nvSpPr>
        <p:spPr>
          <a:xfrm>
            <a:off x="5056097" y="3291899"/>
            <a:ext cx="2256946" cy="10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This is a sample text. Insert your desired text here.</a:t>
            </a:r>
            <a:endParaRPr sz="1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4"/>
          <p:cNvSpPr txBox="1"/>
          <p:nvPr/>
        </p:nvSpPr>
        <p:spPr>
          <a:xfrm>
            <a:off x="252413" y="2844352"/>
            <a:ext cx="2256946" cy="4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C4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94C4F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sz="2000" b="1" i="0" u="none" strike="noStrike" cap="none">
              <a:solidFill>
                <a:srgbClr val="494C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4"/>
          <p:cNvSpPr txBox="1"/>
          <p:nvPr/>
        </p:nvSpPr>
        <p:spPr>
          <a:xfrm>
            <a:off x="252413" y="3276641"/>
            <a:ext cx="2256946" cy="10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This is a sample text. Insert your desired text here.</a:t>
            </a:r>
            <a:endParaRPr sz="1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8" name="Google Shape;948;p4"/>
          <p:cNvGrpSpPr/>
          <p:nvPr/>
        </p:nvGrpSpPr>
        <p:grpSpPr>
          <a:xfrm>
            <a:off x="1255839" y="2148147"/>
            <a:ext cx="309320" cy="562401"/>
            <a:chOff x="7321550" y="3025775"/>
            <a:chExt cx="349250" cy="635000"/>
          </a:xfrm>
        </p:grpSpPr>
        <p:sp>
          <p:nvSpPr>
            <p:cNvPr id="949" name="Google Shape;949;p4"/>
            <p:cNvSpPr/>
            <p:nvPr/>
          </p:nvSpPr>
          <p:spPr>
            <a:xfrm>
              <a:off x="7486650" y="3044825"/>
              <a:ext cx="71438" cy="71438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45" y="90"/>
                  </a:moveTo>
                  <a:lnTo>
                    <a:pt x="45" y="90"/>
                  </a:lnTo>
                  <a:lnTo>
                    <a:pt x="54" y="89"/>
                  </a:lnTo>
                  <a:lnTo>
                    <a:pt x="62" y="86"/>
                  </a:lnTo>
                  <a:lnTo>
                    <a:pt x="70" y="82"/>
                  </a:lnTo>
                  <a:lnTo>
                    <a:pt x="76" y="77"/>
                  </a:lnTo>
                  <a:lnTo>
                    <a:pt x="81" y="70"/>
                  </a:lnTo>
                  <a:lnTo>
                    <a:pt x="86" y="62"/>
                  </a:lnTo>
                  <a:lnTo>
                    <a:pt x="88" y="54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8" y="36"/>
                  </a:lnTo>
                  <a:lnTo>
                    <a:pt x="86" y="27"/>
                  </a:lnTo>
                  <a:lnTo>
                    <a:pt x="81" y="21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3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8" y="70"/>
                  </a:lnTo>
                  <a:lnTo>
                    <a:pt x="13" y="77"/>
                  </a:lnTo>
                  <a:lnTo>
                    <a:pt x="19" y="82"/>
                  </a:lnTo>
                  <a:lnTo>
                    <a:pt x="27" y="86"/>
                  </a:lnTo>
                  <a:lnTo>
                    <a:pt x="35" y="89"/>
                  </a:lnTo>
                  <a:lnTo>
                    <a:pt x="45" y="90"/>
                  </a:lnTo>
                  <a:lnTo>
                    <a:pt x="45" y="90"/>
                  </a:lnTo>
                  <a:close/>
                  <a:moveTo>
                    <a:pt x="45" y="15"/>
                  </a:moveTo>
                  <a:lnTo>
                    <a:pt x="45" y="15"/>
                  </a:lnTo>
                  <a:lnTo>
                    <a:pt x="50" y="15"/>
                  </a:lnTo>
                  <a:lnTo>
                    <a:pt x="56" y="17"/>
                  </a:lnTo>
                  <a:lnTo>
                    <a:pt x="62" y="19"/>
                  </a:lnTo>
                  <a:lnTo>
                    <a:pt x="66" y="24"/>
                  </a:lnTo>
                  <a:lnTo>
                    <a:pt x="70" y="27"/>
                  </a:lnTo>
                  <a:lnTo>
                    <a:pt x="72" y="33"/>
                  </a:lnTo>
                  <a:lnTo>
                    <a:pt x="74" y="39"/>
                  </a:lnTo>
                  <a:lnTo>
                    <a:pt x="76" y="45"/>
                  </a:lnTo>
                  <a:lnTo>
                    <a:pt x="76" y="45"/>
                  </a:lnTo>
                  <a:lnTo>
                    <a:pt x="74" y="51"/>
                  </a:lnTo>
                  <a:lnTo>
                    <a:pt x="72" y="56"/>
                  </a:lnTo>
                  <a:lnTo>
                    <a:pt x="70" y="62"/>
                  </a:lnTo>
                  <a:lnTo>
                    <a:pt x="66" y="67"/>
                  </a:lnTo>
                  <a:lnTo>
                    <a:pt x="62" y="70"/>
                  </a:lnTo>
                  <a:lnTo>
                    <a:pt x="56" y="74"/>
                  </a:lnTo>
                  <a:lnTo>
                    <a:pt x="50" y="75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39" y="75"/>
                  </a:lnTo>
                  <a:lnTo>
                    <a:pt x="33" y="74"/>
                  </a:lnTo>
                  <a:lnTo>
                    <a:pt x="27" y="70"/>
                  </a:lnTo>
                  <a:lnTo>
                    <a:pt x="23" y="67"/>
                  </a:lnTo>
                  <a:lnTo>
                    <a:pt x="19" y="62"/>
                  </a:lnTo>
                  <a:lnTo>
                    <a:pt x="17" y="56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9" y="27"/>
                  </a:lnTo>
                  <a:lnTo>
                    <a:pt x="23" y="24"/>
                  </a:lnTo>
                  <a:lnTo>
                    <a:pt x="27" y="19"/>
                  </a:lnTo>
                  <a:lnTo>
                    <a:pt x="33" y="17"/>
                  </a:lnTo>
                  <a:lnTo>
                    <a:pt x="39" y="15"/>
                  </a:lnTo>
                  <a:lnTo>
                    <a:pt x="45" y="15"/>
                  </a:lnTo>
                  <a:lnTo>
                    <a:pt x="45" y="15"/>
                  </a:lnTo>
                  <a:close/>
                </a:path>
              </a:pathLst>
            </a:custGeom>
            <a:solidFill>
              <a:srgbClr val="ED694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94C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7429500" y="3081338"/>
              <a:ext cx="33338" cy="33338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21" y="42"/>
                  </a:moveTo>
                  <a:lnTo>
                    <a:pt x="21" y="42"/>
                  </a:lnTo>
                  <a:lnTo>
                    <a:pt x="25" y="41"/>
                  </a:lnTo>
                  <a:lnTo>
                    <a:pt x="29" y="40"/>
                  </a:lnTo>
                  <a:lnTo>
                    <a:pt x="32" y="38"/>
                  </a:lnTo>
                  <a:lnTo>
                    <a:pt x="36" y="35"/>
                  </a:lnTo>
                  <a:lnTo>
                    <a:pt x="38" y="32"/>
                  </a:lnTo>
                  <a:lnTo>
                    <a:pt x="40" y="29"/>
                  </a:lnTo>
                  <a:lnTo>
                    <a:pt x="41" y="25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1" y="16"/>
                  </a:lnTo>
                  <a:lnTo>
                    <a:pt x="40" y="12"/>
                  </a:lnTo>
                  <a:lnTo>
                    <a:pt x="38" y="9"/>
                  </a:lnTo>
                  <a:lnTo>
                    <a:pt x="36" y="6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6" y="41"/>
                  </a:lnTo>
                  <a:lnTo>
                    <a:pt x="21" y="42"/>
                  </a:lnTo>
                  <a:lnTo>
                    <a:pt x="21" y="42"/>
                  </a:lnTo>
                  <a:close/>
                  <a:moveTo>
                    <a:pt x="21" y="8"/>
                  </a:moveTo>
                  <a:lnTo>
                    <a:pt x="21" y="8"/>
                  </a:lnTo>
                  <a:lnTo>
                    <a:pt x="25" y="9"/>
                  </a:lnTo>
                  <a:lnTo>
                    <a:pt x="30" y="12"/>
                  </a:lnTo>
                  <a:lnTo>
                    <a:pt x="32" y="16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2" y="25"/>
                  </a:lnTo>
                  <a:lnTo>
                    <a:pt x="30" y="30"/>
                  </a:lnTo>
                  <a:lnTo>
                    <a:pt x="25" y="32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6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6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21" y="8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ED694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94C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7454900" y="302577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6" h="34" extrusionOk="0">
                  <a:moveTo>
                    <a:pt x="18" y="34"/>
                  </a:moveTo>
                  <a:lnTo>
                    <a:pt x="18" y="34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5" y="20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3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6" y="4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4"/>
                  </a:lnTo>
                  <a:close/>
                  <a:moveTo>
                    <a:pt x="18" y="7"/>
                  </a:moveTo>
                  <a:lnTo>
                    <a:pt x="18" y="7"/>
                  </a:lnTo>
                  <a:lnTo>
                    <a:pt x="22" y="8"/>
                  </a:lnTo>
                  <a:lnTo>
                    <a:pt x="26" y="10"/>
                  </a:lnTo>
                  <a:lnTo>
                    <a:pt x="27" y="12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7" y="20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4" y="26"/>
                  </a:lnTo>
                  <a:lnTo>
                    <a:pt x="11" y="24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4" y="8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ED694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94C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321550" y="3152775"/>
              <a:ext cx="349250" cy="508000"/>
            </a:xfrm>
            <a:custGeom>
              <a:avLst/>
              <a:gdLst/>
              <a:ahLst/>
              <a:cxnLst/>
              <a:rect l="l" t="t" r="r" b="b"/>
              <a:pathLst>
                <a:path w="440" h="639" extrusionOk="0">
                  <a:moveTo>
                    <a:pt x="437" y="383"/>
                  </a:moveTo>
                  <a:lnTo>
                    <a:pt x="437" y="383"/>
                  </a:lnTo>
                  <a:lnTo>
                    <a:pt x="437" y="381"/>
                  </a:lnTo>
                  <a:lnTo>
                    <a:pt x="437" y="381"/>
                  </a:lnTo>
                  <a:lnTo>
                    <a:pt x="433" y="365"/>
                  </a:lnTo>
                  <a:lnTo>
                    <a:pt x="429" y="350"/>
                  </a:lnTo>
                  <a:lnTo>
                    <a:pt x="423" y="335"/>
                  </a:lnTo>
                  <a:lnTo>
                    <a:pt x="417" y="320"/>
                  </a:lnTo>
                  <a:lnTo>
                    <a:pt x="409" y="306"/>
                  </a:lnTo>
                  <a:lnTo>
                    <a:pt x="400" y="292"/>
                  </a:lnTo>
                  <a:lnTo>
                    <a:pt x="391" y="280"/>
                  </a:lnTo>
                  <a:lnTo>
                    <a:pt x="380" y="268"/>
                  </a:lnTo>
                  <a:lnTo>
                    <a:pt x="369" y="257"/>
                  </a:lnTo>
                  <a:lnTo>
                    <a:pt x="357" y="246"/>
                  </a:lnTo>
                  <a:lnTo>
                    <a:pt x="345" y="237"/>
                  </a:lnTo>
                  <a:lnTo>
                    <a:pt x="331" y="229"/>
                  </a:lnTo>
                  <a:lnTo>
                    <a:pt x="316" y="221"/>
                  </a:lnTo>
                  <a:lnTo>
                    <a:pt x="301" y="214"/>
                  </a:lnTo>
                  <a:lnTo>
                    <a:pt x="286" y="208"/>
                  </a:lnTo>
                  <a:lnTo>
                    <a:pt x="270" y="205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16" y="8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3" y="1"/>
                  </a:lnTo>
                  <a:lnTo>
                    <a:pt x="31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7" y="1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6" y="8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71" y="38"/>
                  </a:lnTo>
                  <a:lnTo>
                    <a:pt x="171" y="205"/>
                  </a:lnTo>
                  <a:lnTo>
                    <a:pt x="171" y="205"/>
                  </a:lnTo>
                  <a:lnTo>
                    <a:pt x="153" y="210"/>
                  </a:lnTo>
                  <a:lnTo>
                    <a:pt x="137" y="215"/>
                  </a:lnTo>
                  <a:lnTo>
                    <a:pt x="121" y="222"/>
                  </a:lnTo>
                  <a:lnTo>
                    <a:pt x="106" y="231"/>
                  </a:lnTo>
                  <a:lnTo>
                    <a:pt x="91" y="241"/>
                  </a:lnTo>
                  <a:lnTo>
                    <a:pt x="78" y="252"/>
                  </a:lnTo>
                  <a:lnTo>
                    <a:pt x="66" y="264"/>
                  </a:lnTo>
                  <a:lnTo>
                    <a:pt x="53" y="276"/>
                  </a:lnTo>
                  <a:lnTo>
                    <a:pt x="43" y="289"/>
                  </a:lnTo>
                  <a:lnTo>
                    <a:pt x="33" y="304"/>
                  </a:lnTo>
                  <a:lnTo>
                    <a:pt x="24" y="319"/>
                  </a:lnTo>
                  <a:lnTo>
                    <a:pt x="17" y="334"/>
                  </a:lnTo>
                  <a:lnTo>
                    <a:pt x="12" y="351"/>
                  </a:lnTo>
                  <a:lnTo>
                    <a:pt x="7" y="367"/>
                  </a:lnTo>
                  <a:lnTo>
                    <a:pt x="4" y="385"/>
                  </a:lnTo>
                  <a:lnTo>
                    <a:pt x="1" y="402"/>
                  </a:lnTo>
                  <a:lnTo>
                    <a:pt x="1" y="402"/>
                  </a:lnTo>
                  <a:lnTo>
                    <a:pt x="1" y="404"/>
                  </a:lnTo>
                  <a:lnTo>
                    <a:pt x="1" y="404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1" y="441"/>
                  </a:lnTo>
                  <a:lnTo>
                    <a:pt x="5" y="463"/>
                  </a:lnTo>
                  <a:lnTo>
                    <a:pt x="10" y="484"/>
                  </a:lnTo>
                  <a:lnTo>
                    <a:pt x="17" y="504"/>
                  </a:lnTo>
                  <a:lnTo>
                    <a:pt x="27" y="524"/>
                  </a:lnTo>
                  <a:lnTo>
                    <a:pt x="38" y="541"/>
                  </a:lnTo>
                  <a:lnTo>
                    <a:pt x="51" y="559"/>
                  </a:lnTo>
                  <a:lnTo>
                    <a:pt x="65" y="575"/>
                  </a:lnTo>
                  <a:lnTo>
                    <a:pt x="81" y="589"/>
                  </a:lnTo>
                  <a:lnTo>
                    <a:pt x="98" y="601"/>
                  </a:lnTo>
                  <a:lnTo>
                    <a:pt x="115" y="612"/>
                  </a:lnTo>
                  <a:lnTo>
                    <a:pt x="135" y="622"/>
                  </a:lnTo>
                  <a:lnTo>
                    <a:pt x="156" y="629"/>
                  </a:lnTo>
                  <a:lnTo>
                    <a:pt x="176" y="635"/>
                  </a:lnTo>
                  <a:lnTo>
                    <a:pt x="198" y="638"/>
                  </a:lnTo>
                  <a:lnTo>
                    <a:pt x="220" y="639"/>
                  </a:lnTo>
                  <a:lnTo>
                    <a:pt x="220" y="639"/>
                  </a:lnTo>
                  <a:lnTo>
                    <a:pt x="243" y="638"/>
                  </a:lnTo>
                  <a:lnTo>
                    <a:pt x="265" y="635"/>
                  </a:lnTo>
                  <a:lnTo>
                    <a:pt x="286" y="629"/>
                  </a:lnTo>
                  <a:lnTo>
                    <a:pt x="305" y="622"/>
                  </a:lnTo>
                  <a:lnTo>
                    <a:pt x="325" y="612"/>
                  </a:lnTo>
                  <a:lnTo>
                    <a:pt x="343" y="601"/>
                  </a:lnTo>
                  <a:lnTo>
                    <a:pt x="361" y="589"/>
                  </a:lnTo>
                  <a:lnTo>
                    <a:pt x="376" y="575"/>
                  </a:lnTo>
                  <a:lnTo>
                    <a:pt x="389" y="559"/>
                  </a:lnTo>
                  <a:lnTo>
                    <a:pt x="402" y="541"/>
                  </a:lnTo>
                  <a:lnTo>
                    <a:pt x="414" y="524"/>
                  </a:lnTo>
                  <a:lnTo>
                    <a:pt x="423" y="504"/>
                  </a:lnTo>
                  <a:lnTo>
                    <a:pt x="430" y="484"/>
                  </a:lnTo>
                  <a:lnTo>
                    <a:pt x="436" y="463"/>
                  </a:lnTo>
                  <a:lnTo>
                    <a:pt x="439" y="441"/>
                  </a:lnTo>
                  <a:lnTo>
                    <a:pt x="440" y="419"/>
                  </a:lnTo>
                  <a:lnTo>
                    <a:pt x="440" y="419"/>
                  </a:lnTo>
                  <a:lnTo>
                    <a:pt x="439" y="401"/>
                  </a:lnTo>
                  <a:lnTo>
                    <a:pt x="437" y="383"/>
                  </a:lnTo>
                  <a:lnTo>
                    <a:pt x="437" y="383"/>
                  </a:lnTo>
                  <a:close/>
                  <a:moveTo>
                    <a:pt x="177" y="215"/>
                  </a:moveTo>
                  <a:lnTo>
                    <a:pt x="177" y="215"/>
                  </a:lnTo>
                  <a:lnTo>
                    <a:pt x="181" y="213"/>
                  </a:lnTo>
                  <a:lnTo>
                    <a:pt x="182" y="211"/>
                  </a:lnTo>
                  <a:lnTo>
                    <a:pt x="182" y="210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1" y="31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1" y="11"/>
                  </a:lnTo>
                  <a:lnTo>
                    <a:pt x="220" y="11"/>
                  </a:lnTo>
                  <a:lnTo>
                    <a:pt x="220" y="11"/>
                  </a:lnTo>
                  <a:lnTo>
                    <a:pt x="220" y="11"/>
                  </a:lnTo>
                  <a:lnTo>
                    <a:pt x="289" y="11"/>
                  </a:lnTo>
                  <a:lnTo>
                    <a:pt x="289" y="11"/>
                  </a:lnTo>
                  <a:lnTo>
                    <a:pt x="283" y="15"/>
                  </a:lnTo>
                  <a:lnTo>
                    <a:pt x="283" y="15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59" y="31"/>
                  </a:lnTo>
                  <a:lnTo>
                    <a:pt x="258" y="32"/>
                  </a:lnTo>
                  <a:lnTo>
                    <a:pt x="258" y="34"/>
                  </a:lnTo>
                  <a:lnTo>
                    <a:pt x="258" y="210"/>
                  </a:lnTo>
                  <a:lnTo>
                    <a:pt x="258" y="210"/>
                  </a:lnTo>
                  <a:lnTo>
                    <a:pt x="258" y="211"/>
                  </a:lnTo>
                  <a:lnTo>
                    <a:pt x="259" y="213"/>
                  </a:lnTo>
                  <a:lnTo>
                    <a:pt x="263" y="215"/>
                  </a:lnTo>
                  <a:lnTo>
                    <a:pt x="263" y="215"/>
                  </a:lnTo>
                  <a:lnTo>
                    <a:pt x="278" y="219"/>
                  </a:lnTo>
                  <a:lnTo>
                    <a:pt x="293" y="223"/>
                  </a:lnTo>
                  <a:lnTo>
                    <a:pt x="306" y="229"/>
                  </a:lnTo>
                  <a:lnTo>
                    <a:pt x="320" y="236"/>
                  </a:lnTo>
                  <a:lnTo>
                    <a:pt x="333" y="244"/>
                  </a:lnTo>
                  <a:lnTo>
                    <a:pt x="346" y="252"/>
                  </a:lnTo>
                  <a:lnTo>
                    <a:pt x="357" y="261"/>
                  </a:lnTo>
                  <a:lnTo>
                    <a:pt x="368" y="272"/>
                  </a:lnTo>
                  <a:lnTo>
                    <a:pt x="378" y="283"/>
                  </a:lnTo>
                  <a:lnTo>
                    <a:pt x="387" y="295"/>
                  </a:lnTo>
                  <a:lnTo>
                    <a:pt x="395" y="306"/>
                  </a:lnTo>
                  <a:lnTo>
                    <a:pt x="403" y="320"/>
                  </a:lnTo>
                  <a:lnTo>
                    <a:pt x="410" y="333"/>
                  </a:lnTo>
                  <a:lnTo>
                    <a:pt x="416" y="347"/>
                  </a:lnTo>
                  <a:lnTo>
                    <a:pt x="421" y="362"/>
                  </a:lnTo>
                  <a:lnTo>
                    <a:pt x="424" y="375"/>
                  </a:lnTo>
                  <a:lnTo>
                    <a:pt x="424" y="375"/>
                  </a:lnTo>
                  <a:lnTo>
                    <a:pt x="406" y="373"/>
                  </a:lnTo>
                  <a:lnTo>
                    <a:pt x="387" y="372"/>
                  </a:lnTo>
                  <a:lnTo>
                    <a:pt x="368" y="371"/>
                  </a:lnTo>
                  <a:lnTo>
                    <a:pt x="347" y="372"/>
                  </a:lnTo>
                  <a:lnTo>
                    <a:pt x="325" y="374"/>
                  </a:lnTo>
                  <a:lnTo>
                    <a:pt x="303" y="380"/>
                  </a:lnTo>
                  <a:lnTo>
                    <a:pt x="280" y="387"/>
                  </a:lnTo>
                  <a:lnTo>
                    <a:pt x="256" y="397"/>
                  </a:lnTo>
                  <a:lnTo>
                    <a:pt x="256" y="397"/>
                  </a:lnTo>
                  <a:lnTo>
                    <a:pt x="240" y="404"/>
                  </a:lnTo>
                  <a:lnTo>
                    <a:pt x="224" y="411"/>
                  </a:lnTo>
                  <a:lnTo>
                    <a:pt x="207" y="417"/>
                  </a:lnTo>
                  <a:lnTo>
                    <a:pt x="191" y="422"/>
                  </a:lnTo>
                  <a:lnTo>
                    <a:pt x="175" y="425"/>
                  </a:lnTo>
                  <a:lnTo>
                    <a:pt x="160" y="427"/>
                  </a:lnTo>
                  <a:lnTo>
                    <a:pt x="144" y="428"/>
                  </a:lnTo>
                  <a:lnTo>
                    <a:pt x="129" y="430"/>
                  </a:lnTo>
                  <a:lnTo>
                    <a:pt x="113" y="430"/>
                  </a:lnTo>
                  <a:lnTo>
                    <a:pt x="98" y="428"/>
                  </a:lnTo>
                  <a:lnTo>
                    <a:pt x="83" y="426"/>
                  </a:lnTo>
                  <a:lnTo>
                    <a:pt x="69" y="423"/>
                  </a:lnTo>
                  <a:lnTo>
                    <a:pt x="54" y="418"/>
                  </a:lnTo>
                  <a:lnTo>
                    <a:pt x="40" y="413"/>
                  </a:lnTo>
                  <a:lnTo>
                    <a:pt x="27" y="408"/>
                  </a:lnTo>
                  <a:lnTo>
                    <a:pt x="13" y="401"/>
                  </a:lnTo>
                  <a:lnTo>
                    <a:pt x="13" y="401"/>
                  </a:lnTo>
                  <a:lnTo>
                    <a:pt x="15" y="383"/>
                  </a:lnTo>
                  <a:lnTo>
                    <a:pt x="18" y="367"/>
                  </a:lnTo>
                  <a:lnTo>
                    <a:pt x="23" y="351"/>
                  </a:lnTo>
                  <a:lnTo>
                    <a:pt x="30" y="336"/>
                  </a:lnTo>
                  <a:lnTo>
                    <a:pt x="37" y="321"/>
                  </a:lnTo>
                  <a:lnTo>
                    <a:pt x="45" y="307"/>
                  </a:lnTo>
                  <a:lnTo>
                    <a:pt x="54" y="294"/>
                  </a:lnTo>
                  <a:lnTo>
                    <a:pt x="65" y="281"/>
                  </a:lnTo>
                  <a:lnTo>
                    <a:pt x="76" y="269"/>
                  </a:lnTo>
                  <a:lnTo>
                    <a:pt x="89" y="258"/>
                  </a:lnTo>
                  <a:lnTo>
                    <a:pt x="101" y="248"/>
                  </a:lnTo>
                  <a:lnTo>
                    <a:pt x="115" y="239"/>
                  </a:lnTo>
                  <a:lnTo>
                    <a:pt x="130" y="231"/>
                  </a:lnTo>
                  <a:lnTo>
                    <a:pt x="145" y="224"/>
                  </a:lnTo>
                  <a:lnTo>
                    <a:pt x="161" y="219"/>
                  </a:lnTo>
                  <a:lnTo>
                    <a:pt x="177" y="215"/>
                  </a:lnTo>
                  <a:lnTo>
                    <a:pt x="177" y="215"/>
                  </a:lnTo>
                  <a:close/>
                  <a:moveTo>
                    <a:pt x="220" y="628"/>
                  </a:moveTo>
                  <a:lnTo>
                    <a:pt x="220" y="628"/>
                  </a:lnTo>
                  <a:lnTo>
                    <a:pt x="199" y="627"/>
                  </a:lnTo>
                  <a:lnTo>
                    <a:pt x="179" y="623"/>
                  </a:lnTo>
                  <a:lnTo>
                    <a:pt x="158" y="617"/>
                  </a:lnTo>
                  <a:lnTo>
                    <a:pt x="139" y="610"/>
                  </a:lnTo>
                  <a:lnTo>
                    <a:pt x="121" y="602"/>
                  </a:lnTo>
                  <a:lnTo>
                    <a:pt x="104" y="592"/>
                  </a:lnTo>
                  <a:lnTo>
                    <a:pt x="88" y="579"/>
                  </a:lnTo>
                  <a:lnTo>
                    <a:pt x="73" y="566"/>
                  </a:lnTo>
                  <a:lnTo>
                    <a:pt x="60" y="552"/>
                  </a:lnTo>
                  <a:lnTo>
                    <a:pt x="47" y="536"/>
                  </a:lnTo>
                  <a:lnTo>
                    <a:pt x="37" y="518"/>
                  </a:lnTo>
                  <a:lnTo>
                    <a:pt x="29" y="500"/>
                  </a:lnTo>
                  <a:lnTo>
                    <a:pt x="22" y="480"/>
                  </a:lnTo>
                  <a:lnTo>
                    <a:pt x="16" y="461"/>
                  </a:lnTo>
                  <a:lnTo>
                    <a:pt x="13" y="440"/>
                  </a:lnTo>
                  <a:lnTo>
                    <a:pt x="12" y="419"/>
                  </a:lnTo>
                  <a:lnTo>
                    <a:pt x="12" y="419"/>
                  </a:lnTo>
                  <a:lnTo>
                    <a:pt x="13" y="413"/>
                  </a:lnTo>
                  <a:lnTo>
                    <a:pt x="13" y="413"/>
                  </a:lnTo>
                  <a:lnTo>
                    <a:pt x="25" y="419"/>
                  </a:lnTo>
                  <a:lnTo>
                    <a:pt x="39" y="425"/>
                  </a:lnTo>
                  <a:lnTo>
                    <a:pt x="53" y="431"/>
                  </a:lnTo>
                  <a:lnTo>
                    <a:pt x="67" y="434"/>
                  </a:lnTo>
                  <a:lnTo>
                    <a:pt x="82" y="438"/>
                  </a:lnTo>
                  <a:lnTo>
                    <a:pt x="96" y="439"/>
                  </a:lnTo>
                  <a:lnTo>
                    <a:pt x="111" y="441"/>
                  </a:lnTo>
                  <a:lnTo>
                    <a:pt x="126" y="441"/>
                  </a:lnTo>
                  <a:lnTo>
                    <a:pt x="126" y="441"/>
                  </a:lnTo>
                  <a:lnTo>
                    <a:pt x="142" y="441"/>
                  </a:lnTo>
                  <a:lnTo>
                    <a:pt x="159" y="439"/>
                  </a:lnTo>
                  <a:lnTo>
                    <a:pt x="175" y="436"/>
                  </a:lnTo>
                  <a:lnTo>
                    <a:pt x="192" y="433"/>
                  </a:lnTo>
                  <a:lnTo>
                    <a:pt x="210" y="428"/>
                  </a:lnTo>
                  <a:lnTo>
                    <a:pt x="227" y="423"/>
                  </a:lnTo>
                  <a:lnTo>
                    <a:pt x="244" y="416"/>
                  </a:lnTo>
                  <a:lnTo>
                    <a:pt x="262" y="408"/>
                  </a:lnTo>
                  <a:lnTo>
                    <a:pt x="262" y="408"/>
                  </a:lnTo>
                  <a:lnTo>
                    <a:pt x="285" y="397"/>
                  </a:lnTo>
                  <a:lnTo>
                    <a:pt x="308" y="390"/>
                  </a:lnTo>
                  <a:lnTo>
                    <a:pt x="330" y="386"/>
                  </a:lnTo>
                  <a:lnTo>
                    <a:pt x="350" y="383"/>
                  </a:lnTo>
                  <a:lnTo>
                    <a:pt x="371" y="382"/>
                  </a:lnTo>
                  <a:lnTo>
                    <a:pt x="389" y="383"/>
                  </a:lnTo>
                  <a:lnTo>
                    <a:pt x="408" y="386"/>
                  </a:lnTo>
                  <a:lnTo>
                    <a:pt x="426" y="388"/>
                  </a:lnTo>
                  <a:lnTo>
                    <a:pt x="426" y="388"/>
                  </a:lnTo>
                  <a:lnTo>
                    <a:pt x="427" y="403"/>
                  </a:lnTo>
                  <a:lnTo>
                    <a:pt x="429" y="419"/>
                  </a:lnTo>
                  <a:lnTo>
                    <a:pt x="429" y="419"/>
                  </a:lnTo>
                  <a:lnTo>
                    <a:pt x="427" y="440"/>
                  </a:lnTo>
                  <a:lnTo>
                    <a:pt x="424" y="461"/>
                  </a:lnTo>
                  <a:lnTo>
                    <a:pt x="419" y="480"/>
                  </a:lnTo>
                  <a:lnTo>
                    <a:pt x="412" y="500"/>
                  </a:lnTo>
                  <a:lnTo>
                    <a:pt x="403" y="518"/>
                  </a:lnTo>
                  <a:lnTo>
                    <a:pt x="393" y="536"/>
                  </a:lnTo>
                  <a:lnTo>
                    <a:pt x="381" y="552"/>
                  </a:lnTo>
                  <a:lnTo>
                    <a:pt x="368" y="566"/>
                  </a:lnTo>
                  <a:lnTo>
                    <a:pt x="353" y="579"/>
                  </a:lnTo>
                  <a:lnTo>
                    <a:pt x="336" y="592"/>
                  </a:lnTo>
                  <a:lnTo>
                    <a:pt x="319" y="602"/>
                  </a:lnTo>
                  <a:lnTo>
                    <a:pt x="301" y="610"/>
                  </a:lnTo>
                  <a:lnTo>
                    <a:pt x="282" y="617"/>
                  </a:lnTo>
                  <a:lnTo>
                    <a:pt x="263" y="623"/>
                  </a:lnTo>
                  <a:lnTo>
                    <a:pt x="242" y="627"/>
                  </a:lnTo>
                  <a:lnTo>
                    <a:pt x="220" y="628"/>
                  </a:lnTo>
                  <a:lnTo>
                    <a:pt x="220" y="628"/>
                  </a:lnTo>
                  <a:close/>
                </a:path>
              </a:pathLst>
            </a:custGeom>
            <a:solidFill>
              <a:srgbClr val="ED694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94C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4"/>
          <p:cNvGrpSpPr/>
          <p:nvPr/>
        </p:nvGrpSpPr>
        <p:grpSpPr>
          <a:xfrm>
            <a:off x="3643328" y="2148146"/>
            <a:ext cx="309320" cy="562401"/>
            <a:chOff x="7321550" y="3025775"/>
            <a:chExt cx="349250" cy="635000"/>
          </a:xfrm>
        </p:grpSpPr>
        <p:sp>
          <p:nvSpPr>
            <p:cNvPr id="954" name="Google Shape;954;p4"/>
            <p:cNvSpPr/>
            <p:nvPr/>
          </p:nvSpPr>
          <p:spPr>
            <a:xfrm>
              <a:off x="7486650" y="3044825"/>
              <a:ext cx="71438" cy="71438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45" y="90"/>
                  </a:moveTo>
                  <a:lnTo>
                    <a:pt x="45" y="90"/>
                  </a:lnTo>
                  <a:lnTo>
                    <a:pt x="54" y="89"/>
                  </a:lnTo>
                  <a:lnTo>
                    <a:pt x="62" y="86"/>
                  </a:lnTo>
                  <a:lnTo>
                    <a:pt x="70" y="82"/>
                  </a:lnTo>
                  <a:lnTo>
                    <a:pt x="76" y="77"/>
                  </a:lnTo>
                  <a:lnTo>
                    <a:pt x="81" y="70"/>
                  </a:lnTo>
                  <a:lnTo>
                    <a:pt x="86" y="62"/>
                  </a:lnTo>
                  <a:lnTo>
                    <a:pt x="88" y="54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8" y="36"/>
                  </a:lnTo>
                  <a:lnTo>
                    <a:pt x="86" y="27"/>
                  </a:lnTo>
                  <a:lnTo>
                    <a:pt x="81" y="21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3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8" y="70"/>
                  </a:lnTo>
                  <a:lnTo>
                    <a:pt x="13" y="77"/>
                  </a:lnTo>
                  <a:lnTo>
                    <a:pt x="19" y="82"/>
                  </a:lnTo>
                  <a:lnTo>
                    <a:pt x="27" y="86"/>
                  </a:lnTo>
                  <a:lnTo>
                    <a:pt x="35" y="89"/>
                  </a:lnTo>
                  <a:lnTo>
                    <a:pt x="45" y="90"/>
                  </a:lnTo>
                  <a:lnTo>
                    <a:pt x="45" y="90"/>
                  </a:lnTo>
                  <a:close/>
                  <a:moveTo>
                    <a:pt x="45" y="15"/>
                  </a:moveTo>
                  <a:lnTo>
                    <a:pt x="45" y="15"/>
                  </a:lnTo>
                  <a:lnTo>
                    <a:pt x="50" y="15"/>
                  </a:lnTo>
                  <a:lnTo>
                    <a:pt x="56" y="17"/>
                  </a:lnTo>
                  <a:lnTo>
                    <a:pt x="62" y="19"/>
                  </a:lnTo>
                  <a:lnTo>
                    <a:pt x="66" y="24"/>
                  </a:lnTo>
                  <a:lnTo>
                    <a:pt x="70" y="27"/>
                  </a:lnTo>
                  <a:lnTo>
                    <a:pt x="72" y="33"/>
                  </a:lnTo>
                  <a:lnTo>
                    <a:pt x="74" y="39"/>
                  </a:lnTo>
                  <a:lnTo>
                    <a:pt x="76" y="45"/>
                  </a:lnTo>
                  <a:lnTo>
                    <a:pt x="76" y="45"/>
                  </a:lnTo>
                  <a:lnTo>
                    <a:pt x="74" y="51"/>
                  </a:lnTo>
                  <a:lnTo>
                    <a:pt x="72" y="56"/>
                  </a:lnTo>
                  <a:lnTo>
                    <a:pt x="70" y="62"/>
                  </a:lnTo>
                  <a:lnTo>
                    <a:pt x="66" y="67"/>
                  </a:lnTo>
                  <a:lnTo>
                    <a:pt x="62" y="70"/>
                  </a:lnTo>
                  <a:lnTo>
                    <a:pt x="56" y="74"/>
                  </a:lnTo>
                  <a:lnTo>
                    <a:pt x="50" y="75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39" y="75"/>
                  </a:lnTo>
                  <a:lnTo>
                    <a:pt x="33" y="74"/>
                  </a:lnTo>
                  <a:lnTo>
                    <a:pt x="27" y="70"/>
                  </a:lnTo>
                  <a:lnTo>
                    <a:pt x="23" y="67"/>
                  </a:lnTo>
                  <a:lnTo>
                    <a:pt x="19" y="62"/>
                  </a:lnTo>
                  <a:lnTo>
                    <a:pt x="17" y="56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9" y="27"/>
                  </a:lnTo>
                  <a:lnTo>
                    <a:pt x="23" y="24"/>
                  </a:lnTo>
                  <a:lnTo>
                    <a:pt x="27" y="19"/>
                  </a:lnTo>
                  <a:lnTo>
                    <a:pt x="33" y="17"/>
                  </a:lnTo>
                  <a:lnTo>
                    <a:pt x="39" y="15"/>
                  </a:lnTo>
                  <a:lnTo>
                    <a:pt x="45" y="15"/>
                  </a:lnTo>
                  <a:lnTo>
                    <a:pt x="45" y="15"/>
                  </a:lnTo>
                  <a:close/>
                </a:path>
              </a:pathLst>
            </a:custGeom>
            <a:solidFill>
              <a:srgbClr val="ED694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94C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7429500" y="3081338"/>
              <a:ext cx="33338" cy="33338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21" y="42"/>
                  </a:moveTo>
                  <a:lnTo>
                    <a:pt x="21" y="42"/>
                  </a:lnTo>
                  <a:lnTo>
                    <a:pt x="25" y="41"/>
                  </a:lnTo>
                  <a:lnTo>
                    <a:pt x="29" y="40"/>
                  </a:lnTo>
                  <a:lnTo>
                    <a:pt x="32" y="38"/>
                  </a:lnTo>
                  <a:lnTo>
                    <a:pt x="36" y="35"/>
                  </a:lnTo>
                  <a:lnTo>
                    <a:pt x="38" y="32"/>
                  </a:lnTo>
                  <a:lnTo>
                    <a:pt x="40" y="29"/>
                  </a:lnTo>
                  <a:lnTo>
                    <a:pt x="41" y="25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1" y="16"/>
                  </a:lnTo>
                  <a:lnTo>
                    <a:pt x="40" y="12"/>
                  </a:lnTo>
                  <a:lnTo>
                    <a:pt x="38" y="9"/>
                  </a:lnTo>
                  <a:lnTo>
                    <a:pt x="36" y="6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6" y="41"/>
                  </a:lnTo>
                  <a:lnTo>
                    <a:pt x="21" y="42"/>
                  </a:lnTo>
                  <a:lnTo>
                    <a:pt x="21" y="42"/>
                  </a:lnTo>
                  <a:close/>
                  <a:moveTo>
                    <a:pt x="21" y="8"/>
                  </a:moveTo>
                  <a:lnTo>
                    <a:pt x="21" y="8"/>
                  </a:lnTo>
                  <a:lnTo>
                    <a:pt x="25" y="9"/>
                  </a:lnTo>
                  <a:lnTo>
                    <a:pt x="30" y="12"/>
                  </a:lnTo>
                  <a:lnTo>
                    <a:pt x="32" y="16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2" y="25"/>
                  </a:lnTo>
                  <a:lnTo>
                    <a:pt x="30" y="30"/>
                  </a:lnTo>
                  <a:lnTo>
                    <a:pt x="25" y="32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6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6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21" y="8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ED694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94C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7454900" y="302577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6" h="34" extrusionOk="0">
                  <a:moveTo>
                    <a:pt x="18" y="34"/>
                  </a:moveTo>
                  <a:lnTo>
                    <a:pt x="18" y="34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5" y="20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3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6" y="4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4"/>
                  </a:lnTo>
                  <a:close/>
                  <a:moveTo>
                    <a:pt x="18" y="7"/>
                  </a:moveTo>
                  <a:lnTo>
                    <a:pt x="18" y="7"/>
                  </a:lnTo>
                  <a:lnTo>
                    <a:pt x="22" y="8"/>
                  </a:lnTo>
                  <a:lnTo>
                    <a:pt x="26" y="10"/>
                  </a:lnTo>
                  <a:lnTo>
                    <a:pt x="27" y="12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7" y="20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4" y="26"/>
                  </a:lnTo>
                  <a:lnTo>
                    <a:pt x="11" y="24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4" y="8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ED694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94C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7321550" y="3152775"/>
              <a:ext cx="349250" cy="508000"/>
            </a:xfrm>
            <a:custGeom>
              <a:avLst/>
              <a:gdLst/>
              <a:ahLst/>
              <a:cxnLst/>
              <a:rect l="l" t="t" r="r" b="b"/>
              <a:pathLst>
                <a:path w="440" h="639" extrusionOk="0">
                  <a:moveTo>
                    <a:pt x="437" y="383"/>
                  </a:moveTo>
                  <a:lnTo>
                    <a:pt x="437" y="383"/>
                  </a:lnTo>
                  <a:lnTo>
                    <a:pt x="437" y="381"/>
                  </a:lnTo>
                  <a:lnTo>
                    <a:pt x="437" y="381"/>
                  </a:lnTo>
                  <a:lnTo>
                    <a:pt x="433" y="365"/>
                  </a:lnTo>
                  <a:lnTo>
                    <a:pt x="429" y="350"/>
                  </a:lnTo>
                  <a:lnTo>
                    <a:pt x="423" y="335"/>
                  </a:lnTo>
                  <a:lnTo>
                    <a:pt x="417" y="320"/>
                  </a:lnTo>
                  <a:lnTo>
                    <a:pt x="409" y="306"/>
                  </a:lnTo>
                  <a:lnTo>
                    <a:pt x="400" y="292"/>
                  </a:lnTo>
                  <a:lnTo>
                    <a:pt x="391" y="280"/>
                  </a:lnTo>
                  <a:lnTo>
                    <a:pt x="380" y="268"/>
                  </a:lnTo>
                  <a:lnTo>
                    <a:pt x="369" y="257"/>
                  </a:lnTo>
                  <a:lnTo>
                    <a:pt x="357" y="246"/>
                  </a:lnTo>
                  <a:lnTo>
                    <a:pt x="345" y="237"/>
                  </a:lnTo>
                  <a:lnTo>
                    <a:pt x="331" y="229"/>
                  </a:lnTo>
                  <a:lnTo>
                    <a:pt x="316" y="221"/>
                  </a:lnTo>
                  <a:lnTo>
                    <a:pt x="301" y="214"/>
                  </a:lnTo>
                  <a:lnTo>
                    <a:pt x="286" y="208"/>
                  </a:lnTo>
                  <a:lnTo>
                    <a:pt x="270" y="205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16" y="8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3" y="1"/>
                  </a:lnTo>
                  <a:lnTo>
                    <a:pt x="31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7" y="1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6" y="8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71" y="38"/>
                  </a:lnTo>
                  <a:lnTo>
                    <a:pt x="171" y="205"/>
                  </a:lnTo>
                  <a:lnTo>
                    <a:pt x="171" y="205"/>
                  </a:lnTo>
                  <a:lnTo>
                    <a:pt x="153" y="210"/>
                  </a:lnTo>
                  <a:lnTo>
                    <a:pt x="137" y="215"/>
                  </a:lnTo>
                  <a:lnTo>
                    <a:pt x="121" y="222"/>
                  </a:lnTo>
                  <a:lnTo>
                    <a:pt x="106" y="231"/>
                  </a:lnTo>
                  <a:lnTo>
                    <a:pt x="91" y="241"/>
                  </a:lnTo>
                  <a:lnTo>
                    <a:pt x="78" y="252"/>
                  </a:lnTo>
                  <a:lnTo>
                    <a:pt x="66" y="264"/>
                  </a:lnTo>
                  <a:lnTo>
                    <a:pt x="53" y="276"/>
                  </a:lnTo>
                  <a:lnTo>
                    <a:pt x="43" y="289"/>
                  </a:lnTo>
                  <a:lnTo>
                    <a:pt x="33" y="304"/>
                  </a:lnTo>
                  <a:lnTo>
                    <a:pt x="24" y="319"/>
                  </a:lnTo>
                  <a:lnTo>
                    <a:pt x="17" y="334"/>
                  </a:lnTo>
                  <a:lnTo>
                    <a:pt x="12" y="351"/>
                  </a:lnTo>
                  <a:lnTo>
                    <a:pt x="7" y="367"/>
                  </a:lnTo>
                  <a:lnTo>
                    <a:pt x="4" y="385"/>
                  </a:lnTo>
                  <a:lnTo>
                    <a:pt x="1" y="402"/>
                  </a:lnTo>
                  <a:lnTo>
                    <a:pt x="1" y="402"/>
                  </a:lnTo>
                  <a:lnTo>
                    <a:pt x="1" y="404"/>
                  </a:lnTo>
                  <a:lnTo>
                    <a:pt x="1" y="404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1" y="441"/>
                  </a:lnTo>
                  <a:lnTo>
                    <a:pt x="5" y="463"/>
                  </a:lnTo>
                  <a:lnTo>
                    <a:pt x="10" y="484"/>
                  </a:lnTo>
                  <a:lnTo>
                    <a:pt x="17" y="504"/>
                  </a:lnTo>
                  <a:lnTo>
                    <a:pt x="27" y="524"/>
                  </a:lnTo>
                  <a:lnTo>
                    <a:pt x="38" y="541"/>
                  </a:lnTo>
                  <a:lnTo>
                    <a:pt x="51" y="559"/>
                  </a:lnTo>
                  <a:lnTo>
                    <a:pt x="65" y="575"/>
                  </a:lnTo>
                  <a:lnTo>
                    <a:pt x="81" y="589"/>
                  </a:lnTo>
                  <a:lnTo>
                    <a:pt x="98" y="601"/>
                  </a:lnTo>
                  <a:lnTo>
                    <a:pt x="115" y="612"/>
                  </a:lnTo>
                  <a:lnTo>
                    <a:pt x="135" y="622"/>
                  </a:lnTo>
                  <a:lnTo>
                    <a:pt x="156" y="629"/>
                  </a:lnTo>
                  <a:lnTo>
                    <a:pt x="176" y="635"/>
                  </a:lnTo>
                  <a:lnTo>
                    <a:pt x="198" y="638"/>
                  </a:lnTo>
                  <a:lnTo>
                    <a:pt x="220" y="639"/>
                  </a:lnTo>
                  <a:lnTo>
                    <a:pt x="220" y="639"/>
                  </a:lnTo>
                  <a:lnTo>
                    <a:pt x="243" y="638"/>
                  </a:lnTo>
                  <a:lnTo>
                    <a:pt x="265" y="635"/>
                  </a:lnTo>
                  <a:lnTo>
                    <a:pt x="286" y="629"/>
                  </a:lnTo>
                  <a:lnTo>
                    <a:pt x="305" y="622"/>
                  </a:lnTo>
                  <a:lnTo>
                    <a:pt x="325" y="612"/>
                  </a:lnTo>
                  <a:lnTo>
                    <a:pt x="343" y="601"/>
                  </a:lnTo>
                  <a:lnTo>
                    <a:pt x="361" y="589"/>
                  </a:lnTo>
                  <a:lnTo>
                    <a:pt x="376" y="575"/>
                  </a:lnTo>
                  <a:lnTo>
                    <a:pt x="389" y="559"/>
                  </a:lnTo>
                  <a:lnTo>
                    <a:pt x="402" y="541"/>
                  </a:lnTo>
                  <a:lnTo>
                    <a:pt x="414" y="524"/>
                  </a:lnTo>
                  <a:lnTo>
                    <a:pt x="423" y="504"/>
                  </a:lnTo>
                  <a:lnTo>
                    <a:pt x="430" y="484"/>
                  </a:lnTo>
                  <a:lnTo>
                    <a:pt x="436" y="463"/>
                  </a:lnTo>
                  <a:lnTo>
                    <a:pt x="439" y="441"/>
                  </a:lnTo>
                  <a:lnTo>
                    <a:pt x="440" y="419"/>
                  </a:lnTo>
                  <a:lnTo>
                    <a:pt x="440" y="419"/>
                  </a:lnTo>
                  <a:lnTo>
                    <a:pt x="439" y="401"/>
                  </a:lnTo>
                  <a:lnTo>
                    <a:pt x="437" y="383"/>
                  </a:lnTo>
                  <a:lnTo>
                    <a:pt x="437" y="383"/>
                  </a:lnTo>
                  <a:close/>
                  <a:moveTo>
                    <a:pt x="177" y="215"/>
                  </a:moveTo>
                  <a:lnTo>
                    <a:pt x="177" y="215"/>
                  </a:lnTo>
                  <a:lnTo>
                    <a:pt x="181" y="213"/>
                  </a:lnTo>
                  <a:lnTo>
                    <a:pt x="182" y="211"/>
                  </a:lnTo>
                  <a:lnTo>
                    <a:pt x="182" y="210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1" y="31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1" y="11"/>
                  </a:lnTo>
                  <a:lnTo>
                    <a:pt x="220" y="11"/>
                  </a:lnTo>
                  <a:lnTo>
                    <a:pt x="220" y="11"/>
                  </a:lnTo>
                  <a:lnTo>
                    <a:pt x="220" y="11"/>
                  </a:lnTo>
                  <a:lnTo>
                    <a:pt x="289" y="11"/>
                  </a:lnTo>
                  <a:lnTo>
                    <a:pt x="289" y="11"/>
                  </a:lnTo>
                  <a:lnTo>
                    <a:pt x="283" y="15"/>
                  </a:lnTo>
                  <a:lnTo>
                    <a:pt x="283" y="15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59" y="31"/>
                  </a:lnTo>
                  <a:lnTo>
                    <a:pt x="258" y="32"/>
                  </a:lnTo>
                  <a:lnTo>
                    <a:pt x="258" y="34"/>
                  </a:lnTo>
                  <a:lnTo>
                    <a:pt x="258" y="210"/>
                  </a:lnTo>
                  <a:lnTo>
                    <a:pt x="258" y="210"/>
                  </a:lnTo>
                  <a:lnTo>
                    <a:pt x="258" y="211"/>
                  </a:lnTo>
                  <a:lnTo>
                    <a:pt x="259" y="213"/>
                  </a:lnTo>
                  <a:lnTo>
                    <a:pt x="263" y="215"/>
                  </a:lnTo>
                  <a:lnTo>
                    <a:pt x="263" y="215"/>
                  </a:lnTo>
                  <a:lnTo>
                    <a:pt x="278" y="219"/>
                  </a:lnTo>
                  <a:lnTo>
                    <a:pt x="293" y="223"/>
                  </a:lnTo>
                  <a:lnTo>
                    <a:pt x="306" y="229"/>
                  </a:lnTo>
                  <a:lnTo>
                    <a:pt x="320" y="236"/>
                  </a:lnTo>
                  <a:lnTo>
                    <a:pt x="333" y="244"/>
                  </a:lnTo>
                  <a:lnTo>
                    <a:pt x="346" y="252"/>
                  </a:lnTo>
                  <a:lnTo>
                    <a:pt x="357" y="261"/>
                  </a:lnTo>
                  <a:lnTo>
                    <a:pt x="368" y="272"/>
                  </a:lnTo>
                  <a:lnTo>
                    <a:pt x="378" y="283"/>
                  </a:lnTo>
                  <a:lnTo>
                    <a:pt x="387" y="295"/>
                  </a:lnTo>
                  <a:lnTo>
                    <a:pt x="395" y="306"/>
                  </a:lnTo>
                  <a:lnTo>
                    <a:pt x="403" y="320"/>
                  </a:lnTo>
                  <a:lnTo>
                    <a:pt x="410" y="333"/>
                  </a:lnTo>
                  <a:lnTo>
                    <a:pt x="416" y="347"/>
                  </a:lnTo>
                  <a:lnTo>
                    <a:pt x="421" y="362"/>
                  </a:lnTo>
                  <a:lnTo>
                    <a:pt x="424" y="375"/>
                  </a:lnTo>
                  <a:lnTo>
                    <a:pt x="424" y="375"/>
                  </a:lnTo>
                  <a:lnTo>
                    <a:pt x="406" y="373"/>
                  </a:lnTo>
                  <a:lnTo>
                    <a:pt x="387" y="372"/>
                  </a:lnTo>
                  <a:lnTo>
                    <a:pt x="368" y="371"/>
                  </a:lnTo>
                  <a:lnTo>
                    <a:pt x="347" y="372"/>
                  </a:lnTo>
                  <a:lnTo>
                    <a:pt x="325" y="374"/>
                  </a:lnTo>
                  <a:lnTo>
                    <a:pt x="303" y="380"/>
                  </a:lnTo>
                  <a:lnTo>
                    <a:pt x="280" y="387"/>
                  </a:lnTo>
                  <a:lnTo>
                    <a:pt x="256" y="397"/>
                  </a:lnTo>
                  <a:lnTo>
                    <a:pt x="256" y="397"/>
                  </a:lnTo>
                  <a:lnTo>
                    <a:pt x="240" y="404"/>
                  </a:lnTo>
                  <a:lnTo>
                    <a:pt x="224" y="411"/>
                  </a:lnTo>
                  <a:lnTo>
                    <a:pt x="207" y="417"/>
                  </a:lnTo>
                  <a:lnTo>
                    <a:pt x="191" y="422"/>
                  </a:lnTo>
                  <a:lnTo>
                    <a:pt x="175" y="425"/>
                  </a:lnTo>
                  <a:lnTo>
                    <a:pt x="160" y="427"/>
                  </a:lnTo>
                  <a:lnTo>
                    <a:pt x="144" y="428"/>
                  </a:lnTo>
                  <a:lnTo>
                    <a:pt x="129" y="430"/>
                  </a:lnTo>
                  <a:lnTo>
                    <a:pt x="113" y="430"/>
                  </a:lnTo>
                  <a:lnTo>
                    <a:pt x="98" y="428"/>
                  </a:lnTo>
                  <a:lnTo>
                    <a:pt x="83" y="426"/>
                  </a:lnTo>
                  <a:lnTo>
                    <a:pt x="69" y="423"/>
                  </a:lnTo>
                  <a:lnTo>
                    <a:pt x="54" y="418"/>
                  </a:lnTo>
                  <a:lnTo>
                    <a:pt x="40" y="413"/>
                  </a:lnTo>
                  <a:lnTo>
                    <a:pt x="27" y="408"/>
                  </a:lnTo>
                  <a:lnTo>
                    <a:pt x="13" y="401"/>
                  </a:lnTo>
                  <a:lnTo>
                    <a:pt x="13" y="401"/>
                  </a:lnTo>
                  <a:lnTo>
                    <a:pt x="15" y="383"/>
                  </a:lnTo>
                  <a:lnTo>
                    <a:pt x="18" y="367"/>
                  </a:lnTo>
                  <a:lnTo>
                    <a:pt x="23" y="351"/>
                  </a:lnTo>
                  <a:lnTo>
                    <a:pt x="30" y="336"/>
                  </a:lnTo>
                  <a:lnTo>
                    <a:pt x="37" y="321"/>
                  </a:lnTo>
                  <a:lnTo>
                    <a:pt x="45" y="307"/>
                  </a:lnTo>
                  <a:lnTo>
                    <a:pt x="54" y="294"/>
                  </a:lnTo>
                  <a:lnTo>
                    <a:pt x="65" y="281"/>
                  </a:lnTo>
                  <a:lnTo>
                    <a:pt x="76" y="269"/>
                  </a:lnTo>
                  <a:lnTo>
                    <a:pt x="89" y="258"/>
                  </a:lnTo>
                  <a:lnTo>
                    <a:pt x="101" y="248"/>
                  </a:lnTo>
                  <a:lnTo>
                    <a:pt x="115" y="239"/>
                  </a:lnTo>
                  <a:lnTo>
                    <a:pt x="130" y="231"/>
                  </a:lnTo>
                  <a:lnTo>
                    <a:pt x="145" y="224"/>
                  </a:lnTo>
                  <a:lnTo>
                    <a:pt x="161" y="219"/>
                  </a:lnTo>
                  <a:lnTo>
                    <a:pt x="177" y="215"/>
                  </a:lnTo>
                  <a:lnTo>
                    <a:pt x="177" y="215"/>
                  </a:lnTo>
                  <a:close/>
                  <a:moveTo>
                    <a:pt x="220" y="628"/>
                  </a:moveTo>
                  <a:lnTo>
                    <a:pt x="220" y="628"/>
                  </a:lnTo>
                  <a:lnTo>
                    <a:pt x="199" y="627"/>
                  </a:lnTo>
                  <a:lnTo>
                    <a:pt x="179" y="623"/>
                  </a:lnTo>
                  <a:lnTo>
                    <a:pt x="158" y="617"/>
                  </a:lnTo>
                  <a:lnTo>
                    <a:pt x="139" y="610"/>
                  </a:lnTo>
                  <a:lnTo>
                    <a:pt x="121" y="602"/>
                  </a:lnTo>
                  <a:lnTo>
                    <a:pt x="104" y="592"/>
                  </a:lnTo>
                  <a:lnTo>
                    <a:pt x="88" y="579"/>
                  </a:lnTo>
                  <a:lnTo>
                    <a:pt x="73" y="566"/>
                  </a:lnTo>
                  <a:lnTo>
                    <a:pt x="60" y="552"/>
                  </a:lnTo>
                  <a:lnTo>
                    <a:pt x="47" y="536"/>
                  </a:lnTo>
                  <a:lnTo>
                    <a:pt x="37" y="518"/>
                  </a:lnTo>
                  <a:lnTo>
                    <a:pt x="29" y="500"/>
                  </a:lnTo>
                  <a:lnTo>
                    <a:pt x="22" y="480"/>
                  </a:lnTo>
                  <a:lnTo>
                    <a:pt x="16" y="461"/>
                  </a:lnTo>
                  <a:lnTo>
                    <a:pt x="13" y="440"/>
                  </a:lnTo>
                  <a:lnTo>
                    <a:pt x="12" y="419"/>
                  </a:lnTo>
                  <a:lnTo>
                    <a:pt x="12" y="419"/>
                  </a:lnTo>
                  <a:lnTo>
                    <a:pt x="13" y="413"/>
                  </a:lnTo>
                  <a:lnTo>
                    <a:pt x="13" y="413"/>
                  </a:lnTo>
                  <a:lnTo>
                    <a:pt x="25" y="419"/>
                  </a:lnTo>
                  <a:lnTo>
                    <a:pt x="39" y="425"/>
                  </a:lnTo>
                  <a:lnTo>
                    <a:pt x="53" y="431"/>
                  </a:lnTo>
                  <a:lnTo>
                    <a:pt x="67" y="434"/>
                  </a:lnTo>
                  <a:lnTo>
                    <a:pt x="82" y="438"/>
                  </a:lnTo>
                  <a:lnTo>
                    <a:pt x="96" y="439"/>
                  </a:lnTo>
                  <a:lnTo>
                    <a:pt x="111" y="441"/>
                  </a:lnTo>
                  <a:lnTo>
                    <a:pt x="126" y="441"/>
                  </a:lnTo>
                  <a:lnTo>
                    <a:pt x="126" y="441"/>
                  </a:lnTo>
                  <a:lnTo>
                    <a:pt x="142" y="441"/>
                  </a:lnTo>
                  <a:lnTo>
                    <a:pt x="159" y="439"/>
                  </a:lnTo>
                  <a:lnTo>
                    <a:pt x="175" y="436"/>
                  </a:lnTo>
                  <a:lnTo>
                    <a:pt x="192" y="433"/>
                  </a:lnTo>
                  <a:lnTo>
                    <a:pt x="210" y="428"/>
                  </a:lnTo>
                  <a:lnTo>
                    <a:pt x="227" y="423"/>
                  </a:lnTo>
                  <a:lnTo>
                    <a:pt x="244" y="416"/>
                  </a:lnTo>
                  <a:lnTo>
                    <a:pt x="262" y="408"/>
                  </a:lnTo>
                  <a:lnTo>
                    <a:pt x="262" y="408"/>
                  </a:lnTo>
                  <a:lnTo>
                    <a:pt x="285" y="397"/>
                  </a:lnTo>
                  <a:lnTo>
                    <a:pt x="308" y="390"/>
                  </a:lnTo>
                  <a:lnTo>
                    <a:pt x="330" y="386"/>
                  </a:lnTo>
                  <a:lnTo>
                    <a:pt x="350" y="383"/>
                  </a:lnTo>
                  <a:lnTo>
                    <a:pt x="371" y="382"/>
                  </a:lnTo>
                  <a:lnTo>
                    <a:pt x="389" y="383"/>
                  </a:lnTo>
                  <a:lnTo>
                    <a:pt x="408" y="386"/>
                  </a:lnTo>
                  <a:lnTo>
                    <a:pt x="426" y="388"/>
                  </a:lnTo>
                  <a:lnTo>
                    <a:pt x="426" y="388"/>
                  </a:lnTo>
                  <a:lnTo>
                    <a:pt x="427" y="403"/>
                  </a:lnTo>
                  <a:lnTo>
                    <a:pt x="429" y="419"/>
                  </a:lnTo>
                  <a:lnTo>
                    <a:pt x="429" y="419"/>
                  </a:lnTo>
                  <a:lnTo>
                    <a:pt x="427" y="440"/>
                  </a:lnTo>
                  <a:lnTo>
                    <a:pt x="424" y="461"/>
                  </a:lnTo>
                  <a:lnTo>
                    <a:pt x="419" y="480"/>
                  </a:lnTo>
                  <a:lnTo>
                    <a:pt x="412" y="500"/>
                  </a:lnTo>
                  <a:lnTo>
                    <a:pt x="403" y="518"/>
                  </a:lnTo>
                  <a:lnTo>
                    <a:pt x="393" y="536"/>
                  </a:lnTo>
                  <a:lnTo>
                    <a:pt x="381" y="552"/>
                  </a:lnTo>
                  <a:lnTo>
                    <a:pt x="368" y="566"/>
                  </a:lnTo>
                  <a:lnTo>
                    <a:pt x="353" y="579"/>
                  </a:lnTo>
                  <a:lnTo>
                    <a:pt x="336" y="592"/>
                  </a:lnTo>
                  <a:lnTo>
                    <a:pt x="319" y="602"/>
                  </a:lnTo>
                  <a:lnTo>
                    <a:pt x="301" y="610"/>
                  </a:lnTo>
                  <a:lnTo>
                    <a:pt x="282" y="617"/>
                  </a:lnTo>
                  <a:lnTo>
                    <a:pt x="263" y="623"/>
                  </a:lnTo>
                  <a:lnTo>
                    <a:pt x="242" y="627"/>
                  </a:lnTo>
                  <a:lnTo>
                    <a:pt x="220" y="628"/>
                  </a:lnTo>
                  <a:lnTo>
                    <a:pt x="220" y="628"/>
                  </a:lnTo>
                  <a:close/>
                </a:path>
              </a:pathLst>
            </a:custGeom>
            <a:solidFill>
              <a:srgbClr val="ED694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94C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4"/>
          <p:cNvSpPr txBox="1"/>
          <p:nvPr/>
        </p:nvSpPr>
        <p:spPr>
          <a:xfrm>
            <a:off x="7224273" y="2859610"/>
            <a:ext cx="2256946" cy="4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C4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94C4F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sz="2000" b="1" i="0" u="none" strike="noStrike" cap="none">
              <a:solidFill>
                <a:srgbClr val="494C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4"/>
          <p:cNvSpPr txBox="1"/>
          <p:nvPr/>
        </p:nvSpPr>
        <p:spPr>
          <a:xfrm>
            <a:off x="7224273" y="3291899"/>
            <a:ext cx="2256946" cy="10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This is a sample text. Insert your desired text here.</a:t>
            </a:r>
            <a:endParaRPr sz="1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0" name="Google Shape;9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807" y="1613128"/>
            <a:ext cx="685051" cy="1215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8661" y="1617258"/>
            <a:ext cx="685051" cy="1215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4819" y="1652643"/>
            <a:ext cx="685051" cy="1215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0220" y="1650303"/>
            <a:ext cx="685051" cy="1215966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4"/>
          <p:cNvSpPr txBox="1"/>
          <p:nvPr/>
        </p:nvSpPr>
        <p:spPr>
          <a:xfrm>
            <a:off x="541573" y="600046"/>
            <a:ext cx="29370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40"/>
          <p:cNvSpPr/>
          <p:nvPr/>
        </p:nvSpPr>
        <p:spPr>
          <a:xfrm>
            <a:off x="468437" y="1116161"/>
            <a:ext cx="2592288" cy="38884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 txBox="1"/>
          <p:nvPr/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Editable Icon Sets : C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  <p:sp>
        <p:nvSpPr>
          <p:cNvPr id="1808" name="Google Shape;1808;p40"/>
          <p:cNvSpPr/>
          <p:nvPr/>
        </p:nvSpPr>
        <p:spPr>
          <a:xfrm>
            <a:off x="3706960" y="1353413"/>
            <a:ext cx="360219" cy="360000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5449552" y="1373426"/>
            <a:ext cx="319975" cy="319975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0"/>
          <p:cNvSpPr/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0"/>
          <p:cNvSpPr/>
          <p:nvPr/>
        </p:nvSpPr>
        <p:spPr>
          <a:xfrm rot="-27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0"/>
          <p:cNvSpPr/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0"/>
          <p:cNvSpPr/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0"/>
          <p:cNvSpPr/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0"/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0"/>
          <p:cNvSpPr/>
          <p:nvPr/>
        </p:nvSpPr>
        <p:spPr>
          <a:xfrm>
            <a:off x="8293275" y="1404641"/>
            <a:ext cx="193444" cy="257545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8" name="Google Shape;1818;p40"/>
          <p:cNvGrpSpPr/>
          <p:nvPr/>
        </p:nvGrpSpPr>
        <p:grpSpPr>
          <a:xfrm>
            <a:off x="6600033" y="2045497"/>
            <a:ext cx="234175" cy="397488"/>
            <a:chOff x="1960331" y="2060848"/>
            <a:chExt cx="2028872" cy="3463828"/>
          </a:xfrm>
        </p:grpSpPr>
        <p:sp>
          <p:nvSpPr>
            <p:cNvPr id="1819" name="Google Shape;1819;p40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0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0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0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3" name="Google Shape;1823;p40"/>
          <p:cNvSpPr/>
          <p:nvPr/>
        </p:nvSpPr>
        <p:spPr>
          <a:xfrm>
            <a:off x="7232016" y="2045497"/>
            <a:ext cx="115441" cy="360000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0"/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0"/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6" name="Google Shape;1826;p40"/>
          <p:cNvGrpSpPr/>
          <p:nvPr/>
        </p:nvGrpSpPr>
        <p:grpSpPr>
          <a:xfrm>
            <a:off x="4292080" y="2009714"/>
            <a:ext cx="359431" cy="404189"/>
            <a:chOff x="4835382" y="-161249"/>
            <a:chExt cx="3078657" cy="3462028"/>
          </a:xfrm>
        </p:grpSpPr>
        <p:sp>
          <p:nvSpPr>
            <p:cNvPr id="1827" name="Google Shape;1827;p40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0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40"/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0"/>
          <p:cNvSpPr/>
          <p:nvPr/>
        </p:nvSpPr>
        <p:spPr>
          <a:xfrm>
            <a:off x="7672979" y="2045497"/>
            <a:ext cx="373296" cy="360000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0"/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0"/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0"/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0"/>
          <p:cNvSpPr/>
          <p:nvPr/>
        </p:nvSpPr>
        <p:spPr>
          <a:xfrm rot="-2675106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0"/>
          <p:cNvSpPr/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0"/>
          <p:cNvSpPr/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0"/>
          <p:cNvSpPr/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40"/>
          <p:cNvSpPr/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40"/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40"/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40"/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40"/>
          <p:cNvSpPr/>
          <p:nvPr/>
        </p:nvSpPr>
        <p:spPr>
          <a:xfrm rot="-54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40"/>
          <p:cNvSpPr/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40"/>
          <p:cNvSpPr/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40"/>
          <p:cNvSpPr/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40"/>
          <p:cNvSpPr/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40"/>
          <p:cNvSpPr/>
          <p:nvPr/>
        </p:nvSpPr>
        <p:spPr>
          <a:xfrm>
            <a:off x="4286165" y="4223696"/>
            <a:ext cx="352834" cy="352834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40"/>
          <p:cNvSpPr/>
          <p:nvPr/>
        </p:nvSpPr>
        <p:spPr>
          <a:xfrm>
            <a:off x="3710633" y="4223696"/>
            <a:ext cx="352873" cy="352834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40"/>
          <p:cNvSpPr/>
          <p:nvPr/>
        </p:nvSpPr>
        <p:spPr>
          <a:xfrm>
            <a:off x="5433122" y="4223696"/>
            <a:ext cx="352834" cy="352834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40"/>
          <p:cNvSpPr/>
          <p:nvPr/>
        </p:nvSpPr>
        <p:spPr>
          <a:xfrm>
            <a:off x="4855565" y="4223696"/>
            <a:ext cx="352834" cy="352834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40"/>
          <p:cNvSpPr/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40"/>
          <p:cNvSpPr/>
          <p:nvPr/>
        </p:nvSpPr>
        <p:spPr>
          <a:xfrm>
            <a:off x="6557572" y="4241324"/>
            <a:ext cx="331940" cy="335206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40"/>
          <p:cNvSpPr/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40"/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"/>
          <p:cNvSpPr txBox="1"/>
          <p:nvPr/>
        </p:nvSpPr>
        <p:spPr>
          <a:xfrm rot="-5400000">
            <a:off x="-466531" y="2387560"/>
            <a:ext cx="2224391" cy="62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Team</a:t>
            </a:r>
            <a:endParaRPr sz="3465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5"/>
          <p:cNvSpPr/>
          <p:nvPr/>
        </p:nvSpPr>
        <p:spPr>
          <a:xfrm>
            <a:off x="4293862" y="450373"/>
            <a:ext cx="4662442" cy="28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2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5"/>
          <p:cNvSpPr/>
          <p:nvPr/>
        </p:nvSpPr>
        <p:spPr>
          <a:xfrm>
            <a:off x="4293862" y="2000449"/>
            <a:ext cx="4662442" cy="28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5"/>
          <p:cNvSpPr/>
          <p:nvPr/>
        </p:nvSpPr>
        <p:spPr>
          <a:xfrm>
            <a:off x="4293862" y="3550524"/>
            <a:ext cx="4662442" cy="28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5"/>
          <p:cNvSpPr txBox="1"/>
          <p:nvPr/>
        </p:nvSpPr>
        <p:spPr>
          <a:xfrm>
            <a:off x="4391374" y="478711"/>
            <a:ext cx="2608490" cy="22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3"/>
              <a:buFont typeface="Arial"/>
              <a:buNone/>
            </a:pPr>
            <a:r>
              <a:rPr lang="en-US" sz="110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modern PowerPoint</a:t>
            </a:r>
            <a:endParaRPr/>
          </a:p>
        </p:txBody>
      </p:sp>
      <p:sp>
        <p:nvSpPr>
          <p:cNvPr id="974" name="Google Shape;974;p5"/>
          <p:cNvSpPr txBox="1"/>
          <p:nvPr/>
        </p:nvSpPr>
        <p:spPr>
          <a:xfrm>
            <a:off x="4391374" y="2028786"/>
            <a:ext cx="2608490" cy="22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3"/>
              <a:buFont typeface="Arial"/>
              <a:buNone/>
            </a:pPr>
            <a:r>
              <a:rPr lang="en-US" sz="110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modern PowerPoint</a:t>
            </a:r>
            <a:endParaRPr/>
          </a:p>
        </p:txBody>
      </p:sp>
      <p:sp>
        <p:nvSpPr>
          <p:cNvPr id="975" name="Google Shape;975;p5"/>
          <p:cNvSpPr txBox="1"/>
          <p:nvPr/>
        </p:nvSpPr>
        <p:spPr>
          <a:xfrm>
            <a:off x="4391374" y="3578862"/>
            <a:ext cx="2608490" cy="22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3"/>
              <a:buFont typeface="Arial"/>
              <a:buNone/>
            </a:pPr>
            <a:r>
              <a:rPr lang="en-US" sz="110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modern PowerPoint</a:t>
            </a:r>
            <a:endParaRPr/>
          </a:p>
        </p:txBody>
      </p:sp>
      <p:sp>
        <p:nvSpPr>
          <p:cNvPr id="976" name="Google Shape;976;p5"/>
          <p:cNvSpPr txBox="1"/>
          <p:nvPr/>
        </p:nvSpPr>
        <p:spPr>
          <a:xfrm>
            <a:off x="4521510" y="779118"/>
            <a:ext cx="4521886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5"/>
          <p:cNvSpPr txBox="1"/>
          <p:nvPr/>
        </p:nvSpPr>
        <p:spPr>
          <a:xfrm>
            <a:off x="4521510" y="1067021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5"/>
          <p:cNvSpPr txBox="1"/>
          <p:nvPr/>
        </p:nvSpPr>
        <p:spPr>
          <a:xfrm>
            <a:off x="4521510" y="1354927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979" name="Google Shape;979;p5"/>
          <p:cNvSpPr/>
          <p:nvPr/>
        </p:nvSpPr>
        <p:spPr>
          <a:xfrm>
            <a:off x="4372009" y="838415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5"/>
          <p:cNvSpPr/>
          <p:nvPr/>
        </p:nvSpPr>
        <p:spPr>
          <a:xfrm>
            <a:off x="4372009" y="1126319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5"/>
          <p:cNvSpPr/>
          <p:nvPr/>
        </p:nvSpPr>
        <p:spPr>
          <a:xfrm>
            <a:off x="4372009" y="1414224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5"/>
          <p:cNvSpPr txBox="1"/>
          <p:nvPr/>
        </p:nvSpPr>
        <p:spPr>
          <a:xfrm>
            <a:off x="4521510" y="1642831"/>
            <a:ext cx="4521886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5"/>
          <p:cNvSpPr/>
          <p:nvPr/>
        </p:nvSpPr>
        <p:spPr>
          <a:xfrm>
            <a:off x="4372009" y="1702128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5"/>
          <p:cNvSpPr txBox="1"/>
          <p:nvPr/>
        </p:nvSpPr>
        <p:spPr>
          <a:xfrm>
            <a:off x="4521510" y="2335292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5"/>
          <p:cNvSpPr txBox="1"/>
          <p:nvPr/>
        </p:nvSpPr>
        <p:spPr>
          <a:xfrm>
            <a:off x="4521510" y="2623195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5"/>
          <p:cNvSpPr txBox="1"/>
          <p:nvPr/>
        </p:nvSpPr>
        <p:spPr>
          <a:xfrm>
            <a:off x="4521510" y="2911101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987" name="Google Shape;987;p5"/>
          <p:cNvSpPr/>
          <p:nvPr/>
        </p:nvSpPr>
        <p:spPr>
          <a:xfrm>
            <a:off x="4372009" y="2394589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5"/>
          <p:cNvSpPr/>
          <p:nvPr/>
        </p:nvSpPr>
        <p:spPr>
          <a:xfrm>
            <a:off x="4372009" y="2682493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5"/>
          <p:cNvSpPr/>
          <p:nvPr/>
        </p:nvSpPr>
        <p:spPr>
          <a:xfrm>
            <a:off x="4372009" y="2970398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5"/>
          <p:cNvSpPr txBox="1"/>
          <p:nvPr/>
        </p:nvSpPr>
        <p:spPr>
          <a:xfrm>
            <a:off x="4521510" y="3199005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5"/>
          <p:cNvSpPr/>
          <p:nvPr/>
        </p:nvSpPr>
        <p:spPr>
          <a:xfrm>
            <a:off x="4372009" y="3258302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5"/>
          <p:cNvSpPr txBox="1"/>
          <p:nvPr/>
        </p:nvSpPr>
        <p:spPr>
          <a:xfrm>
            <a:off x="4521510" y="3891171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5"/>
          <p:cNvSpPr txBox="1"/>
          <p:nvPr/>
        </p:nvSpPr>
        <p:spPr>
          <a:xfrm>
            <a:off x="4521510" y="4179075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5"/>
          <p:cNvSpPr txBox="1"/>
          <p:nvPr/>
        </p:nvSpPr>
        <p:spPr>
          <a:xfrm>
            <a:off x="4521510" y="4466980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995" name="Google Shape;995;p5"/>
          <p:cNvSpPr/>
          <p:nvPr/>
        </p:nvSpPr>
        <p:spPr>
          <a:xfrm>
            <a:off x="4372009" y="3950468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5"/>
          <p:cNvSpPr/>
          <p:nvPr/>
        </p:nvSpPr>
        <p:spPr>
          <a:xfrm>
            <a:off x="4372009" y="4238373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5"/>
          <p:cNvSpPr/>
          <p:nvPr/>
        </p:nvSpPr>
        <p:spPr>
          <a:xfrm>
            <a:off x="4372009" y="4526277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5"/>
          <p:cNvSpPr txBox="1"/>
          <p:nvPr/>
        </p:nvSpPr>
        <p:spPr>
          <a:xfrm>
            <a:off x="4521510" y="4754885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5"/>
          <p:cNvSpPr/>
          <p:nvPr/>
        </p:nvSpPr>
        <p:spPr>
          <a:xfrm>
            <a:off x="4372009" y="4814182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5"/>
          <p:cNvSpPr txBox="1"/>
          <p:nvPr/>
        </p:nvSpPr>
        <p:spPr>
          <a:xfrm>
            <a:off x="80062" y="96102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Haga clic para modificar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 estilo de título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del patrón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1" name="Google Shape;10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874" y="2672632"/>
            <a:ext cx="2318196" cy="2728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6"/>
          <p:cNvSpPr/>
          <p:nvPr/>
        </p:nvSpPr>
        <p:spPr>
          <a:xfrm>
            <a:off x="6622372" y="2973749"/>
            <a:ext cx="297541" cy="337384"/>
          </a:xfrm>
          <a:custGeom>
            <a:avLst/>
            <a:gdLst/>
            <a:ahLst/>
            <a:cxnLst/>
            <a:rect l="l" t="t" r="r" b="b"/>
            <a:pathLst>
              <a:path w="1852" h="2400" extrusionOk="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94C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6"/>
          <p:cNvSpPr txBox="1"/>
          <p:nvPr/>
        </p:nvSpPr>
        <p:spPr>
          <a:xfrm>
            <a:off x="4135537" y="1159810"/>
            <a:ext cx="4608512" cy="50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C1E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4FC1E9"/>
                </a:solidFill>
                <a:latin typeface="Calibri"/>
                <a:ea typeface="Calibri"/>
                <a:cs typeface="Calibri"/>
                <a:sym typeface="Calibri"/>
              </a:rPr>
              <a:t>Insert your text here</a:t>
            </a:r>
            <a:endParaRPr sz="2800" b="0" i="0" u="none" strike="noStrike" cap="none">
              <a:solidFill>
                <a:srgbClr val="4FC1E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6"/>
          <p:cNvSpPr txBox="1"/>
          <p:nvPr/>
        </p:nvSpPr>
        <p:spPr>
          <a:xfrm>
            <a:off x="4140844" y="1749075"/>
            <a:ext cx="4984181" cy="200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C4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94C4F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adipisicing elit, sed do eiusmod tempor incididunt ut labore et dolore magna aliqua</a:t>
            </a:r>
            <a:r>
              <a:rPr lang="en-US" sz="1800">
                <a:solidFill>
                  <a:srgbClr val="494C4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rgbClr val="494C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494C4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494C4F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adipisicing elit, sed do eiusmod tempor incididunt ut labore et dolore magna aliqua.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94C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9" name="Google Shape;1009;p6"/>
          <p:cNvGrpSpPr/>
          <p:nvPr/>
        </p:nvGrpSpPr>
        <p:grpSpPr>
          <a:xfrm>
            <a:off x="725305" y="2044258"/>
            <a:ext cx="2533749" cy="2533749"/>
            <a:chOff x="769526" y="1498605"/>
            <a:chExt cx="2866370" cy="2866370"/>
          </a:xfrm>
        </p:grpSpPr>
        <p:sp>
          <p:nvSpPr>
            <p:cNvPr id="1010" name="Google Shape;1010;p6"/>
            <p:cNvSpPr/>
            <p:nvPr/>
          </p:nvSpPr>
          <p:spPr>
            <a:xfrm>
              <a:off x="769526" y="1498605"/>
              <a:ext cx="2866370" cy="2866370"/>
            </a:xfrm>
            <a:prstGeom prst="ellipse">
              <a:avLst/>
            </a:pr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1" name="Google Shape;1011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5391" y="1842889"/>
              <a:ext cx="2034640" cy="18159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2" name="Google Shape;1012;p6"/>
          <p:cNvSpPr/>
          <p:nvPr/>
        </p:nvSpPr>
        <p:spPr>
          <a:xfrm>
            <a:off x="4311942" y="3728188"/>
            <a:ext cx="2182043" cy="6437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6"/>
          <p:cNvSpPr/>
          <p:nvPr/>
        </p:nvSpPr>
        <p:spPr>
          <a:xfrm>
            <a:off x="6493985" y="3728188"/>
            <a:ext cx="2631041" cy="6437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6"/>
          <p:cNvSpPr/>
          <p:nvPr/>
        </p:nvSpPr>
        <p:spPr>
          <a:xfrm>
            <a:off x="5118743" y="3858626"/>
            <a:ext cx="8860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/>
          </a:p>
        </p:txBody>
      </p:sp>
      <p:sp>
        <p:nvSpPr>
          <p:cNvPr id="1015" name="Google Shape;1015;p6"/>
          <p:cNvSpPr/>
          <p:nvPr/>
        </p:nvSpPr>
        <p:spPr>
          <a:xfrm>
            <a:off x="7538758" y="3858626"/>
            <a:ext cx="8853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Google Shape;10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493" y="2196281"/>
            <a:ext cx="1322298" cy="33244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7"/>
          <p:cNvSpPr txBox="1">
            <a:spLocks noGrp="1"/>
          </p:cNvSpPr>
          <p:nvPr>
            <p:ph type="title"/>
          </p:nvPr>
        </p:nvSpPr>
        <p:spPr>
          <a:xfrm>
            <a:off x="828477" y="1044153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8"/>
          <p:cNvSpPr/>
          <p:nvPr/>
        </p:nvSpPr>
        <p:spPr>
          <a:xfrm>
            <a:off x="3396106" y="-2763"/>
            <a:ext cx="6294992" cy="791651"/>
          </a:xfrm>
          <a:custGeom>
            <a:avLst/>
            <a:gdLst/>
            <a:ahLst/>
            <a:cxnLst/>
            <a:rect l="l" t="t" r="r" b="b"/>
            <a:pathLst>
              <a:path w="6314150" h="791651" extrusionOk="0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txBody>
          <a:bodyPr spcFirstLastPara="1" wrap="square" lIns="72575" tIns="36275" rIns="72575" bIns="36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8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txBody>
          <a:bodyPr spcFirstLastPara="1" wrap="square" lIns="72575" tIns="36275" rIns="72575" bIns="36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8"/>
          <p:cNvSpPr/>
          <p:nvPr/>
        </p:nvSpPr>
        <p:spPr>
          <a:xfrm rot="10800000" flipH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txBody>
          <a:bodyPr spcFirstLastPara="1" wrap="square" lIns="72575" tIns="36275" rIns="72575" bIns="36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8"/>
          <p:cNvSpPr/>
          <p:nvPr/>
        </p:nvSpPr>
        <p:spPr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CONTENIDO</a:t>
            </a:r>
            <a:endParaRPr sz="16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32" name="Google Shape;1032;p8"/>
          <p:cNvSpPr/>
          <p:nvPr/>
        </p:nvSpPr>
        <p:spPr>
          <a:xfrm>
            <a:off x="4716909" y="2340297"/>
            <a:ext cx="2952328" cy="238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 is simply dummy text of the printing and typesetting industry. Lorem Ipsum has been the industry's standard dummy text ever since the 1500s, when an unknown printer took a galley of type and scrambled it to make a type</a:t>
            </a:r>
            <a:endParaRPr sz="1200">
              <a:solidFill>
                <a:schemeClr val="accent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33" name="Google Shape;10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181" y="1496189"/>
            <a:ext cx="3312769" cy="394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"/>
          <p:cNvSpPr/>
          <p:nvPr/>
        </p:nvSpPr>
        <p:spPr>
          <a:xfrm>
            <a:off x="3396106" y="-2763"/>
            <a:ext cx="6294992" cy="791651"/>
          </a:xfrm>
          <a:custGeom>
            <a:avLst/>
            <a:gdLst/>
            <a:ahLst/>
            <a:cxnLst/>
            <a:rect l="l" t="t" r="r" b="b"/>
            <a:pathLst>
              <a:path w="6314150" h="791651" extrusionOk="0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txBody>
          <a:bodyPr spcFirstLastPara="1" wrap="square" lIns="72575" tIns="36275" rIns="72575" bIns="36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9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txBody>
          <a:bodyPr spcFirstLastPara="1" wrap="square" lIns="72575" tIns="36275" rIns="72575" bIns="36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9"/>
          <p:cNvSpPr/>
          <p:nvPr/>
        </p:nvSpPr>
        <p:spPr>
          <a:xfrm rot="10800000" flipH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txBody>
          <a:bodyPr spcFirstLastPara="1" wrap="square" lIns="72575" tIns="36275" rIns="72575" bIns="36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9"/>
          <p:cNvSpPr/>
          <p:nvPr/>
        </p:nvSpPr>
        <p:spPr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de Tema</a:t>
            </a:r>
            <a:endParaRPr sz="16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43" name="Google Shape;1043;p9"/>
          <p:cNvSpPr/>
          <p:nvPr/>
        </p:nvSpPr>
        <p:spPr>
          <a:xfrm>
            <a:off x="6157069" y="1781107"/>
            <a:ext cx="1671583" cy="3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4BB0D0"/>
                </a:solidFill>
                <a:latin typeface="Impact"/>
                <a:ea typeface="Impact"/>
                <a:cs typeface="Impact"/>
                <a:sym typeface="Impact"/>
              </a:rPr>
              <a:t>03</a:t>
            </a:r>
            <a:r>
              <a:rPr lang="en-US" sz="1900" b="1">
                <a:solidFill>
                  <a:srgbClr val="4BB0D0"/>
                </a:solidFill>
                <a:latin typeface="Impact"/>
                <a:ea typeface="Impact"/>
                <a:cs typeface="Impact"/>
                <a:sym typeface="Impact"/>
              </a:rPr>
              <a:t>  Tema</a:t>
            </a:r>
            <a:endParaRPr sz="1900" b="1">
              <a:solidFill>
                <a:srgbClr val="4BB0D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4" name="Google Shape;1044;p9"/>
          <p:cNvSpPr/>
          <p:nvPr/>
        </p:nvSpPr>
        <p:spPr>
          <a:xfrm>
            <a:off x="6157069" y="2111385"/>
            <a:ext cx="2753070" cy="67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long established fact that 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reader will be distracted by the.</a:t>
            </a:r>
            <a:endParaRPr/>
          </a:p>
        </p:txBody>
      </p:sp>
      <p:sp>
        <p:nvSpPr>
          <p:cNvPr id="1045" name="Google Shape;1045;p9"/>
          <p:cNvSpPr/>
          <p:nvPr/>
        </p:nvSpPr>
        <p:spPr>
          <a:xfrm>
            <a:off x="828477" y="1781107"/>
            <a:ext cx="1671583" cy="3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EE9065"/>
                </a:solidFill>
                <a:latin typeface="Impact"/>
                <a:ea typeface="Impact"/>
                <a:cs typeface="Impact"/>
                <a:sym typeface="Impact"/>
              </a:rPr>
              <a:t>01</a:t>
            </a:r>
            <a:r>
              <a:rPr lang="en-US" sz="1900" b="1">
                <a:solidFill>
                  <a:srgbClr val="EE9065"/>
                </a:solidFill>
                <a:latin typeface="Impact"/>
                <a:ea typeface="Impact"/>
                <a:cs typeface="Impact"/>
                <a:sym typeface="Impact"/>
              </a:rPr>
              <a:t>  Tema</a:t>
            </a:r>
            <a:endParaRPr sz="1900" b="1">
              <a:solidFill>
                <a:srgbClr val="EE906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6" name="Google Shape;1046;p9"/>
          <p:cNvSpPr/>
          <p:nvPr/>
        </p:nvSpPr>
        <p:spPr>
          <a:xfrm>
            <a:off x="828477" y="2111386"/>
            <a:ext cx="2753070" cy="71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long established fact that 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reader will be distracted by the.</a:t>
            </a:r>
            <a:endParaRPr/>
          </a:p>
        </p:txBody>
      </p:sp>
      <p:sp>
        <p:nvSpPr>
          <p:cNvPr id="1047" name="Google Shape;1047;p9"/>
          <p:cNvSpPr/>
          <p:nvPr/>
        </p:nvSpPr>
        <p:spPr>
          <a:xfrm>
            <a:off x="863762" y="3286446"/>
            <a:ext cx="1671583" cy="3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434154"/>
                </a:solidFill>
                <a:latin typeface="Impact"/>
                <a:ea typeface="Impact"/>
                <a:cs typeface="Impact"/>
                <a:sym typeface="Impact"/>
              </a:rPr>
              <a:t>02</a:t>
            </a:r>
            <a:r>
              <a:rPr lang="en-US" sz="1900" b="1">
                <a:solidFill>
                  <a:srgbClr val="434154"/>
                </a:solidFill>
                <a:latin typeface="Impact"/>
                <a:ea typeface="Impact"/>
                <a:cs typeface="Impact"/>
                <a:sym typeface="Impact"/>
              </a:rPr>
              <a:t>  Tema</a:t>
            </a:r>
            <a:endParaRPr sz="1900" b="1">
              <a:solidFill>
                <a:srgbClr val="434154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8" name="Google Shape;1048;p9"/>
          <p:cNvSpPr/>
          <p:nvPr/>
        </p:nvSpPr>
        <p:spPr>
          <a:xfrm>
            <a:off x="863762" y="3616725"/>
            <a:ext cx="2753070" cy="67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long established fact that 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reader will be distracted by the.</a:t>
            </a:r>
            <a:endParaRPr/>
          </a:p>
        </p:txBody>
      </p:sp>
      <p:sp>
        <p:nvSpPr>
          <p:cNvPr id="1049" name="Google Shape;1049;p9"/>
          <p:cNvSpPr/>
          <p:nvPr/>
        </p:nvSpPr>
        <p:spPr>
          <a:xfrm>
            <a:off x="6229077" y="3374116"/>
            <a:ext cx="1671583" cy="3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FE8D6"/>
                </a:solidFill>
                <a:latin typeface="Impact"/>
                <a:ea typeface="Impact"/>
                <a:cs typeface="Impact"/>
                <a:sym typeface="Impact"/>
              </a:rPr>
              <a:t>04</a:t>
            </a:r>
            <a:r>
              <a:rPr lang="en-US" sz="1900" b="1">
                <a:solidFill>
                  <a:srgbClr val="5FE8D6"/>
                </a:solidFill>
                <a:latin typeface="Impact"/>
                <a:ea typeface="Impact"/>
                <a:cs typeface="Impact"/>
                <a:sym typeface="Impact"/>
              </a:rPr>
              <a:t>  Tema</a:t>
            </a:r>
            <a:endParaRPr sz="1900" b="1">
              <a:solidFill>
                <a:srgbClr val="5FE8D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50" name="Google Shape;1050;p9"/>
          <p:cNvSpPr/>
          <p:nvPr/>
        </p:nvSpPr>
        <p:spPr>
          <a:xfrm>
            <a:off x="6229077" y="3704394"/>
            <a:ext cx="2753070" cy="67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long established fact that 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reader will be distracted by the.</a:t>
            </a:r>
            <a:endParaRPr/>
          </a:p>
        </p:txBody>
      </p:sp>
      <p:pic>
        <p:nvPicPr>
          <p:cNvPr id="1051" name="Google Shape;10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9476" y="1548209"/>
            <a:ext cx="1992212" cy="3035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Personalizado 6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ersonalizado 6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COLOR-A2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2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1533</Words>
  <Application>Microsoft Office PowerPoint</Application>
  <PresentationFormat>Personalizado</PresentationFormat>
  <Paragraphs>278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40</vt:i4>
      </vt:variant>
    </vt:vector>
  </HeadingPairs>
  <TitlesOfParts>
    <vt:vector size="53" baseType="lpstr">
      <vt:lpstr>Arial</vt:lpstr>
      <vt:lpstr>Overlock</vt:lpstr>
      <vt:lpstr>Microsoft Yahei</vt:lpstr>
      <vt:lpstr>Arial Rounded</vt:lpstr>
      <vt:lpstr>Noto Sans Symbols</vt:lpstr>
      <vt:lpstr>Libre Franklin Medium</vt:lpstr>
      <vt:lpstr>Libre Franklin Black</vt:lpstr>
      <vt:lpstr>Calibri</vt:lpstr>
      <vt:lpstr>Impact</vt:lpstr>
      <vt:lpstr>Diseño personalizado</vt:lpstr>
      <vt:lpstr>Office Theme</vt:lpstr>
      <vt:lpstr>Contents Slide Master</vt:lpstr>
      <vt:lpstr>1_Contents Slide Master</vt:lpstr>
      <vt:lpstr>Presentación de PowerPoint</vt:lpstr>
      <vt:lpstr>One Title Moment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优品PPT</dc:creator>
  <cp:lastModifiedBy>eduardo</cp:lastModifiedBy>
  <cp:revision>1</cp:revision>
  <dcterms:created xsi:type="dcterms:W3CDTF">2013-07-25T03:25:48Z</dcterms:created>
  <dcterms:modified xsi:type="dcterms:W3CDTF">2023-11-21T21:55:19Z</dcterms:modified>
</cp:coreProperties>
</file>