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:notes"/>
          <p:cNvSpPr/>
          <p:nvPr>
            <p:ph idx="2" type="sldImg"/>
          </p:nvPr>
        </p:nvSpPr>
        <p:spPr>
          <a:xfrm>
            <a:off x="381429" y="685800"/>
            <a:ext cx="6096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e2a95709b1_0_364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e2a95709b1_0_3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e2a95709b1_0_404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e2a95709b1_0_4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e2a95709b1_0_344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e2a95709b1_0_3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e2a95709b1_0_384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e2a95709b1_0_3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e2a85c94f1_0_42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e2a85c94f1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27ee62eb1dd_0_0:notes"/>
          <p:cNvSpPr/>
          <p:nvPr>
            <p:ph idx="2" type="sldImg"/>
          </p:nvPr>
        </p:nvSpPr>
        <p:spPr>
          <a:xfrm>
            <a:off x="380997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1" name="Google Shape;361;g27ee62eb1d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e2a85c94f1_0_16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e2a85c94f1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e2a85c94f1_0_31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e2a85c94f1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e2a95709b1_0_444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e2a95709b1_0_4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e2a95709b1_0_296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e2a95709b1_0_2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e2a95709b1_0_424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e2a95709b1_0_4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e2a85c94f1_0_55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e2a85c94f1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e2a85c94f1_0_59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e2a85c94f1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e2a85c94f1_0_45:notes"/>
          <p:cNvSpPr/>
          <p:nvPr>
            <p:ph idx="2" type="sldImg"/>
          </p:nvPr>
        </p:nvSpPr>
        <p:spPr>
          <a:xfrm>
            <a:off x="381211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e2a85c94f1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2.xml.rels><?xml version="1.0" encoding="UTF-8" standalone="yes"?><Relationships xmlns="http://schemas.openxmlformats.org/package/2006/relationships"><Relationship Id="rId20" Type="http://schemas.openxmlformats.org/officeDocument/2006/relationships/slide" Target="/ppt/slides/slide5.xml"/><Relationship Id="rId22" Type="http://schemas.openxmlformats.org/officeDocument/2006/relationships/slide" Target="/ppt/slides/slide8.xml"/><Relationship Id="rId21" Type="http://schemas.openxmlformats.org/officeDocument/2006/relationships/slide" Target="/ppt/slides/slide12.xml"/><Relationship Id="rId24" Type="http://schemas.openxmlformats.org/officeDocument/2006/relationships/slide" Target="/ppt/slides/slide11.xml"/><Relationship Id="rId23" Type="http://schemas.openxmlformats.org/officeDocument/2006/relationships/slide" Target="/ppt/slides/slide13.xml"/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3.xml"/><Relationship Id="rId3" Type="http://schemas.openxmlformats.org/officeDocument/2006/relationships/slide" Target="/ppt/slides/slide7.xml"/><Relationship Id="rId4" Type="http://schemas.openxmlformats.org/officeDocument/2006/relationships/slide" Target="/ppt/slides/slide9.xml"/><Relationship Id="rId9" Type="http://schemas.openxmlformats.org/officeDocument/2006/relationships/slide" Target="/ppt/slides/slide8.xml"/><Relationship Id="rId26" Type="http://schemas.openxmlformats.org/officeDocument/2006/relationships/slide" Target="/ppt/slides/slide4.xml"/><Relationship Id="rId25" Type="http://schemas.openxmlformats.org/officeDocument/2006/relationships/slide" Target="/ppt/slides/slide6.xml"/><Relationship Id="rId5" Type="http://schemas.openxmlformats.org/officeDocument/2006/relationships/slide" Target="/ppt/slides/slide14.xml"/><Relationship Id="rId6" Type="http://schemas.openxmlformats.org/officeDocument/2006/relationships/slide" Target="/ppt/slides/slide10.xml"/><Relationship Id="rId7" Type="http://schemas.openxmlformats.org/officeDocument/2006/relationships/slide" Target="/ppt/slides/slide5.xml"/><Relationship Id="rId8" Type="http://schemas.openxmlformats.org/officeDocument/2006/relationships/slide" Target="/ppt/slides/slide12.xml"/><Relationship Id="rId11" Type="http://schemas.openxmlformats.org/officeDocument/2006/relationships/slide" Target="/ppt/slides/slide11.xml"/><Relationship Id="rId10" Type="http://schemas.openxmlformats.org/officeDocument/2006/relationships/slide" Target="/ppt/slides/slide13.xml"/><Relationship Id="rId13" Type="http://schemas.openxmlformats.org/officeDocument/2006/relationships/slide" Target="/ppt/slides/slide4.xml"/><Relationship Id="rId12" Type="http://schemas.openxmlformats.org/officeDocument/2006/relationships/slide" Target="/ppt/slides/slide6.xml"/><Relationship Id="rId15" Type="http://schemas.openxmlformats.org/officeDocument/2006/relationships/slide" Target="/ppt/slides/slide3.xml"/><Relationship Id="rId14" Type="http://schemas.openxmlformats.org/officeDocument/2006/relationships/image" Target="../media/image6.png"/><Relationship Id="rId17" Type="http://schemas.openxmlformats.org/officeDocument/2006/relationships/slide" Target="/ppt/slides/slide9.xml"/><Relationship Id="rId16" Type="http://schemas.openxmlformats.org/officeDocument/2006/relationships/slide" Target="/ppt/slides/slide7.xml"/><Relationship Id="rId19" Type="http://schemas.openxmlformats.org/officeDocument/2006/relationships/slide" Target="/ppt/slides/slide10.xml"/><Relationship Id="rId18" Type="http://schemas.openxmlformats.org/officeDocument/2006/relationships/slide" Target="/ppt/slides/slide14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slide" Target="/ppt/slides/slide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slide" Target="/ppt/slides/slide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slide" Target="/ppt/slides/slide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slide" Target="/ppt/slides/slide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questions-powerpoint-google-slides/can-i-use-these-templates/" TargetMode="External"/><Relationship Id="rId3" Type="http://schemas.openxmlformats.org/officeDocument/2006/relationships/hyperlink" Target="https://www.facebook.com/SlidesManiaSM/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s://www.instagram.com/slidesmania/" TargetMode="External"/><Relationship Id="rId5" Type="http://schemas.openxmlformats.org/officeDocument/2006/relationships/hyperlink" Target="https://twitter.com/SlidesManiaSM/" TargetMode="External"/><Relationship Id="rId6" Type="http://schemas.openxmlformats.org/officeDocument/2006/relationships/image" Target="../media/image5.png"/><Relationship Id="rId7" Type="http://schemas.openxmlformats.org/officeDocument/2006/relationships/hyperlink" Target="https://www.pinterest.com/slidesmania/" TargetMode="External"/><Relationship Id="rId8" Type="http://schemas.openxmlformats.org/officeDocument/2006/relationships/image" Target="../media/image3.png"/><Relationship Id="rId11" Type="http://schemas.openxmlformats.org/officeDocument/2006/relationships/image" Target="../media/image2.png"/><Relationship Id="rId10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">
  <p:cSld name="CUSTOM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5463550" y="3471600"/>
            <a:ext cx="5342855" cy="3378761"/>
          </a:xfrm>
          <a:custGeom>
            <a:rect b="b" l="l" r="r" t="t"/>
            <a:pathLst>
              <a:path extrusionOk="0" h="3378761" w="3262812">
                <a:moveTo>
                  <a:pt x="3234160" y="0"/>
                </a:moveTo>
                <a:lnTo>
                  <a:pt x="3262812" y="692145"/>
                </a:lnTo>
                <a:cubicBezTo>
                  <a:pt x="2897640" y="1268399"/>
                  <a:pt x="2146276" y="1499222"/>
                  <a:pt x="1757226" y="2059559"/>
                </a:cubicBezTo>
                <a:cubicBezTo>
                  <a:pt x="1502383" y="2436695"/>
                  <a:pt x="1441423" y="2907995"/>
                  <a:pt x="1583988" y="3332624"/>
                </a:cubicBezTo>
                <a:lnTo>
                  <a:pt x="1602985" y="3378761"/>
                </a:lnTo>
                <a:lnTo>
                  <a:pt x="0" y="3378761"/>
                </a:lnTo>
                <a:lnTo>
                  <a:pt x="0" y="829986"/>
                </a:lnTo>
                <a:lnTo>
                  <a:pt x="3070832" y="414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 rot="604349">
            <a:off x="3749443" y="4460388"/>
            <a:ext cx="4336788" cy="2489472"/>
          </a:xfrm>
          <a:custGeom>
            <a:rect b="b" l="l" r="r" t="t"/>
            <a:pathLst>
              <a:path extrusionOk="0" h="2444178" w="3745567">
                <a:moveTo>
                  <a:pt x="1530094" y="2444178"/>
                </a:moveTo>
                <a:lnTo>
                  <a:pt x="3745567" y="2004430"/>
                </a:lnTo>
                <a:lnTo>
                  <a:pt x="1305734" y="0"/>
                </a:lnTo>
                <a:lnTo>
                  <a:pt x="0" y="213801"/>
                </a:lnTo>
                <a:cubicBezTo>
                  <a:pt x="537279" y="405343"/>
                  <a:pt x="842329" y="911849"/>
                  <a:pt x="1048052" y="1401159"/>
                </a:cubicBezTo>
                <a:cubicBezTo>
                  <a:pt x="1176627" y="1706978"/>
                  <a:pt x="1287943" y="2028340"/>
                  <a:pt x="1451469" y="23174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 flipH="1" rot="2576726">
            <a:off x="6323896" y="4734621"/>
            <a:ext cx="2693679" cy="2624291"/>
          </a:xfrm>
          <a:custGeom>
            <a:rect b="b" l="l" r="r" t="t"/>
            <a:pathLst>
              <a:path extrusionOk="0" h="1983459" w="3414340">
                <a:moveTo>
                  <a:pt x="0" y="870751"/>
                </a:moveTo>
                <a:lnTo>
                  <a:pt x="1971372" y="1983459"/>
                </a:lnTo>
                <a:lnTo>
                  <a:pt x="2070555" y="1863026"/>
                </a:lnTo>
                <a:cubicBezTo>
                  <a:pt x="2479879" y="1435707"/>
                  <a:pt x="3094906" y="1196024"/>
                  <a:pt x="3414340" y="691947"/>
                </a:cubicBezTo>
                <a:lnTo>
                  <a:pt x="3385696" y="0"/>
                </a:lnTo>
                <a:lnTo>
                  <a:pt x="3222415" y="414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 rot="-1770831">
            <a:off x="1144719" y="5138816"/>
            <a:ext cx="3413412" cy="1982920"/>
          </a:xfrm>
          <a:custGeom>
            <a:rect b="b" l="l" r="r" t="t"/>
            <a:pathLst>
              <a:path extrusionOk="0" h="1983459" w="3414340">
                <a:moveTo>
                  <a:pt x="0" y="870751"/>
                </a:moveTo>
                <a:lnTo>
                  <a:pt x="1971372" y="1983459"/>
                </a:lnTo>
                <a:lnTo>
                  <a:pt x="2070555" y="1863026"/>
                </a:lnTo>
                <a:cubicBezTo>
                  <a:pt x="2479879" y="1435707"/>
                  <a:pt x="3094906" y="1196024"/>
                  <a:pt x="3414340" y="691947"/>
                </a:cubicBezTo>
                <a:lnTo>
                  <a:pt x="3385696" y="0"/>
                </a:lnTo>
                <a:lnTo>
                  <a:pt x="3222415" y="414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 flipH="1" rot="10593467">
            <a:off x="-64216" y="-99243"/>
            <a:ext cx="3295639" cy="2499793"/>
          </a:xfrm>
          <a:custGeom>
            <a:rect b="b" l="l" r="r" t="t"/>
            <a:pathLst>
              <a:path extrusionOk="0" h="2501537" w="3297938">
                <a:moveTo>
                  <a:pt x="130598" y="2501537"/>
                </a:moveTo>
                <a:lnTo>
                  <a:pt x="403712" y="2485363"/>
                </a:lnTo>
                <a:lnTo>
                  <a:pt x="515938" y="2330276"/>
                </a:lnTo>
                <a:cubicBezTo>
                  <a:pt x="875187" y="1868913"/>
                  <a:pt x="1356687" y="1553103"/>
                  <a:pt x="1923568" y="1398827"/>
                </a:cubicBezTo>
                <a:cubicBezTo>
                  <a:pt x="2190011" y="1328691"/>
                  <a:pt x="2451011" y="1235320"/>
                  <a:pt x="2704150" y="1119622"/>
                </a:cubicBezTo>
                <a:cubicBezTo>
                  <a:pt x="2956176" y="1002029"/>
                  <a:pt x="3197064" y="809439"/>
                  <a:pt x="3297938" y="527773"/>
                </a:cubicBezTo>
                <a:lnTo>
                  <a:pt x="3256254" y="0"/>
                </a:lnTo>
                <a:cubicBezTo>
                  <a:pt x="2530085" y="403488"/>
                  <a:pt x="1974165" y="368982"/>
                  <a:pt x="1013152" y="235897"/>
                </a:cubicBezTo>
                <a:cubicBezTo>
                  <a:pt x="532647" y="169353"/>
                  <a:pt x="209499" y="223133"/>
                  <a:pt x="6479" y="293550"/>
                </a:cubicBezTo>
                <a:lnTo>
                  <a:pt x="0" y="29625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 flipH="1" rot="-9029169">
            <a:off x="1749288" y="-454192"/>
            <a:ext cx="2742786" cy="2074447"/>
          </a:xfrm>
          <a:custGeom>
            <a:rect b="b" l="l" r="r" t="t"/>
            <a:pathLst>
              <a:path extrusionOk="0" h="2075011" w="2743532">
                <a:moveTo>
                  <a:pt x="0" y="938980"/>
                </a:moveTo>
                <a:lnTo>
                  <a:pt x="2012695" y="2075011"/>
                </a:lnTo>
                <a:lnTo>
                  <a:pt x="2034082" y="2040824"/>
                </a:lnTo>
                <a:cubicBezTo>
                  <a:pt x="2208183" y="1792885"/>
                  <a:pt x="2692290" y="1486696"/>
                  <a:pt x="2743532" y="328788"/>
                </a:cubicBezTo>
                <a:lnTo>
                  <a:pt x="2352682" y="0"/>
                </a:lnTo>
                <a:lnTo>
                  <a:pt x="7263" y="1967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 flipH="1" rot="-8940701">
            <a:off x="1858773" y="-296040"/>
            <a:ext cx="3415247" cy="2102198"/>
          </a:xfrm>
          <a:custGeom>
            <a:rect b="b" l="l" r="r" t="t"/>
            <a:pathLst>
              <a:path extrusionOk="0" h="1983459" w="3414340">
                <a:moveTo>
                  <a:pt x="0" y="870751"/>
                </a:moveTo>
                <a:lnTo>
                  <a:pt x="1971372" y="1983459"/>
                </a:lnTo>
                <a:lnTo>
                  <a:pt x="2070555" y="1863026"/>
                </a:lnTo>
                <a:cubicBezTo>
                  <a:pt x="2479879" y="1435707"/>
                  <a:pt x="3094906" y="1196024"/>
                  <a:pt x="3414340" y="691947"/>
                </a:cubicBezTo>
                <a:lnTo>
                  <a:pt x="3385696" y="0"/>
                </a:lnTo>
                <a:lnTo>
                  <a:pt x="3222415" y="414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 flipH="1" rot="-9029169">
            <a:off x="-90258" y="-46014"/>
            <a:ext cx="3861016" cy="1401410"/>
          </a:xfrm>
          <a:custGeom>
            <a:rect b="b" l="l" r="r" t="t"/>
            <a:pathLst>
              <a:path extrusionOk="0" h="1401791" w="3862066">
                <a:moveTo>
                  <a:pt x="0" y="368701"/>
                </a:moveTo>
                <a:lnTo>
                  <a:pt x="1830315" y="1401791"/>
                </a:lnTo>
                <a:lnTo>
                  <a:pt x="1891135" y="1378989"/>
                </a:lnTo>
                <a:cubicBezTo>
                  <a:pt x="2023876" y="1333733"/>
                  <a:pt x="2161853" y="1295529"/>
                  <a:pt x="2304608" y="1264537"/>
                </a:cubicBezTo>
                <a:cubicBezTo>
                  <a:pt x="2606545" y="1201134"/>
                  <a:pt x="2902315" y="1116727"/>
                  <a:pt x="3189176" y="1012137"/>
                </a:cubicBezTo>
                <a:cubicBezTo>
                  <a:pt x="3474777" y="905832"/>
                  <a:pt x="3747755" y="731732"/>
                  <a:pt x="3862066" y="477106"/>
                </a:cubicBezTo>
                <a:lnTo>
                  <a:pt x="3814830" y="0"/>
                </a:lnTo>
                <a:cubicBezTo>
                  <a:pt x="2991923" y="364753"/>
                  <a:pt x="2361946" y="333560"/>
                  <a:pt x="1272909" y="213251"/>
                </a:cubicBezTo>
                <a:cubicBezTo>
                  <a:pt x="660329" y="145575"/>
                  <a:pt x="273435" y="215566"/>
                  <a:pt x="52154" y="289762"/>
                </a:cubicBezTo>
                <a:lnTo>
                  <a:pt x="42585" y="29325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0" y="3471600"/>
            <a:ext cx="5342855" cy="3378761"/>
          </a:xfrm>
          <a:custGeom>
            <a:rect b="b" l="l" r="r" t="t"/>
            <a:pathLst>
              <a:path extrusionOk="0" h="3378761" w="3262812">
                <a:moveTo>
                  <a:pt x="3234160" y="0"/>
                </a:moveTo>
                <a:lnTo>
                  <a:pt x="3262812" y="692145"/>
                </a:lnTo>
                <a:cubicBezTo>
                  <a:pt x="2897640" y="1268399"/>
                  <a:pt x="2146276" y="1499222"/>
                  <a:pt x="1757226" y="2059559"/>
                </a:cubicBezTo>
                <a:cubicBezTo>
                  <a:pt x="1502383" y="2436695"/>
                  <a:pt x="1441423" y="2907995"/>
                  <a:pt x="1583988" y="3332624"/>
                </a:cubicBezTo>
                <a:lnTo>
                  <a:pt x="1602985" y="3378761"/>
                </a:lnTo>
                <a:lnTo>
                  <a:pt x="0" y="3378761"/>
                </a:lnTo>
                <a:lnTo>
                  <a:pt x="0" y="829986"/>
                </a:lnTo>
                <a:lnTo>
                  <a:pt x="3070832" y="414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-3699" y="3094174"/>
            <a:ext cx="3693538" cy="3159676"/>
          </a:xfrm>
          <a:custGeom>
            <a:rect b="b" l="l" r="r" t="t"/>
            <a:pathLst>
              <a:path extrusionOk="0" h="2959884" w="3275865">
                <a:moveTo>
                  <a:pt x="3234160" y="0"/>
                </a:moveTo>
                <a:lnTo>
                  <a:pt x="3275865" y="477243"/>
                </a:lnTo>
                <a:cubicBezTo>
                  <a:pt x="3174941" y="731941"/>
                  <a:pt x="2933934" y="906092"/>
                  <a:pt x="2681782" y="1012427"/>
                </a:cubicBezTo>
                <a:cubicBezTo>
                  <a:pt x="2428518" y="1117047"/>
                  <a:pt x="2167388" y="1201479"/>
                  <a:pt x="1900814" y="1264900"/>
                </a:cubicBezTo>
                <a:cubicBezTo>
                  <a:pt x="1018561" y="1481909"/>
                  <a:pt x="343013" y="2052365"/>
                  <a:pt x="13017" y="2921877"/>
                </a:cubicBezTo>
                <a:lnTo>
                  <a:pt x="0" y="2959884"/>
                </a:lnTo>
                <a:lnTo>
                  <a:pt x="0" y="260608"/>
                </a:lnTo>
                <a:lnTo>
                  <a:pt x="64650" y="242456"/>
                </a:lnTo>
                <a:cubicBezTo>
                  <a:pt x="269182" y="191313"/>
                  <a:pt x="569295" y="160661"/>
                  <a:pt x="989946" y="213312"/>
                </a:cubicBezTo>
                <a:cubicBezTo>
                  <a:pt x="1951436" y="333656"/>
                  <a:pt x="2507632" y="364858"/>
                  <a:pt x="323416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/>
          <p:nvPr/>
        </p:nvSpPr>
        <p:spPr>
          <a:xfrm rot="-10593467">
            <a:off x="8956876" y="-99243"/>
            <a:ext cx="3295639" cy="2499793"/>
          </a:xfrm>
          <a:custGeom>
            <a:rect b="b" l="l" r="r" t="t"/>
            <a:pathLst>
              <a:path extrusionOk="0" h="2501537" w="3297938">
                <a:moveTo>
                  <a:pt x="130598" y="2501537"/>
                </a:moveTo>
                <a:lnTo>
                  <a:pt x="403712" y="2485363"/>
                </a:lnTo>
                <a:lnTo>
                  <a:pt x="515938" y="2330276"/>
                </a:lnTo>
                <a:cubicBezTo>
                  <a:pt x="875187" y="1868913"/>
                  <a:pt x="1356687" y="1553103"/>
                  <a:pt x="1923568" y="1398827"/>
                </a:cubicBezTo>
                <a:cubicBezTo>
                  <a:pt x="2190011" y="1328691"/>
                  <a:pt x="2451011" y="1235320"/>
                  <a:pt x="2704150" y="1119622"/>
                </a:cubicBezTo>
                <a:cubicBezTo>
                  <a:pt x="2956176" y="1002029"/>
                  <a:pt x="3197064" y="809439"/>
                  <a:pt x="3297938" y="527773"/>
                </a:cubicBezTo>
                <a:lnTo>
                  <a:pt x="3256254" y="0"/>
                </a:lnTo>
                <a:cubicBezTo>
                  <a:pt x="2530085" y="403488"/>
                  <a:pt x="1974165" y="368982"/>
                  <a:pt x="1013152" y="235897"/>
                </a:cubicBezTo>
                <a:cubicBezTo>
                  <a:pt x="532647" y="169353"/>
                  <a:pt x="209499" y="223133"/>
                  <a:pt x="6479" y="293550"/>
                </a:cubicBezTo>
                <a:lnTo>
                  <a:pt x="0" y="29625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/>
          <p:nvPr/>
        </p:nvSpPr>
        <p:spPr>
          <a:xfrm rot="9029169">
            <a:off x="7128427" y="-403417"/>
            <a:ext cx="2344011" cy="2463930"/>
          </a:xfrm>
          <a:custGeom>
            <a:rect b="b" l="l" r="r" t="t"/>
            <a:pathLst>
              <a:path extrusionOk="0" h="2464600" w="2344649">
                <a:moveTo>
                  <a:pt x="0" y="1528300"/>
                </a:moveTo>
                <a:lnTo>
                  <a:pt x="1658831" y="2464600"/>
                </a:lnTo>
                <a:lnTo>
                  <a:pt x="1666654" y="2420216"/>
                </a:lnTo>
                <a:cubicBezTo>
                  <a:pt x="1666654" y="2420216"/>
                  <a:pt x="1788557" y="1980352"/>
                  <a:pt x="2082011" y="1622286"/>
                </a:cubicBezTo>
                <a:cubicBezTo>
                  <a:pt x="2530473" y="1074841"/>
                  <a:pt x="2318178" y="626379"/>
                  <a:pt x="2082012" y="308735"/>
                </a:cubicBezTo>
                <a:lnTo>
                  <a:pt x="995081" y="0"/>
                </a:lnTo>
                <a:lnTo>
                  <a:pt x="164364" y="15214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"/>
          <p:cNvSpPr/>
          <p:nvPr/>
        </p:nvSpPr>
        <p:spPr>
          <a:xfrm rot="9029169">
            <a:off x="7696225" y="-454192"/>
            <a:ext cx="2742786" cy="2074447"/>
          </a:xfrm>
          <a:custGeom>
            <a:rect b="b" l="l" r="r" t="t"/>
            <a:pathLst>
              <a:path extrusionOk="0" h="2075011" w="2743532">
                <a:moveTo>
                  <a:pt x="0" y="938980"/>
                </a:moveTo>
                <a:lnTo>
                  <a:pt x="2012695" y="2075011"/>
                </a:lnTo>
                <a:lnTo>
                  <a:pt x="2034082" y="2040824"/>
                </a:lnTo>
                <a:cubicBezTo>
                  <a:pt x="2208183" y="1792885"/>
                  <a:pt x="2692290" y="1486696"/>
                  <a:pt x="2743532" y="328788"/>
                </a:cubicBezTo>
                <a:lnTo>
                  <a:pt x="2352682" y="0"/>
                </a:lnTo>
                <a:lnTo>
                  <a:pt x="7263" y="1967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"/>
          <p:cNvSpPr/>
          <p:nvPr/>
        </p:nvSpPr>
        <p:spPr>
          <a:xfrm rot="9029169">
            <a:off x="7920593" y="-262834"/>
            <a:ext cx="3413412" cy="1982920"/>
          </a:xfrm>
          <a:custGeom>
            <a:rect b="b" l="l" r="r" t="t"/>
            <a:pathLst>
              <a:path extrusionOk="0" h="1983459" w="3414340">
                <a:moveTo>
                  <a:pt x="0" y="870751"/>
                </a:moveTo>
                <a:lnTo>
                  <a:pt x="1971372" y="1983459"/>
                </a:lnTo>
                <a:lnTo>
                  <a:pt x="2070555" y="1863026"/>
                </a:lnTo>
                <a:cubicBezTo>
                  <a:pt x="2479879" y="1435707"/>
                  <a:pt x="3094906" y="1196024"/>
                  <a:pt x="3414340" y="691947"/>
                </a:cubicBezTo>
                <a:lnTo>
                  <a:pt x="3385696" y="0"/>
                </a:lnTo>
                <a:lnTo>
                  <a:pt x="3222415" y="414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/>
          <p:nvPr/>
        </p:nvSpPr>
        <p:spPr>
          <a:xfrm rot="9029169">
            <a:off x="8417541" y="-46014"/>
            <a:ext cx="3861016" cy="1401410"/>
          </a:xfrm>
          <a:custGeom>
            <a:rect b="b" l="l" r="r" t="t"/>
            <a:pathLst>
              <a:path extrusionOk="0" h="1401791" w="3862066">
                <a:moveTo>
                  <a:pt x="0" y="368701"/>
                </a:moveTo>
                <a:lnTo>
                  <a:pt x="1830315" y="1401791"/>
                </a:lnTo>
                <a:lnTo>
                  <a:pt x="1891135" y="1378989"/>
                </a:lnTo>
                <a:cubicBezTo>
                  <a:pt x="2023876" y="1333733"/>
                  <a:pt x="2161853" y="1295529"/>
                  <a:pt x="2304608" y="1264537"/>
                </a:cubicBezTo>
                <a:cubicBezTo>
                  <a:pt x="2606545" y="1201134"/>
                  <a:pt x="2902315" y="1116727"/>
                  <a:pt x="3189176" y="1012137"/>
                </a:cubicBezTo>
                <a:cubicBezTo>
                  <a:pt x="3474777" y="905832"/>
                  <a:pt x="3747755" y="731732"/>
                  <a:pt x="3862066" y="477106"/>
                </a:cubicBezTo>
                <a:lnTo>
                  <a:pt x="3814830" y="0"/>
                </a:lnTo>
                <a:cubicBezTo>
                  <a:pt x="2991923" y="364753"/>
                  <a:pt x="2361946" y="333560"/>
                  <a:pt x="1272909" y="213251"/>
                </a:cubicBezTo>
                <a:cubicBezTo>
                  <a:pt x="660329" y="145575"/>
                  <a:pt x="273435" y="215566"/>
                  <a:pt x="52154" y="289762"/>
                </a:cubicBezTo>
                <a:lnTo>
                  <a:pt x="42585" y="29325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"/>
          <p:cNvSpPr/>
          <p:nvPr/>
        </p:nvSpPr>
        <p:spPr>
          <a:xfrm rot="-10124778">
            <a:off x="4951222" y="-96313"/>
            <a:ext cx="3742616" cy="2442252"/>
          </a:xfrm>
          <a:custGeom>
            <a:rect b="b" l="l" r="r" t="t"/>
            <a:pathLst>
              <a:path extrusionOk="0" h="2444178" w="3745567">
                <a:moveTo>
                  <a:pt x="1530094" y="2444178"/>
                </a:moveTo>
                <a:lnTo>
                  <a:pt x="3745567" y="2004430"/>
                </a:lnTo>
                <a:lnTo>
                  <a:pt x="1305734" y="0"/>
                </a:lnTo>
                <a:lnTo>
                  <a:pt x="0" y="213801"/>
                </a:lnTo>
                <a:cubicBezTo>
                  <a:pt x="537279" y="405343"/>
                  <a:pt x="842329" y="911849"/>
                  <a:pt x="1048052" y="1401159"/>
                </a:cubicBezTo>
                <a:cubicBezTo>
                  <a:pt x="1176627" y="1706978"/>
                  <a:pt x="1287943" y="2028340"/>
                  <a:pt x="1451469" y="23174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 flipH="1">
            <a:off x="8566571" y="3636822"/>
            <a:ext cx="2766571" cy="3213528"/>
          </a:xfrm>
          <a:custGeom>
            <a:rect b="b" l="l" r="r" t="t"/>
            <a:pathLst>
              <a:path extrusionOk="0" h="3213528" w="2766571">
                <a:moveTo>
                  <a:pt x="2375609" y="0"/>
                </a:moveTo>
                <a:lnTo>
                  <a:pt x="2766571" y="328882"/>
                </a:lnTo>
                <a:cubicBezTo>
                  <a:pt x="2715314" y="1487122"/>
                  <a:pt x="2231069" y="1793399"/>
                  <a:pt x="2056918" y="2041409"/>
                </a:cubicBezTo>
                <a:cubicBezTo>
                  <a:pt x="1828485" y="2367067"/>
                  <a:pt x="1714618" y="2789249"/>
                  <a:pt x="1738988" y="3202381"/>
                </a:cubicBezTo>
                <a:lnTo>
                  <a:pt x="1740189" y="3213528"/>
                </a:lnTo>
                <a:lnTo>
                  <a:pt x="0" y="3213528"/>
                </a:lnTo>
                <a:lnTo>
                  <a:pt x="29518" y="19675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 flipH="1">
            <a:off x="8929197" y="3471590"/>
            <a:ext cx="3262812" cy="3378761"/>
          </a:xfrm>
          <a:custGeom>
            <a:rect b="b" l="l" r="r" t="t"/>
            <a:pathLst>
              <a:path extrusionOk="0" h="3378761" w="3262812">
                <a:moveTo>
                  <a:pt x="3234160" y="0"/>
                </a:moveTo>
                <a:lnTo>
                  <a:pt x="3262812" y="692145"/>
                </a:lnTo>
                <a:cubicBezTo>
                  <a:pt x="2897640" y="1268399"/>
                  <a:pt x="2146276" y="1499222"/>
                  <a:pt x="1757226" y="2059559"/>
                </a:cubicBezTo>
                <a:cubicBezTo>
                  <a:pt x="1502383" y="2436695"/>
                  <a:pt x="1441423" y="2907995"/>
                  <a:pt x="1583988" y="3332624"/>
                </a:cubicBezTo>
                <a:lnTo>
                  <a:pt x="1602985" y="3378761"/>
                </a:lnTo>
                <a:lnTo>
                  <a:pt x="0" y="3378761"/>
                </a:lnTo>
                <a:lnTo>
                  <a:pt x="0" y="829986"/>
                </a:lnTo>
                <a:lnTo>
                  <a:pt x="3070832" y="414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 flipH="1">
            <a:off x="8916144" y="3290752"/>
            <a:ext cx="3275865" cy="2959884"/>
          </a:xfrm>
          <a:custGeom>
            <a:rect b="b" l="l" r="r" t="t"/>
            <a:pathLst>
              <a:path extrusionOk="0" h="2959884" w="3275865">
                <a:moveTo>
                  <a:pt x="3234160" y="0"/>
                </a:moveTo>
                <a:lnTo>
                  <a:pt x="3275865" y="477243"/>
                </a:lnTo>
                <a:cubicBezTo>
                  <a:pt x="3174941" y="731941"/>
                  <a:pt x="2933934" y="906092"/>
                  <a:pt x="2681782" y="1012427"/>
                </a:cubicBezTo>
                <a:cubicBezTo>
                  <a:pt x="2428518" y="1117047"/>
                  <a:pt x="2167388" y="1201479"/>
                  <a:pt x="1900814" y="1264900"/>
                </a:cubicBezTo>
                <a:cubicBezTo>
                  <a:pt x="1018561" y="1481909"/>
                  <a:pt x="343013" y="2052365"/>
                  <a:pt x="13017" y="2921877"/>
                </a:cubicBezTo>
                <a:lnTo>
                  <a:pt x="0" y="2959884"/>
                </a:lnTo>
                <a:lnTo>
                  <a:pt x="0" y="260608"/>
                </a:lnTo>
                <a:lnTo>
                  <a:pt x="64650" y="242456"/>
                </a:lnTo>
                <a:cubicBezTo>
                  <a:pt x="269182" y="191313"/>
                  <a:pt x="569295" y="160661"/>
                  <a:pt x="989946" y="213312"/>
                </a:cubicBezTo>
                <a:cubicBezTo>
                  <a:pt x="1951436" y="333656"/>
                  <a:pt x="2507632" y="364858"/>
                  <a:pt x="323416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 flipH="1">
            <a:off x="10" y="1852714"/>
            <a:ext cx="1441984" cy="2287266"/>
          </a:xfrm>
          <a:custGeom>
            <a:rect b="b" l="l" r="r" t="t"/>
            <a:pathLst>
              <a:path extrusionOk="0" h="2287266" w="1441984">
                <a:moveTo>
                  <a:pt x="1441984" y="0"/>
                </a:moveTo>
                <a:lnTo>
                  <a:pt x="1441984" y="2287266"/>
                </a:lnTo>
                <a:lnTo>
                  <a:pt x="1410981" y="2279585"/>
                </a:lnTo>
                <a:cubicBezTo>
                  <a:pt x="980994" y="2158464"/>
                  <a:pt x="573068" y="1937988"/>
                  <a:pt x="299845" y="1588063"/>
                </a:cubicBezTo>
                <a:cubicBezTo>
                  <a:pt x="-12410" y="1188153"/>
                  <a:pt x="-110984" y="600762"/>
                  <a:pt x="149801" y="16404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" name="Google Shape;30;p2"/>
          <p:cNvPicPr preferRelativeResize="0"/>
          <p:nvPr/>
        </p:nvPicPr>
        <p:blipFill>
          <a:blip r:embed="rId2">
            <a:alphaModFix amt="37000"/>
          </a:blip>
          <a:stretch>
            <a:fillRect/>
          </a:stretch>
        </p:blipFill>
        <p:spPr>
          <a:xfrm flipH="1">
            <a:off x="10" y="5"/>
            <a:ext cx="12192000" cy="6857996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2"/>
          <p:cNvSpPr txBox="1"/>
          <p:nvPr/>
        </p:nvSpPr>
        <p:spPr>
          <a:xfrm rot="5400000">
            <a:off x="-723300" y="6002275"/>
            <a:ext cx="16677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200">
                <a:solidFill>
                  <a:schemeClr val="accent5"/>
                </a:solidFill>
                <a:latin typeface="Questrial"/>
                <a:ea typeface="Questrial"/>
                <a:cs typeface="Questrial"/>
                <a:sym typeface="Questrial"/>
              </a:rPr>
              <a:t>slidesmania.com</a:t>
            </a:r>
            <a:endParaRPr i="0" sz="1200" u="none" cap="none" strike="noStrike">
              <a:solidFill>
                <a:schemeClr val="accent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1158900" y="1344387"/>
            <a:ext cx="9616800" cy="43785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dk2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2"/>
          <p:cNvSpPr txBox="1"/>
          <p:nvPr>
            <p:ph idx="1" type="subTitle"/>
          </p:nvPr>
        </p:nvSpPr>
        <p:spPr>
          <a:xfrm>
            <a:off x="1827800" y="4467150"/>
            <a:ext cx="8198100" cy="54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700"/>
              <a:buNone/>
              <a:defRPr sz="3500"/>
            </a:lvl1pPr>
            <a:lvl2pPr lvl="1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300"/>
              <a:buNone/>
              <a:defRPr sz="2300"/>
            </a:lvl2pPr>
            <a:lvl3pPr lvl="2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300"/>
              <a:buNone/>
              <a:defRPr sz="2300"/>
            </a:lvl3pPr>
            <a:lvl4pPr lvl="3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300"/>
              <a:buNone/>
              <a:defRPr sz="2300"/>
            </a:lvl4pPr>
            <a:lvl5pPr lvl="4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300"/>
              <a:buNone/>
              <a:defRPr sz="2300"/>
            </a:lvl5pPr>
            <a:lvl6pPr lvl="5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300"/>
              <a:buNone/>
              <a:defRPr sz="2300"/>
            </a:lvl6pPr>
            <a:lvl7pPr lvl="6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300"/>
              <a:buNone/>
              <a:defRPr sz="2300"/>
            </a:lvl7pPr>
            <a:lvl8pPr lvl="7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300"/>
              <a:buNone/>
              <a:defRPr sz="2300"/>
            </a:lvl8pPr>
            <a:lvl9pPr lvl="8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2300"/>
              <a:buNone/>
              <a:defRPr sz="2300"/>
            </a:lvl9pPr>
          </a:lstStyle>
          <a:p/>
        </p:txBody>
      </p:sp>
      <p:sp>
        <p:nvSpPr>
          <p:cNvPr id="34" name="Google Shape;34;p2"/>
          <p:cNvSpPr txBox="1"/>
          <p:nvPr>
            <p:ph type="title"/>
          </p:nvPr>
        </p:nvSpPr>
        <p:spPr>
          <a:xfrm>
            <a:off x="1827800" y="1997125"/>
            <a:ext cx="8198100" cy="251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9000"/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I">
  <p:cSld name="CUSTOM_1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">
            <a:hlinkClick action="ppaction://hlinksldjump" r:id="rId2"/>
          </p:cNvPr>
          <p:cNvSpPr/>
          <p:nvPr/>
        </p:nvSpPr>
        <p:spPr>
          <a:xfrm>
            <a:off x="426682" y="429466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accen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">
            <a:hlinkClick action="ppaction://hlinksldjump" r:id="rId3"/>
          </p:cNvPr>
          <p:cNvSpPr/>
          <p:nvPr/>
        </p:nvSpPr>
        <p:spPr>
          <a:xfrm>
            <a:off x="3335475" y="429466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accent2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">
            <a:hlinkClick action="ppaction://hlinksldjump" r:id="rId4"/>
          </p:cNvPr>
          <p:cNvSpPr/>
          <p:nvPr/>
        </p:nvSpPr>
        <p:spPr>
          <a:xfrm>
            <a:off x="6244268" y="429466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accent3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">
            <a:hlinkClick action="ppaction://hlinksldjump" r:id="rId5"/>
          </p:cNvPr>
          <p:cNvSpPr/>
          <p:nvPr/>
        </p:nvSpPr>
        <p:spPr>
          <a:xfrm>
            <a:off x="9153061" y="429466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accent4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3">
            <a:hlinkClick action="ppaction://hlinksldjump" r:id="rId6"/>
          </p:cNvPr>
          <p:cNvSpPr/>
          <p:nvPr/>
        </p:nvSpPr>
        <p:spPr>
          <a:xfrm>
            <a:off x="426682" y="2506268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accent3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>
            <a:hlinkClick action="ppaction://hlinksldjump" r:id="rId7"/>
          </p:cNvPr>
          <p:cNvSpPr/>
          <p:nvPr/>
        </p:nvSpPr>
        <p:spPr>
          <a:xfrm>
            <a:off x="3335475" y="2506268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accen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">
            <a:hlinkClick action="ppaction://hlinksldjump" r:id="rId8"/>
          </p:cNvPr>
          <p:cNvSpPr/>
          <p:nvPr/>
        </p:nvSpPr>
        <p:spPr>
          <a:xfrm>
            <a:off x="6244268" y="2506268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accent4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3">
            <a:hlinkClick action="ppaction://hlinksldjump" r:id="rId9"/>
          </p:cNvPr>
          <p:cNvSpPr/>
          <p:nvPr/>
        </p:nvSpPr>
        <p:spPr>
          <a:xfrm>
            <a:off x="9153061" y="2506268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accent2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3">
            <a:hlinkClick action="ppaction://hlinksldjump" r:id="rId10"/>
          </p:cNvPr>
          <p:cNvSpPr/>
          <p:nvPr/>
        </p:nvSpPr>
        <p:spPr>
          <a:xfrm>
            <a:off x="426682" y="4583070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accent4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">
            <a:hlinkClick action="ppaction://hlinksldjump" r:id="rId11"/>
          </p:cNvPr>
          <p:cNvSpPr/>
          <p:nvPr/>
        </p:nvSpPr>
        <p:spPr>
          <a:xfrm>
            <a:off x="3335475" y="4583070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accent3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3">
            <a:hlinkClick action="ppaction://hlinksldjump" r:id="rId12"/>
          </p:cNvPr>
          <p:cNvSpPr/>
          <p:nvPr/>
        </p:nvSpPr>
        <p:spPr>
          <a:xfrm>
            <a:off x="6244268" y="4583070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accent2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3">
            <a:hlinkClick action="ppaction://hlinksldjump" r:id="rId13"/>
          </p:cNvPr>
          <p:cNvSpPr/>
          <p:nvPr/>
        </p:nvSpPr>
        <p:spPr>
          <a:xfrm>
            <a:off x="9153061" y="4583070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accen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8" name="Google Shape;48;p3"/>
          <p:cNvPicPr preferRelativeResize="0"/>
          <p:nvPr/>
        </p:nvPicPr>
        <p:blipFill>
          <a:blip r:embed="rId14">
            <a:alphaModFix amt="37000"/>
          </a:blip>
          <a:stretch>
            <a:fillRect/>
          </a:stretch>
        </p:blipFill>
        <p:spPr>
          <a:xfrm>
            <a:off x="0" y="5"/>
            <a:ext cx="12192000" cy="6857996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3"/>
          <p:cNvSpPr/>
          <p:nvPr/>
        </p:nvSpPr>
        <p:spPr>
          <a:xfrm>
            <a:off x="329332" y="282350"/>
            <a:ext cx="725700" cy="5160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3"/>
          <p:cNvSpPr/>
          <p:nvPr/>
        </p:nvSpPr>
        <p:spPr>
          <a:xfrm>
            <a:off x="514676" y="349881"/>
            <a:ext cx="354408" cy="381632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1" name="Google Shape;51;p3"/>
          <p:cNvGrpSpPr/>
          <p:nvPr/>
        </p:nvGrpSpPr>
        <p:grpSpPr>
          <a:xfrm>
            <a:off x="329326" y="2363535"/>
            <a:ext cx="725553" cy="515879"/>
            <a:chOff x="284048" y="2244126"/>
            <a:chExt cx="625800" cy="481500"/>
          </a:xfrm>
        </p:grpSpPr>
        <p:sp>
          <p:nvSpPr>
            <p:cNvPr id="52" name="Google Shape;52;p3"/>
            <p:cNvSpPr/>
            <p:nvPr/>
          </p:nvSpPr>
          <p:spPr>
            <a:xfrm>
              <a:off x="284048" y="22441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ar outline" id="53" name="Google Shape;53;p3"/>
            <p:cNvGrpSpPr/>
            <p:nvPr/>
          </p:nvGrpSpPr>
          <p:grpSpPr>
            <a:xfrm>
              <a:off x="484074" y="2333001"/>
              <a:ext cx="225748" cy="303751"/>
              <a:chOff x="5019702" y="2885850"/>
              <a:chExt cx="474460" cy="638400"/>
            </a:xfrm>
          </p:grpSpPr>
          <p:sp>
            <p:nvSpPr>
              <p:cNvPr id="54" name="Google Shape;54;p3"/>
              <p:cNvSpPr/>
              <p:nvPr/>
            </p:nvSpPr>
            <p:spPr>
              <a:xfrm>
                <a:off x="5019702" y="2885850"/>
                <a:ext cx="474460" cy="638400"/>
              </a:xfrm>
              <a:custGeom>
                <a:rect b="b" l="l" r="r" t="t"/>
                <a:pathLst>
                  <a:path extrusionOk="0" h="638400" w="474460">
                    <a:moveTo>
                      <a:pt x="49" y="208594"/>
                    </a:moveTo>
                    <a:cubicBezTo>
                      <a:pt x="-480" y="213828"/>
                      <a:pt x="3334" y="218499"/>
                      <a:pt x="8568" y="219028"/>
                    </a:cubicBezTo>
                    <a:cubicBezTo>
                      <a:pt x="13628" y="219539"/>
                      <a:pt x="18197" y="215986"/>
                      <a:pt x="18947" y="210956"/>
                    </a:cubicBezTo>
                    <a:cubicBezTo>
                      <a:pt x="33927" y="90895"/>
                      <a:pt x="143400" y="5711"/>
                      <a:pt x="263461" y="20692"/>
                    </a:cubicBezTo>
                    <a:cubicBezTo>
                      <a:pt x="373216" y="34386"/>
                      <a:pt x="455546" y="127745"/>
                      <a:pt x="455411" y="238350"/>
                    </a:cubicBezTo>
                    <a:cubicBezTo>
                      <a:pt x="455411" y="309445"/>
                      <a:pt x="404928" y="365728"/>
                      <a:pt x="343901" y="426735"/>
                    </a:cubicBezTo>
                    <a:lnTo>
                      <a:pt x="341111" y="429526"/>
                    </a:lnTo>
                    <a:lnTo>
                      <a:pt x="341111" y="500487"/>
                    </a:lnTo>
                    <a:cubicBezTo>
                      <a:pt x="341037" y="566103"/>
                      <a:pt x="287864" y="619277"/>
                      <a:pt x="222248" y="619350"/>
                    </a:cubicBezTo>
                    <a:lnTo>
                      <a:pt x="215085" y="619350"/>
                    </a:lnTo>
                    <a:cubicBezTo>
                      <a:pt x="192684" y="619389"/>
                      <a:pt x="170510" y="614851"/>
                      <a:pt x="149925" y="606015"/>
                    </a:cubicBezTo>
                    <a:lnTo>
                      <a:pt x="116263" y="591585"/>
                    </a:lnTo>
                    <a:cubicBezTo>
                      <a:pt x="111459" y="589443"/>
                      <a:pt x="105827" y="591602"/>
                      <a:pt x="103686" y="596407"/>
                    </a:cubicBezTo>
                    <a:cubicBezTo>
                      <a:pt x="101544" y="601211"/>
                      <a:pt x="103704" y="606843"/>
                      <a:pt x="108508" y="608985"/>
                    </a:cubicBezTo>
                    <a:cubicBezTo>
                      <a:pt x="108591" y="609021"/>
                      <a:pt x="108674" y="609057"/>
                      <a:pt x="108758" y="609091"/>
                    </a:cubicBezTo>
                    <a:lnTo>
                      <a:pt x="142419" y="623522"/>
                    </a:lnTo>
                    <a:cubicBezTo>
                      <a:pt x="165375" y="633376"/>
                      <a:pt x="190103" y="638440"/>
                      <a:pt x="215085" y="638400"/>
                    </a:cubicBezTo>
                    <a:lnTo>
                      <a:pt x="222248" y="638400"/>
                    </a:lnTo>
                    <a:cubicBezTo>
                      <a:pt x="298369" y="638289"/>
                      <a:pt x="360050" y="576608"/>
                      <a:pt x="360161" y="500487"/>
                    </a:cubicBezTo>
                    <a:lnTo>
                      <a:pt x="360161" y="437422"/>
                    </a:lnTo>
                    <a:cubicBezTo>
                      <a:pt x="422968" y="374424"/>
                      <a:pt x="474461" y="315617"/>
                      <a:pt x="474461" y="238350"/>
                    </a:cubicBezTo>
                    <a:cubicBezTo>
                      <a:pt x="474585" y="106837"/>
                      <a:pt x="368074" y="124"/>
                      <a:pt x="236561" y="0"/>
                    </a:cubicBezTo>
                    <a:cubicBezTo>
                      <a:pt x="116382" y="-114"/>
                      <a:pt x="14953" y="89342"/>
                      <a:pt x="49" y="208594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" name="Google Shape;55;p3"/>
              <p:cNvSpPr/>
              <p:nvPr/>
            </p:nvSpPr>
            <p:spPr>
              <a:xfrm>
                <a:off x="5106359" y="2976140"/>
                <a:ext cx="297586" cy="431431"/>
              </a:xfrm>
              <a:custGeom>
                <a:rect b="b" l="l" r="r" t="t"/>
                <a:pathLst>
                  <a:path extrusionOk="0" h="431431" w="297586">
                    <a:moveTo>
                      <a:pt x="205171" y="31645"/>
                    </a:moveTo>
                    <a:cubicBezTo>
                      <a:pt x="245640" y="50756"/>
                      <a:pt x="273406" y="89371"/>
                      <a:pt x="278637" y="133820"/>
                    </a:cubicBezTo>
                    <a:cubicBezTo>
                      <a:pt x="279400" y="139024"/>
                      <a:pt x="284239" y="142626"/>
                      <a:pt x="289443" y="141862"/>
                    </a:cubicBezTo>
                    <a:cubicBezTo>
                      <a:pt x="294459" y="141126"/>
                      <a:pt x="298020" y="136591"/>
                      <a:pt x="297544" y="131543"/>
                    </a:cubicBezTo>
                    <a:cubicBezTo>
                      <a:pt x="287732" y="49676"/>
                      <a:pt x="213412" y="-8736"/>
                      <a:pt x="131544" y="1076"/>
                    </a:cubicBezTo>
                    <a:cubicBezTo>
                      <a:pt x="49677" y="10887"/>
                      <a:pt x="-8736" y="85208"/>
                      <a:pt x="1076" y="167075"/>
                    </a:cubicBezTo>
                    <a:cubicBezTo>
                      <a:pt x="4629" y="196720"/>
                      <a:pt x="16989" y="224619"/>
                      <a:pt x="36559" y="247167"/>
                    </a:cubicBezTo>
                    <a:cubicBezTo>
                      <a:pt x="40007" y="251142"/>
                      <a:pt x="46024" y="251568"/>
                      <a:pt x="49999" y="248120"/>
                    </a:cubicBezTo>
                    <a:cubicBezTo>
                      <a:pt x="53974" y="244672"/>
                      <a:pt x="54399" y="238655"/>
                      <a:pt x="50951" y="234680"/>
                    </a:cubicBezTo>
                    <a:cubicBezTo>
                      <a:pt x="38168" y="219947"/>
                      <a:pt x="28861" y="202527"/>
                      <a:pt x="23719" y="183712"/>
                    </a:cubicBezTo>
                    <a:cubicBezTo>
                      <a:pt x="46012" y="127048"/>
                      <a:pt x="110017" y="99185"/>
                      <a:pt x="166680" y="121477"/>
                    </a:cubicBezTo>
                    <a:cubicBezTo>
                      <a:pt x="218094" y="141704"/>
                      <a:pt x="246598" y="196862"/>
                      <a:pt x="233355" y="250501"/>
                    </a:cubicBezTo>
                    <a:cubicBezTo>
                      <a:pt x="224783" y="284953"/>
                      <a:pt x="192693" y="306575"/>
                      <a:pt x="154821" y="329320"/>
                    </a:cubicBezTo>
                    <a:lnTo>
                      <a:pt x="151440" y="331349"/>
                    </a:lnTo>
                    <a:lnTo>
                      <a:pt x="141972" y="369249"/>
                    </a:lnTo>
                    <a:cubicBezTo>
                      <a:pt x="133469" y="399865"/>
                      <a:pt x="102353" y="418344"/>
                      <a:pt x="71402" y="411159"/>
                    </a:cubicBezTo>
                    <a:cubicBezTo>
                      <a:pt x="57803" y="409563"/>
                      <a:pt x="45746" y="401668"/>
                      <a:pt x="38845" y="389842"/>
                    </a:cubicBezTo>
                    <a:cubicBezTo>
                      <a:pt x="32465" y="376956"/>
                      <a:pt x="31883" y="361961"/>
                      <a:pt x="37245" y="348618"/>
                    </a:cubicBezTo>
                    <a:cubicBezTo>
                      <a:pt x="39339" y="343793"/>
                      <a:pt x="37126" y="338182"/>
                      <a:pt x="32300" y="336088"/>
                    </a:cubicBezTo>
                    <a:cubicBezTo>
                      <a:pt x="27475" y="333993"/>
                      <a:pt x="21865" y="336207"/>
                      <a:pt x="19770" y="341032"/>
                    </a:cubicBezTo>
                    <a:cubicBezTo>
                      <a:pt x="19740" y="341104"/>
                      <a:pt x="19709" y="341174"/>
                      <a:pt x="19681" y="341246"/>
                    </a:cubicBezTo>
                    <a:cubicBezTo>
                      <a:pt x="12106" y="359904"/>
                      <a:pt x="12986" y="380930"/>
                      <a:pt x="22091" y="398891"/>
                    </a:cubicBezTo>
                    <a:cubicBezTo>
                      <a:pt x="31641" y="415856"/>
                      <a:pt x="48616" y="427340"/>
                      <a:pt x="67915" y="429895"/>
                    </a:cubicBezTo>
                    <a:cubicBezTo>
                      <a:pt x="73286" y="430897"/>
                      <a:pt x="78739" y="431404"/>
                      <a:pt x="84203" y="431409"/>
                    </a:cubicBezTo>
                    <a:cubicBezTo>
                      <a:pt x="119897" y="432256"/>
                      <a:pt x="151480" y="408426"/>
                      <a:pt x="160460" y="373869"/>
                    </a:cubicBezTo>
                    <a:lnTo>
                      <a:pt x="168014" y="343617"/>
                    </a:lnTo>
                    <a:cubicBezTo>
                      <a:pt x="208104" y="319376"/>
                      <a:pt x="241747" y="295526"/>
                      <a:pt x="251834" y="255121"/>
                    </a:cubicBezTo>
                    <a:cubicBezTo>
                      <a:pt x="263310" y="209074"/>
                      <a:pt x="248770" y="160433"/>
                      <a:pt x="213905" y="128238"/>
                    </a:cubicBezTo>
                    <a:cubicBezTo>
                      <a:pt x="209079" y="123652"/>
                      <a:pt x="203826" y="119538"/>
                      <a:pt x="198217" y="115951"/>
                    </a:cubicBezTo>
                    <a:cubicBezTo>
                      <a:pt x="138863" y="76776"/>
                      <a:pt x="59034" y="92686"/>
                      <a:pt x="19233" y="151622"/>
                    </a:cubicBezTo>
                    <a:cubicBezTo>
                      <a:pt x="19202" y="151664"/>
                      <a:pt x="19143" y="151673"/>
                      <a:pt x="19100" y="151642"/>
                    </a:cubicBezTo>
                    <a:cubicBezTo>
                      <a:pt x="19078" y="151626"/>
                      <a:pt x="19064" y="151601"/>
                      <a:pt x="19062" y="151574"/>
                    </a:cubicBezTo>
                    <a:cubicBezTo>
                      <a:pt x="17868" y="79610"/>
                      <a:pt x="75239" y="20304"/>
                      <a:pt x="147203" y="19110"/>
                    </a:cubicBezTo>
                    <a:cubicBezTo>
                      <a:pt x="167233" y="18778"/>
                      <a:pt x="187068" y="23067"/>
                      <a:pt x="205171" y="31645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56" name="Google Shape;56;p3"/>
          <p:cNvGrpSpPr/>
          <p:nvPr/>
        </p:nvGrpSpPr>
        <p:grpSpPr>
          <a:xfrm>
            <a:off x="329307" y="4444845"/>
            <a:ext cx="725553" cy="515879"/>
            <a:chOff x="1231673" y="152101"/>
            <a:chExt cx="625800" cy="481500"/>
          </a:xfrm>
        </p:grpSpPr>
        <p:sp>
          <p:nvSpPr>
            <p:cNvPr id="57" name="Google Shape;57;p3"/>
            <p:cNvSpPr/>
            <p:nvPr/>
          </p:nvSpPr>
          <p:spPr>
            <a:xfrm>
              <a:off x="1231673" y="1521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1363625" y="211674"/>
              <a:ext cx="361896" cy="362355"/>
            </a:xfrm>
            <a:custGeom>
              <a:rect b="b" l="l" r="r" t="t"/>
              <a:pathLst>
                <a:path extrusionOk="0" h="762853" w="761887">
                  <a:moveTo>
                    <a:pt x="750770" y="78406"/>
                  </a:moveTo>
                  <a:lnTo>
                    <a:pt x="683781" y="11179"/>
                  </a:lnTo>
                  <a:cubicBezTo>
                    <a:pt x="668913" y="-3711"/>
                    <a:pt x="644789" y="-3729"/>
                    <a:pt x="629900" y="11139"/>
                  </a:cubicBezTo>
                  <a:cubicBezTo>
                    <a:pt x="629886" y="11153"/>
                    <a:pt x="629873" y="11166"/>
                    <a:pt x="629860" y="11179"/>
                  </a:cubicBezTo>
                  <a:lnTo>
                    <a:pt x="57407" y="583632"/>
                  </a:lnTo>
                  <a:lnTo>
                    <a:pt x="0" y="762854"/>
                  </a:lnTo>
                  <a:lnTo>
                    <a:pt x="178632" y="704809"/>
                  </a:lnTo>
                  <a:lnTo>
                    <a:pt x="178632" y="704809"/>
                  </a:lnTo>
                  <a:lnTo>
                    <a:pt x="750741" y="132232"/>
                  </a:lnTo>
                  <a:cubicBezTo>
                    <a:pt x="765591" y="117368"/>
                    <a:pt x="765604" y="93287"/>
                    <a:pt x="750770" y="78406"/>
                  </a:cubicBezTo>
                  <a:close/>
                  <a:moveTo>
                    <a:pt x="562547" y="105381"/>
                  </a:moveTo>
                  <a:lnTo>
                    <a:pt x="656625" y="199469"/>
                  </a:lnTo>
                  <a:lnTo>
                    <a:pt x="636289" y="219824"/>
                  </a:lnTo>
                  <a:lnTo>
                    <a:pt x="542192" y="125727"/>
                  </a:lnTo>
                  <a:close/>
                  <a:moveTo>
                    <a:pt x="167811" y="688302"/>
                  </a:moveTo>
                  <a:lnTo>
                    <a:pt x="61846" y="722725"/>
                  </a:lnTo>
                  <a:lnTo>
                    <a:pt x="39891" y="700760"/>
                  </a:lnTo>
                  <a:lnTo>
                    <a:pt x="73952" y="594385"/>
                  </a:lnTo>
                  <a:cubicBezTo>
                    <a:pt x="93240" y="579221"/>
                    <a:pt x="127063" y="585889"/>
                    <a:pt x="151705" y="610521"/>
                  </a:cubicBezTo>
                  <a:cubicBezTo>
                    <a:pt x="176346" y="635152"/>
                    <a:pt x="183013" y="669023"/>
                    <a:pt x="167811" y="688302"/>
                  </a:cubicBezTo>
                  <a:close/>
                  <a:moveTo>
                    <a:pt x="165164" y="597052"/>
                  </a:moveTo>
                  <a:cubicBezTo>
                    <a:pt x="148136" y="579301"/>
                    <a:pt x="124961" y="568736"/>
                    <a:pt x="100394" y="567525"/>
                  </a:cubicBezTo>
                  <a:lnTo>
                    <a:pt x="528723" y="139195"/>
                  </a:lnTo>
                  <a:lnTo>
                    <a:pt x="622821" y="233264"/>
                  </a:lnTo>
                  <a:lnTo>
                    <a:pt x="194739" y="661746"/>
                  </a:lnTo>
                  <a:cubicBezTo>
                    <a:pt x="193488" y="637200"/>
                    <a:pt x="182909" y="614058"/>
                    <a:pt x="165164" y="597052"/>
                  </a:cubicBezTo>
                  <a:close/>
                  <a:moveTo>
                    <a:pt x="737264" y="118764"/>
                  </a:moveTo>
                  <a:lnTo>
                    <a:pt x="670093" y="185991"/>
                  </a:lnTo>
                  <a:lnTo>
                    <a:pt x="576015" y="91913"/>
                  </a:lnTo>
                  <a:lnTo>
                    <a:pt x="643319" y="24600"/>
                  </a:lnTo>
                  <a:cubicBezTo>
                    <a:pt x="650751" y="17153"/>
                    <a:pt x="662813" y="17142"/>
                    <a:pt x="670259" y="24575"/>
                  </a:cubicBezTo>
                  <a:cubicBezTo>
                    <a:pt x="670268" y="24584"/>
                    <a:pt x="670275" y="24591"/>
                    <a:pt x="670284" y="24600"/>
                  </a:cubicBezTo>
                  <a:lnTo>
                    <a:pt x="737283" y="91827"/>
                  </a:lnTo>
                  <a:cubicBezTo>
                    <a:pt x="744714" y="99272"/>
                    <a:pt x="744705" y="111331"/>
                    <a:pt x="737264" y="118764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9" name="Google Shape;59;p3"/>
          <p:cNvSpPr/>
          <p:nvPr/>
        </p:nvSpPr>
        <p:spPr>
          <a:xfrm>
            <a:off x="3181708" y="282350"/>
            <a:ext cx="725700" cy="5160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descr="Eye outline" id="60" name="Google Shape;60;p3"/>
          <p:cNvGrpSpPr/>
          <p:nvPr/>
        </p:nvGrpSpPr>
        <p:grpSpPr>
          <a:xfrm>
            <a:off x="3339462" y="433485"/>
            <a:ext cx="409808" cy="213657"/>
            <a:chOff x="2017451" y="997371"/>
            <a:chExt cx="742944" cy="419100"/>
          </a:xfrm>
        </p:grpSpPr>
        <p:sp>
          <p:nvSpPr>
            <p:cNvPr id="61" name="Google Shape;61;p3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3" name="Google Shape;63;p3"/>
          <p:cNvGrpSpPr/>
          <p:nvPr/>
        </p:nvGrpSpPr>
        <p:grpSpPr>
          <a:xfrm>
            <a:off x="6107477" y="4444841"/>
            <a:ext cx="725553" cy="515879"/>
            <a:chOff x="1384073" y="304501"/>
            <a:chExt cx="625800" cy="481500"/>
          </a:xfrm>
        </p:grpSpPr>
        <p:sp>
          <p:nvSpPr>
            <p:cNvPr id="64" name="Google Shape;64;p3"/>
            <p:cNvSpPr/>
            <p:nvPr/>
          </p:nvSpPr>
          <p:spPr>
            <a:xfrm>
              <a:off x="1384073" y="3045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ye outline" id="65" name="Google Shape;65;p3"/>
            <p:cNvGrpSpPr/>
            <p:nvPr/>
          </p:nvGrpSpPr>
          <p:grpSpPr>
            <a:xfrm>
              <a:off x="1520227" y="445547"/>
              <a:ext cx="353493" cy="199408"/>
              <a:chOff x="2017451" y="997371"/>
              <a:chExt cx="742944" cy="419100"/>
            </a:xfrm>
          </p:grpSpPr>
          <p:sp>
            <p:nvSpPr>
              <p:cNvPr id="66" name="Google Shape;66;p3"/>
              <p:cNvSpPr/>
              <p:nvPr/>
            </p:nvSpPr>
            <p:spPr>
              <a:xfrm>
                <a:off x="2017451" y="997371"/>
                <a:ext cx="742944" cy="419100"/>
              </a:xfrm>
              <a:custGeom>
                <a:rect b="b" l="l" r="r" t="t"/>
                <a:pathLst>
                  <a:path extrusionOk="0" h="419100" w="742944">
                    <a:moveTo>
                      <a:pt x="740576" y="203264"/>
                    </a:moveTo>
                    <a:cubicBezTo>
                      <a:pt x="733280" y="194958"/>
                      <a:pt x="559763" y="0"/>
                      <a:pt x="371473" y="0"/>
                    </a:cubicBezTo>
                    <a:cubicBezTo>
                      <a:pt x="183182" y="0"/>
                      <a:pt x="9665" y="194958"/>
                      <a:pt x="2369" y="203264"/>
                    </a:cubicBezTo>
                    <a:cubicBezTo>
                      <a:pt x="-790" y="206859"/>
                      <a:pt x="-790" y="212241"/>
                      <a:pt x="2369" y="215837"/>
                    </a:cubicBezTo>
                    <a:cubicBezTo>
                      <a:pt x="9665" y="224142"/>
                      <a:pt x="183182" y="419100"/>
                      <a:pt x="371473" y="419100"/>
                    </a:cubicBezTo>
                    <a:cubicBezTo>
                      <a:pt x="559763" y="419100"/>
                      <a:pt x="733280" y="224142"/>
                      <a:pt x="740576" y="215837"/>
                    </a:cubicBezTo>
                    <a:cubicBezTo>
                      <a:pt x="743734" y="212241"/>
                      <a:pt x="743734" y="206859"/>
                      <a:pt x="740576" y="203264"/>
                    </a:cubicBezTo>
                    <a:close/>
                    <a:moveTo>
                      <a:pt x="190498" y="209550"/>
                    </a:moveTo>
                    <a:cubicBezTo>
                      <a:pt x="190498" y="109600"/>
                      <a:pt x="271523" y="28575"/>
                      <a:pt x="371473" y="28575"/>
                    </a:cubicBezTo>
                    <a:cubicBezTo>
                      <a:pt x="471422" y="28575"/>
                      <a:pt x="552448" y="109600"/>
                      <a:pt x="552448" y="209550"/>
                    </a:cubicBezTo>
                    <a:cubicBezTo>
                      <a:pt x="552448" y="309500"/>
                      <a:pt x="471422" y="390525"/>
                      <a:pt x="371473" y="390525"/>
                    </a:cubicBezTo>
                    <a:cubicBezTo>
                      <a:pt x="271569" y="390415"/>
                      <a:pt x="190608" y="309454"/>
                      <a:pt x="190498" y="209550"/>
                    </a:cubicBezTo>
                    <a:close/>
                    <a:moveTo>
                      <a:pt x="22467" y="209550"/>
                    </a:moveTo>
                    <a:cubicBezTo>
                      <a:pt x="47232" y="183261"/>
                      <a:pt x="147978" y="81753"/>
                      <a:pt x="267764" y="38624"/>
                    </a:cubicBezTo>
                    <a:cubicBezTo>
                      <a:pt x="268231" y="38452"/>
                      <a:pt x="268269" y="38529"/>
                      <a:pt x="267841" y="38786"/>
                    </a:cubicBezTo>
                    <a:cubicBezTo>
                      <a:pt x="173530" y="95704"/>
                      <a:pt x="143217" y="218299"/>
                      <a:pt x="200136" y="312610"/>
                    </a:cubicBezTo>
                    <a:cubicBezTo>
                      <a:pt x="216872" y="340341"/>
                      <a:pt x="240109" y="363578"/>
                      <a:pt x="267841" y="380314"/>
                    </a:cubicBezTo>
                    <a:cubicBezTo>
                      <a:pt x="268269" y="380571"/>
                      <a:pt x="268231" y="380648"/>
                      <a:pt x="267764" y="380476"/>
                    </a:cubicBezTo>
                    <a:cubicBezTo>
                      <a:pt x="147978" y="337347"/>
                      <a:pt x="47194" y="235839"/>
                      <a:pt x="22467" y="209550"/>
                    </a:cubicBezTo>
                    <a:close/>
                    <a:moveTo>
                      <a:pt x="475181" y="380476"/>
                    </a:moveTo>
                    <a:cubicBezTo>
                      <a:pt x="474714" y="380648"/>
                      <a:pt x="474676" y="380571"/>
                      <a:pt x="475105" y="380314"/>
                    </a:cubicBezTo>
                    <a:cubicBezTo>
                      <a:pt x="569415" y="323396"/>
                      <a:pt x="599728" y="200801"/>
                      <a:pt x="542809" y="106490"/>
                    </a:cubicBezTo>
                    <a:cubicBezTo>
                      <a:pt x="526073" y="78759"/>
                      <a:pt x="502836" y="55522"/>
                      <a:pt x="475105" y="38786"/>
                    </a:cubicBezTo>
                    <a:cubicBezTo>
                      <a:pt x="474676" y="38529"/>
                      <a:pt x="474714" y="38452"/>
                      <a:pt x="475181" y="38624"/>
                    </a:cubicBezTo>
                    <a:cubicBezTo>
                      <a:pt x="594967" y="81753"/>
                      <a:pt x="695751" y="183261"/>
                      <a:pt x="720478" y="209550"/>
                    </a:cubicBezTo>
                    <a:cubicBezTo>
                      <a:pt x="695751" y="235839"/>
                      <a:pt x="594967" y="337347"/>
                      <a:pt x="475181" y="380476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" name="Google Shape;67;p3"/>
              <p:cNvSpPr/>
              <p:nvPr/>
            </p:nvSpPr>
            <p:spPr>
              <a:xfrm>
                <a:off x="2303199" y="1121196"/>
                <a:ext cx="171450" cy="171450"/>
              </a:xfrm>
              <a:custGeom>
                <a:rect b="b" l="l" r="r" t="t"/>
                <a:pathLst>
                  <a:path extrusionOk="0" h="171450" w="171450">
                    <a:moveTo>
                      <a:pt x="85725" y="0"/>
                    </a:moveTo>
                    <a:cubicBezTo>
                      <a:pt x="38380" y="0"/>
                      <a:pt x="0" y="38380"/>
                      <a:pt x="0" y="85725"/>
                    </a:cubicBezTo>
                    <a:cubicBezTo>
                      <a:pt x="0" y="133070"/>
                      <a:pt x="38380" y="171450"/>
                      <a:pt x="85725" y="171450"/>
                    </a:cubicBezTo>
                    <a:cubicBezTo>
                      <a:pt x="133070" y="171450"/>
                      <a:pt x="171450" y="133070"/>
                      <a:pt x="171450" y="85725"/>
                    </a:cubicBezTo>
                    <a:cubicBezTo>
                      <a:pt x="171392" y="38404"/>
                      <a:pt x="133046" y="58"/>
                      <a:pt x="85725" y="0"/>
                    </a:cubicBezTo>
                    <a:close/>
                    <a:moveTo>
                      <a:pt x="85725" y="152400"/>
                    </a:moveTo>
                    <a:cubicBezTo>
                      <a:pt x="48901" y="152400"/>
                      <a:pt x="19050" y="122549"/>
                      <a:pt x="19050" y="85725"/>
                    </a:cubicBezTo>
                    <a:cubicBezTo>
                      <a:pt x="19050" y="48901"/>
                      <a:pt x="48901" y="19050"/>
                      <a:pt x="85725" y="19050"/>
                    </a:cubicBezTo>
                    <a:cubicBezTo>
                      <a:pt x="122549" y="19050"/>
                      <a:pt x="152400" y="48901"/>
                      <a:pt x="152400" y="85725"/>
                    </a:cubicBezTo>
                    <a:cubicBezTo>
                      <a:pt x="152358" y="122532"/>
                      <a:pt x="122532" y="152358"/>
                      <a:pt x="85725" y="152400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68" name="Google Shape;68;p3"/>
          <p:cNvGrpSpPr/>
          <p:nvPr/>
        </p:nvGrpSpPr>
        <p:grpSpPr>
          <a:xfrm>
            <a:off x="9060782" y="2416399"/>
            <a:ext cx="725553" cy="515879"/>
            <a:chOff x="1384073" y="304501"/>
            <a:chExt cx="625800" cy="481500"/>
          </a:xfrm>
        </p:grpSpPr>
        <p:sp>
          <p:nvSpPr>
            <p:cNvPr id="69" name="Google Shape;69;p3"/>
            <p:cNvSpPr/>
            <p:nvPr/>
          </p:nvSpPr>
          <p:spPr>
            <a:xfrm>
              <a:off x="1384073" y="3045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ye outline" id="70" name="Google Shape;70;p3"/>
            <p:cNvGrpSpPr/>
            <p:nvPr/>
          </p:nvGrpSpPr>
          <p:grpSpPr>
            <a:xfrm>
              <a:off x="1520227" y="445547"/>
              <a:ext cx="353493" cy="199408"/>
              <a:chOff x="2017451" y="997371"/>
              <a:chExt cx="742944" cy="419100"/>
            </a:xfrm>
          </p:grpSpPr>
          <p:sp>
            <p:nvSpPr>
              <p:cNvPr id="71" name="Google Shape;71;p3"/>
              <p:cNvSpPr/>
              <p:nvPr/>
            </p:nvSpPr>
            <p:spPr>
              <a:xfrm>
                <a:off x="2017451" y="997371"/>
                <a:ext cx="742944" cy="419100"/>
              </a:xfrm>
              <a:custGeom>
                <a:rect b="b" l="l" r="r" t="t"/>
                <a:pathLst>
                  <a:path extrusionOk="0" h="419100" w="742944">
                    <a:moveTo>
                      <a:pt x="740576" y="203264"/>
                    </a:moveTo>
                    <a:cubicBezTo>
                      <a:pt x="733280" y="194958"/>
                      <a:pt x="559763" y="0"/>
                      <a:pt x="371473" y="0"/>
                    </a:cubicBezTo>
                    <a:cubicBezTo>
                      <a:pt x="183182" y="0"/>
                      <a:pt x="9665" y="194958"/>
                      <a:pt x="2369" y="203264"/>
                    </a:cubicBezTo>
                    <a:cubicBezTo>
                      <a:pt x="-790" y="206859"/>
                      <a:pt x="-790" y="212241"/>
                      <a:pt x="2369" y="215837"/>
                    </a:cubicBezTo>
                    <a:cubicBezTo>
                      <a:pt x="9665" y="224142"/>
                      <a:pt x="183182" y="419100"/>
                      <a:pt x="371473" y="419100"/>
                    </a:cubicBezTo>
                    <a:cubicBezTo>
                      <a:pt x="559763" y="419100"/>
                      <a:pt x="733280" y="224142"/>
                      <a:pt x="740576" y="215837"/>
                    </a:cubicBezTo>
                    <a:cubicBezTo>
                      <a:pt x="743734" y="212241"/>
                      <a:pt x="743734" y="206859"/>
                      <a:pt x="740576" y="203264"/>
                    </a:cubicBezTo>
                    <a:close/>
                    <a:moveTo>
                      <a:pt x="190498" y="209550"/>
                    </a:moveTo>
                    <a:cubicBezTo>
                      <a:pt x="190498" y="109600"/>
                      <a:pt x="271523" y="28575"/>
                      <a:pt x="371473" y="28575"/>
                    </a:cubicBezTo>
                    <a:cubicBezTo>
                      <a:pt x="471422" y="28575"/>
                      <a:pt x="552448" y="109600"/>
                      <a:pt x="552448" y="209550"/>
                    </a:cubicBezTo>
                    <a:cubicBezTo>
                      <a:pt x="552448" y="309500"/>
                      <a:pt x="471422" y="390525"/>
                      <a:pt x="371473" y="390525"/>
                    </a:cubicBezTo>
                    <a:cubicBezTo>
                      <a:pt x="271569" y="390415"/>
                      <a:pt x="190608" y="309454"/>
                      <a:pt x="190498" y="209550"/>
                    </a:cubicBezTo>
                    <a:close/>
                    <a:moveTo>
                      <a:pt x="22467" y="209550"/>
                    </a:moveTo>
                    <a:cubicBezTo>
                      <a:pt x="47232" y="183261"/>
                      <a:pt x="147978" y="81753"/>
                      <a:pt x="267764" y="38624"/>
                    </a:cubicBezTo>
                    <a:cubicBezTo>
                      <a:pt x="268231" y="38452"/>
                      <a:pt x="268269" y="38529"/>
                      <a:pt x="267841" y="38786"/>
                    </a:cubicBezTo>
                    <a:cubicBezTo>
                      <a:pt x="173530" y="95704"/>
                      <a:pt x="143217" y="218299"/>
                      <a:pt x="200136" y="312610"/>
                    </a:cubicBezTo>
                    <a:cubicBezTo>
                      <a:pt x="216872" y="340341"/>
                      <a:pt x="240109" y="363578"/>
                      <a:pt x="267841" y="380314"/>
                    </a:cubicBezTo>
                    <a:cubicBezTo>
                      <a:pt x="268269" y="380571"/>
                      <a:pt x="268231" y="380648"/>
                      <a:pt x="267764" y="380476"/>
                    </a:cubicBezTo>
                    <a:cubicBezTo>
                      <a:pt x="147978" y="337347"/>
                      <a:pt x="47194" y="235839"/>
                      <a:pt x="22467" y="209550"/>
                    </a:cubicBezTo>
                    <a:close/>
                    <a:moveTo>
                      <a:pt x="475181" y="380476"/>
                    </a:moveTo>
                    <a:cubicBezTo>
                      <a:pt x="474714" y="380648"/>
                      <a:pt x="474676" y="380571"/>
                      <a:pt x="475105" y="380314"/>
                    </a:cubicBezTo>
                    <a:cubicBezTo>
                      <a:pt x="569415" y="323396"/>
                      <a:pt x="599728" y="200801"/>
                      <a:pt x="542809" y="106490"/>
                    </a:cubicBezTo>
                    <a:cubicBezTo>
                      <a:pt x="526073" y="78759"/>
                      <a:pt x="502836" y="55522"/>
                      <a:pt x="475105" y="38786"/>
                    </a:cubicBezTo>
                    <a:cubicBezTo>
                      <a:pt x="474676" y="38529"/>
                      <a:pt x="474714" y="38452"/>
                      <a:pt x="475181" y="38624"/>
                    </a:cubicBezTo>
                    <a:cubicBezTo>
                      <a:pt x="594967" y="81753"/>
                      <a:pt x="695751" y="183261"/>
                      <a:pt x="720478" y="209550"/>
                    </a:cubicBezTo>
                    <a:cubicBezTo>
                      <a:pt x="695751" y="235839"/>
                      <a:pt x="594967" y="337347"/>
                      <a:pt x="475181" y="380476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" name="Google Shape;72;p3"/>
              <p:cNvSpPr/>
              <p:nvPr/>
            </p:nvSpPr>
            <p:spPr>
              <a:xfrm>
                <a:off x="2303199" y="1121196"/>
                <a:ext cx="171450" cy="171450"/>
              </a:xfrm>
              <a:custGeom>
                <a:rect b="b" l="l" r="r" t="t"/>
                <a:pathLst>
                  <a:path extrusionOk="0" h="171450" w="171450">
                    <a:moveTo>
                      <a:pt x="85725" y="0"/>
                    </a:moveTo>
                    <a:cubicBezTo>
                      <a:pt x="38380" y="0"/>
                      <a:pt x="0" y="38380"/>
                      <a:pt x="0" y="85725"/>
                    </a:cubicBezTo>
                    <a:cubicBezTo>
                      <a:pt x="0" y="133070"/>
                      <a:pt x="38380" y="171450"/>
                      <a:pt x="85725" y="171450"/>
                    </a:cubicBezTo>
                    <a:cubicBezTo>
                      <a:pt x="133070" y="171450"/>
                      <a:pt x="171450" y="133070"/>
                      <a:pt x="171450" y="85725"/>
                    </a:cubicBezTo>
                    <a:cubicBezTo>
                      <a:pt x="171392" y="38404"/>
                      <a:pt x="133046" y="58"/>
                      <a:pt x="85725" y="0"/>
                    </a:cubicBezTo>
                    <a:close/>
                    <a:moveTo>
                      <a:pt x="85725" y="152400"/>
                    </a:moveTo>
                    <a:cubicBezTo>
                      <a:pt x="48901" y="152400"/>
                      <a:pt x="19050" y="122549"/>
                      <a:pt x="19050" y="85725"/>
                    </a:cubicBezTo>
                    <a:cubicBezTo>
                      <a:pt x="19050" y="48901"/>
                      <a:pt x="48901" y="19050"/>
                      <a:pt x="85725" y="19050"/>
                    </a:cubicBezTo>
                    <a:cubicBezTo>
                      <a:pt x="122549" y="19050"/>
                      <a:pt x="152400" y="48901"/>
                      <a:pt x="152400" y="85725"/>
                    </a:cubicBezTo>
                    <a:cubicBezTo>
                      <a:pt x="152358" y="122532"/>
                      <a:pt x="122532" y="152358"/>
                      <a:pt x="85725" y="152400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73" name="Google Shape;73;p3"/>
          <p:cNvGrpSpPr/>
          <p:nvPr/>
        </p:nvGrpSpPr>
        <p:grpSpPr>
          <a:xfrm>
            <a:off x="3181703" y="2398722"/>
            <a:ext cx="725553" cy="515879"/>
            <a:chOff x="284048" y="263526"/>
            <a:chExt cx="625800" cy="481500"/>
          </a:xfrm>
        </p:grpSpPr>
        <p:sp>
          <p:nvSpPr>
            <p:cNvPr id="74" name="Google Shape;74;p3"/>
            <p:cNvSpPr/>
            <p:nvPr/>
          </p:nvSpPr>
          <p:spPr>
            <a:xfrm>
              <a:off x="284048" y="2635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443908" y="326555"/>
              <a:ext cx="306080" cy="355442"/>
            </a:xfrm>
            <a:custGeom>
              <a:rect b="b" l="l" r="r" t="t"/>
              <a:pathLst>
                <a:path extrusionOk="0" h="748299" w="644379">
                  <a:moveTo>
                    <a:pt x="574847" y="513985"/>
                  </a:moveTo>
                  <a:cubicBezTo>
                    <a:pt x="606280" y="451120"/>
                    <a:pt x="609137" y="380635"/>
                    <a:pt x="609137" y="318722"/>
                  </a:cubicBezTo>
                  <a:lnTo>
                    <a:pt x="609137" y="313960"/>
                  </a:lnTo>
                  <a:cubicBezTo>
                    <a:pt x="609137" y="271097"/>
                    <a:pt x="610090" y="226330"/>
                    <a:pt x="626282" y="210137"/>
                  </a:cubicBezTo>
                  <a:cubicBezTo>
                    <a:pt x="644380" y="190135"/>
                    <a:pt x="642475" y="160607"/>
                    <a:pt x="622472" y="142510"/>
                  </a:cubicBezTo>
                  <a:cubicBezTo>
                    <a:pt x="622472" y="142510"/>
                    <a:pt x="622472" y="142510"/>
                    <a:pt x="622472" y="142510"/>
                  </a:cubicBezTo>
                  <a:cubicBezTo>
                    <a:pt x="612947" y="133937"/>
                    <a:pt x="599612" y="129175"/>
                    <a:pt x="586277" y="130127"/>
                  </a:cubicBezTo>
                  <a:cubicBezTo>
                    <a:pt x="573895" y="131080"/>
                    <a:pt x="562465" y="136795"/>
                    <a:pt x="554845" y="145367"/>
                  </a:cubicBezTo>
                  <a:cubicBezTo>
                    <a:pt x="521507" y="180610"/>
                    <a:pt x="498647" y="242522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78645" y="292052"/>
                    <a:pt x="465310" y="276812"/>
                    <a:pt x="452927" y="259667"/>
                  </a:cubicBezTo>
                  <a:lnTo>
                    <a:pt x="445307" y="250142"/>
                  </a:lnTo>
                  <a:lnTo>
                    <a:pt x="372917" y="33925"/>
                  </a:lnTo>
                  <a:cubicBezTo>
                    <a:pt x="364345" y="8207"/>
                    <a:pt x="335770" y="-6080"/>
                    <a:pt x="310052" y="2492"/>
                  </a:cubicBezTo>
                  <a:cubicBezTo>
                    <a:pt x="295765" y="7255"/>
                    <a:pt x="284335" y="17732"/>
                    <a:pt x="279572" y="32020"/>
                  </a:cubicBezTo>
                  <a:cubicBezTo>
                    <a:pt x="275762" y="43450"/>
                    <a:pt x="274810" y="55832"/>
                    <a:pt x="279572" y="68215"/>
                  </a:cubicBezTo>
                  <a:lnTo>
                    <a:pt x="330055" y="219662"/>
                  </a:lnTo>
                  <a:cubicBezTo>
                    <a:pt x="330055" y="219662"/>
                    <a:pt x="330055" y="219662"/>
                    <a:pt x="330055" y="219662"/>
                  </a:cubicBezTo>
                  <a:cubicBezTo>
                    <a:pt x="330055" y="219662"/>
                    <a:pt x="330055" y="219662"/>
                    <a:pt x="330055" y="219662"/>
                  </a:cubicBezTo>
                  <a:lnTo>
                    <a:pt x="227185" y="59642"/>
                  </a:lnTo>
                  <a:cubicBezTo>
                    <a:pt x="221470" y="50117"/>
                    <a:pt x="211945" y="42497"/>
                    <a:pt x="201467" y="37735"/>
                  </a:cubicBezTo>
                  <a:cubicBezTo>
                    <a:pt x="175750" y="28210"/>
                    <a:pt x="147175" y="41545"/>
                    <a:pt x="137650" y="68215"/>
                  </a:cubicBezTo>
                  <a:cubicBezTo>
                    <a:pt x="136697" y="72025"/>
                    <a:pt x="135745" y="75835"/>
                    <a:pt x="134792" y="78692"/>
                  </a:cubicBezTo>
                  <a:cubicBezTo>
                    <a:pt x="133840" y="91075"/>
                    <a:pt x="136697" y="103457"/>
                    <a:pt x="143365" y="112982"/>
                  </a:cubicBezTo>
                  <a:lnTo>
                    <a:pt x="238615" y="261572"/>
                  </a:lnTo>
                  <a:cubicBezTo>
                    <a:pt x="238615" y="261572"/>
                    <a:pt x="238615" y="261572"/>
                    <a:pt x="238615" y="261572"/>
                  </a:cubicBezTo>
                  <a:cubicBezTo>
                    <a:pt x="238615" y="261572"/>
                    <a:pt x="238615" y="261572"/>
                    <a:pt x="238615" y="261572"/>
                  </a:cubicBezTo>
                  <a:lnTo>
                    <a:pt x="119552" y="153940"/>
                  </a:lnTo>
                  <a:cubicBezTo>
                    <a:pt x="99550" y="134890"/>
                    <a:pt x="68117" y="135842"/>
                    <a:pt x="49067" y="156797"/>
                  </a:cubicBezTo>
                  <a:cubicBezTo>
                    <a:pt x="30017" y="177752"/>
                    <a:pt x="30970" y="208232"/>
                    <a:pt x="51925" y="227282"/>
                  </a:cubicBezTo>
                  <a:cubicBezTo>
                    <a:pt x="51925" y="227282"/>
                    <a:pt x="52877" y="227282"/>
                    <a:pt x="52877" y="228235"/>
                  </a:cubicBezTo>
                  <a:lnTo>
                    <a:pt x="188132" y="353012"/>
                  </a:lnTo>
                  <a:cubicBezTo>
                    <a:pt x="188132" y="353012"/>
                    <a:pt x="188132" y="353012"/>
                    <a:pt x="188132" y="353012"/>
                  </a:cubicBezTo>
                  <a:lnTo>
                    <a:pt x="73832" y="295862"/>
                  </a:lnTo>
                  <a:cubicBezTo>
                    <a:pt x="63355" y="290147"/>
                    <a:pt x="50020" y="288242"/>
                    <a:pt x="38590" y="291100"/>
                  </a:cubicBezTo>
                  <a:cubicBezTo>
                    <a:pt x="11920" y="297767"/>
                    <a:pt x="-5225" y="324437"/>
                    <a:pt x="1442" y="351107"/>
                  </a:cubicBezTo>
                  <a:cubicBezTo>
                    <a:pt x="2395" y="354917"/>
                    <a:pt x="3347" y="357775"/>
                    <a:pt x="5252" y="361585"/>
                  </a:cubicBezTo>
                  <a:cubicBezTo>
                    <a:pt x="10967" y="372062"/>
                    <a:pt x="19540" y="380635"/>
                    <a:pt x="30017" y="385397"/>
                  </a:cubicBezTo>
                  <a:lnTo>
                    <a:pt x="169082" y="454930"/>
                  </a:lnTo>
                  <a:lnTo>
                    <a:pt x="174797" y="464455"/>
                  </a:lnTo>
                  <a:cubicBezTo>
                    <a:pt x="249092" y="573992"/>
                    <a:pt x="314815" y="628285"/>
                    <a:pt x="370060" y="628285"/>
                  </a:cubicBezTo>
                  <a:lnTo>
                    <a:pt x="446260" y="748300"/>
                  </a:lnTo>
                  <a:lnTo>
                    <a:pt x="462452" y="737822"/>
                  </a:lnTo>
                  <a:lnTo>
                    <a:pt x="383395" y="613045"/>
                  </a:lnTo>
                  <a:cubicBezTo>
                    <a:pt x="381490" y="610187"/>
                    <a:pt x="377680" y="608282"/>
                    <a:pt x="374822" y="608282"/>
                  </a:cubicBezTo>
                  <a:cubicBezTo>
                    <a:pt x="341485" y="611140"/>
                    <a:pt x="282430" y="586375"/>
                    <a:pt x="190990" y="453025"/>
                  </a:cubicBezTo>
                  <a:lnTo>
                    <a:pt x="183370" y="441595"/>
                  </a:lnTo>
                  <a:cubicBezTo>
                    <a:pt x="182417" y="439690"/>
                    <a:pt x="181465" y="438737"/>
                    <a:pt x="179560" y="437785"/>
                  </a:cubicBezTo>
                  <a:lnTo>
                    <a:pt x="37637" y="366347"/>
                  </a:lnTo>
                  <a:cubicBezTo>
                    <a:pt x="31922" y="363490"/>
                    <a:pt x="27160" y="358727"/>
                    <a:pt x="23350" y="353012"/>
                  </a:cubicBezTo>
                  <a:cubicBezTo>
                    <a:pt x="14777" y="337772"/>
                    <a:pt x="20492" y="318722"/>
                    <a:pt x="35732" y="311102"/>
                  </a:cubicBezTo>
                  <a:cubicBezTo>
                    <a:pt x="39542" y="309197"/>
                    <a:pt x="42400" y="308245"/>
                    <a:pt x="46210" y="307292"/>
                  </a:cubicBezTo>
                  <a:cubicBezTo>
                    <a:pt x="52877" y="306340"/>
                    <a:pt x="59545" y="307292"/>
                    <a:pt x="65260" y="311102"/>
                  </a:cubicBezTo>
                  <a:lnTo>
                    <a:pt x="240520" y="400637"/>
                  </a:lnTo>
                  <a:cubicBezTo>
                    <a:pt x="245282" y="402542"/>
                    <a:pt x="250997" y="400637"/>
                    <a:pt x="252902" y="396827"/>
                  </a:cubicBezTo>
                  <a:cubicBezTo>
                    <a:pt x="254807" y="393017"/>
                    <a:pt x="253855" y="388255"/>
                    <a:pt x="250997" y="385397"/>
                  </a:cubicBezTo>
                  <a:lnTo>
                    <a:pt x="64307" y="213947"/>
                  </a:lnTo>
                  <a:cubicBezTo>
                    <a:pt x="51925" y="202517"/>
                    <a:pt x="50972" y="182515"/>
                    <a:pt x="62402" y="170132"/>
                  </a:cubicBezTo>
                  <a:cubicBezTo>
                    <a:pt x="69070" y="162512"/>
                    <a:pt x="79547" y="158702"/>
                    <a:pt x="90025" y="160607"/>
                  </a:cubicBezTo>
                  <a:cubicBezTo>
                    <a:pt x="96692" y="161560"/>
                    <a:pt x="102407" y="164417"/>
                    <a:pt x="107170" y="169180"/>
                  </a:cubicBezTo>
                  <a:lnTo>
                    <a:pt x="279572" y="327295"/>
                  </a:lnTo>
                  <a:cubicBezTo>
                    <a:pt x="283382" y="331105"/>
                    <a:pt x="289097" y="330152"/>
                    <a:pt x="292907" y="326342"/>
                  </a:cubicBezTo>
                  <a:cubicBezTo>
                    <a:pt x="295765" y="323485"/>
                    <a:pt x="296717" y="318722"/>
                    <a:pt x="293860" y="314912"/>
                  </a:cubicBezTo>
                  <a:lnTo>
                    <a:pt x="157652" y="101552"/>
                  </a:lnTo>
                  <a:cubicBezTo>
                    <a:pt x="148127" y="87265"/>
                    <a:pt x="152890" y="68215"/>
                    <a:pt x="167177" y="58690"/>
                  </a:cubicBezTo>
                  <a:cubicBezTo>
                    <a:pt x="181465" y="49165"/>
                    <a:pt x="200515" y="53927"/>
                    <a:pt x="210040" y="68215"/>
                  </a:cubicBezTo>
                  <a:lnTo>
                    <a:pt x="355772" y="294910"/>
                  </a:lnTo>
                  <a:cubicBezTo>
                    <a:pt x="358630" y="299672"/>
                    <a:pt x="364345" y="300625"/>
                    <a:pt x="369107" y="297767"/>
                  </a:cubicBezTo>
                  <a:cubicBezTo>
                    <a:pt x="372917" y="295862"/>
                    <a:pt x="374822" y="291100"/>
                    <a:pt x="372917" y="286337"/>
                  </a:cubicBezTo>
                  <a:lnTo>
                    <a:pt x="297670" y="60595"/>
                  </a:lnTo>
                  <a:cubicBezTo>
                    <a:pt x="295765" y="54880"/>
                    <a:pt x="294812" y="47260"/>
                    <a:pt x="296717" y="41545"/>
                  </a:cubicBezTo>
                  <a:cubicBezTo>
                    <a:pt x="301480" y="25352"/>
                    <a:pt x="318625" y="15827"/>
                    <a:pt x="334817" y="20590"/>
                  </a:cubicBezTo>
                  <a:cubicBezTo>
                    <a:pt x="338627" y="21542"/>
                    <a:pt x="342437" y="23447"/>
                    <a:pt x="345295" y="25352"/>
                  </a:cubicBezTo>
                  <a:cubicBezTo>
                    <a:pt x="350057" y="29162"/>
                    <a:pt x="353867" y="34877"/>
                    <a:pt x="356725" y="41545"/>
                  </a:cubicBezTo>
                  <a:lnTo>
                    <a:pt x="428162" y="257762"/>
                  </a:lnTo>
                  <a:lnTo>
                    <a:pt x="430067" y="260620"/>
                  </a:lnTo>
                  <a:lnTo>
                    <a:pt x="438640" y="271097"/>
                  </a:lnTo>
                  <a:cubicBezTo>
                    <a:pt x="455785" y="293957"/>
                    <a:pt x="474835" y="314912"/>
                    <a:pt x="495790" y="334915"/>
                  </a:cubicBezTo>
                  <a:cubicBezTo>
                    <a:pt x="499600" y="338725"/>
                    <a:pt x="505315" y="338725"/>
                    <a:pt x="509125" y="334915"/>
                  </a:cubicBezTo>
                  <a:cubicBezTo>
                    <a:pt x="511030" y="333010"/>
                    <a:pt x="511982" y="331105"/>
                    <a:pt x="511982" y="328247"/>
                  </a:cubicBezTo>
                  <a:cubicBezTo>
                    <a:pt x="512935" y="262525"/>
                    <a:pt x="535795" y="193945"/>
                    <a:pt x="569132" y="157750"/>
                  </a:cubicBezTo>
                  <a:cubicBezTo>
                    <a:pt x="573895" y="152035"/>
                    <a:pt x="580562" y="149177"/>
                    <a:pt x="587230" y="148225"/>
                  </a:cubicBezTo>
                  <a:cubicBezTo>
                    <a:pt x="595802" y="148225"/>
                    <a:pt x="603422" y="150130"/>
                    <a:pt x="609137" y="155845"/>
                  </a:cubicBezTo>
                  <a:cubicBezTo>
                    <a:pt x="620567" y="166322"/>
                    <a:pt x="622472" y="184420"/>
                    <a:pt x="611995" y="196802"/>
                  </a:cubicBezTo>
                  <a:cubicBezTo>
                    <a:pt x="591040" y="218710"/>
                    <a:pt x="590087" y="262525"/>
                    <a:pt x="590087" y="313960"/>
                  </a:cubicBezTo>
                  <a:lnTo>
                    <a:pt x="590087" y="318722"/>
                  </a:lnTo>
                  <a:cubicBezTo>
                    <a:pt x="590087" y="379682"/>
                    <a:pt x="587230" y="450167"/>
                    <a:pt x="555797" y="510175"/>
                  </a:cubicBezTo>
                  <a:cubicBezTo>
                    <a:pt x="553892" y="513032"/>
                    <a:pt x="553892" y="516842"/>
                    <a:pt x="555797" y="519700"/>
                  </a:cubicBezTo>
                  <a:lnTo>
                    <a:pt x="628187" y="634000"/>
                  </a:lnTo>
                  <a:lnTo>
                    <a:pt x="644380" y="623522"/>
                  </a:lnTo>
                  <a:lnTo>
                    <a:pt x="574847" y="51398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6" name="Google Shape;76;p3"/>
          <p:cNvGrpSpPr/>
          <p:nvPr/>
        </p:nvGrpSpPr>
        <p:grpSpPr>
          <a:xfrm>
            <a:off x="9060804" y="4515101"/>
            <a:ext cx="725553" cy="515879"/>
            <a:chOff x="284048" y="263526"/>
            <a:chExt cx="625800" cy="481500"/>
          </a:xfrm>
        </p:grpSpPr>
        <p:sp>
          <p:nvSpPr>
            <p:cNvPr id="77" name="Google Shape;77;p3"/>
            <p:cNvSpPr/>
            <p:nvPr/>
          </p:nvSpPr>
          <p:spPr>
            <a:xfrm>
              <a:off x="284048" y="2635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443908" y="326555"/>
              <a:ext cx="306080" cy="355442"/>
            </a:xfrm>
            <a:custGeom>
              <a:rect b="b" l="l" r="r" t="t"/>
              <a:pathLst>
                <a:path extrusionOk="0" h="748299" w="644379">
                  <a:moveTo>
                    <a:pt x="574847" y="513985"/>
                  </a:moveTo>
                  <a:cubicBezTo>
                    <a:pt x="606280" y="451120"/>
                    <a:pt x="609137" y="380635"/>
                    <a:pt x="609137" y="318722"/>
                  </a:cubicBezTo>
                  <a:lnTo>
                    <a:pt x="609137" y="313960"/>
                  </a:lnTo>
                  <a:cubicBezTo>
                    <a:pt x="609137" y="271097"/>
                    <a:pt x="610090" y="226330"/>
                    <a:pt x="626282" y="210137"/>
                  </a:cubicBezTo>
                  <a:cubicBezTo>
                    <a:pt x="644380" y="190135"/>
                    <a:pt x="642475" y="160607"/>
                    <a:pt x="622472" y="142510"/>
                  </a:cubicBezTo>
                  <a:cubicBezTo>
                    <a:pt x="622472" y="142510"/>
                    <a:pt x="622472" y="142510"/>
                    <a:pt x="622472" y="142510"/>
                  </a:cubicBezTo>
                  <a:cubicBezTo>
                    <a:pt x="612947" y="133937"/>
                    <a:pt x="599612" y="129175"/>
                    <a:pt x="586277" y="130127"/>
                  </a:cubicBezTo>
                  <a:cubicBezTo>
                    <a:pt x="573895" y="131080"/>
                    <a:pt x="562465" y="136795"/>
                    <a:pt x="554845" y="145367"/>
                  </a:cubicBezTo>
                  <a:cubicBezTo>
                    <a:pt x="521507" y="180610"/>
                    <a:pt x="498647" y="242522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78645" y="292052"/>
                    <a:pt x="465310" y="276812"/>
                    <a:pt x="452927" y="259667"/>
                  </a:cubicBezTo>
                  <a:lnTo>
                    <a:pt x="445307" y="250142"/>
                  </a:lnTo>
                  <a:lnTo>
                    <a:pt x="372917" y="33925"/>
                  </a:lnTo>
                  <a:cubicBezTo>
                    <a:pt x="364345" y="8207"/>
                    <a:pt x="335770" y="-6080"/>
                    <a:pt x="310052" y="2492"/>
                  </a:cubicBezTo>
                  <a:cubicBezTo>
                    <a:pt x="295765" y="7255"/>
                    <a:pt x="284335" y="17732"/>
                    <a:pt x="279572" y="32020"/>
                  </a:cubicBezTo>
                  <a:cubicBezTo>
                    <a:pt x="275762" y="43450"/>
                    <a:pt x="274810" y="55832"/>
                    <a:pt x="279572" y="68215"/>
                  </a:cubicBezTo>
                  <a:lnTo>
                    <a:pt x="330055" y="219662"/>
                  </a:lnTo>
                  <a:cubicBezTo>
                    <a:pt x="330055" y="219662"/>
                    <a:pt x="330055" y="219662"/>
                    <a:pt x="330055" y="219662"/>
                  </a:cubicBezTo>
                  <a:cubicBezTo>
                    <a:pt x="330055" y="219662"/>
                    <a:pt x="330055" y="219662"/>
                    <a:pt x="330055" y="219662"/>
                  </a:cubicBezTo>
                  <a:lnTo>
                    <a:pt x="227185" y="59642"/>
                  </a:lnTo>
                  <a:cubicBezTo>
                    <a:pt x="221470" y="50117"/>
                    <a:pt x="211945" y="42497"/>
                    <a:pt x="201467" y="37735"/>
                  </a:cubicBezTo>
                  <a:cubicBezTo>
                    <a:pt x="175750" y="28210"/>
                    <a:pt x="147175" y="41545"/>
                    <a:pt x="137650" y="68215"/>
                  </a:cubicBezTo>
                  <a:cubicBezTo>
                    <a:pt x="136697" y="72025"/>
                    <a:pt x="135745" y="75835"/>
                    <a:pt x="134792" y="78692"/>
                  </a:cubicBezTo>
                  <a:cubicBezTo>
                    <a:pt x="133840" y="91075"/>
                    <a:pt x="136697" y="103457"/>
                    <a:pt x="143365" y="112982"/>
                  </a:cubicBezTo>
                  <a:lnTo>
                    <a:pt x="238615" y="261572"/>
                  </a:lnTo>
                  <a:cubicBezTo>
                    <a:pt x="238615" y="261572"/>
                    <a:pt x="238615" y="261572"/>
                    <a:pt x="238615" y="261572"/>
                  </a:cubicBezTo>
                  <a:cubicBezTo>
                    <a:pt x="238615" y="261572"/>
                    <a:pt x="238615" y="261572"/>
                    <a:pt x="238615" y="261572"/>
                  </a:cubicBezTo>
                  <a:lnTo>
                    <a:pt x="119552" y="153940"/>
                  </a:lnTo>
                  <a:cubicBezTo>
                    <a:pt x="99550" y="134890"/>
                    <a:pt x="68117" y="135842"/>
                    <a:pt x="49067" y="156797"/>
                  </a:cubicBezTo>
                  <a:cubicBezTo>
                    <a:pt x="30017" y="177752"/>
                    <a:pt x="30970" y="208232"/>
                    <a:pt x="51925" y="227282"/>
                  </a:cubicBezTo>
                  <a:cubicBezTo>
                    <a:pt x="51925" y="227282"/>
                    <a:pt x="52877" y="227282"/>
                    <a:pt x="52877" y="228235"/>
                  </a:cubicBezTo>
                  <a:lnTo>
                    <a:pt x="188132" y="353012"/>
                  </a:lnTo>
                  <a:cubicBezTo>
                    <a:pt x="188132" y="353012"/>
                    <a:pt x="188132" y="353012"/>
                    <a:pt x="188132" y="353012"/>
                  </a:cubicBezTo>
                  <a:lnTo>
                    <a:pt x="73832" y="295862"/>
                  </a:lnTo>
                  <a:cubicBezTo>
                    <a:pt x="63355" y="290147"/>
                    <a:pt x="50020" y="288242"/>
                    <a:pt x="38590" y="291100"/>
                  </a:cubicBezTo>
                  <a:cubicBezTo>
                    <a:pt x="11920" y="297767"/>
                    <a:pt x="-5225" y="324437"/>
                    <a:pt x="1442" y="351107"/>
                  </a:cubicBezTo>
                  <a:cubicBezTo>
                    <a:pt x="2395" y="354917"/>
                    <a:pt x="3347" y="357775"/>
                    <a:pt x="5252" y="361585"/>
                  </a:cubicBezTo>
                  <a:cubicBezTo>
                    <a:pt x="10967" y="372062"/>
                    <a:pt x="19540" y="380635"/>
                    <a:pt x="30017" y="385397"/>
                  </a:cubicBezTo>
                  <a:lnTo>
                    <a:pt x="169082" y="454930"/>
                  </a:lnTo>
                  <a:lnTo>
                    <a:pt x="174797" y="464455"/>
                  </a:lnTo>
                  <a:cubicBezTo>
                    <a:pt x="249092" y="573992"/>
                    <a:pt x="314815" y="628285"/>
                    <a:pt x="370060" y="628285"/>
                  </a:cubicBezTo>
                  <a:lnTo>
                    <a:pt x="446260" y="748300"/>
                  </a:lnTo>
                  <a:lnTo>
                    <a:pt x="462452" y="737822"/>
                  </a:lnTo>
                  <a:lnTo>
                    <a:pt x="383395" y="613045"/>
                  </a:lnTo>
                  <a:cubicBezTo>
                    <a:pt x="381490" y="610187"/>
                    <a:pt x="377680" y="608282"/>
                    <a:pt x="374822" y="608282"/>
                  </a:cubicBezTo>
                  <a:cubicBezTo>
                    <a:pt x="341485" y="611140"/>
                    <a:pt x="282430" y="586375"/>
                    <a:pt x="190990" y="453025"/>
                  </a:cubicBezTo>
                  <a:lnTo>
                    <a:pt x="183370" y="441595"/>
                  </a:lnTo>
                  <a:cubicBezTo>
                    <a:pt x="182417" y="439690"/>
                    <a:pt x="181465" y="438737"/>
                    <a:pt x="179560" y="437785"/>
                  </a:cubicBezTo>
                  <a:lnTo>
                    <a:pt x="37637" y="366347"/>
                  </a:lnTo>
                  <a:cubicBezTo>
                    <a:pt x="31922" y="363490"/>
                    <a:pt x="27160" y="358727"/>
                    <a:pt x="23350" y="353012"/>
                  </a:cubicBezTo>
                  <a:cubicBezTo>
                    <a:pt x="14777" y="337772"/>
                    <a:pt x="20492" y="318722"/>
                    <a:pt x="35732" y="311102"/>
                  </a:cubicBezTo>
                  <a:cubicBezTo>
                    <a:pt x="39542" y="309197"/>
                    <a:pt x="42400" y="308245"/>
                    <a:pt x="46210" y="307292"/>
                  </a:cubicBezTo>
                  <a:cubicBezTo>
                    <a:pt x="52877" y="306340"/>
                    <a:pt x="59545" y="307292"/>
                    <a:pt x="65260" y="311102"/>
                  </a:cubicBezTo>
                  <a:lnTo>
                    <a:pt x="240520" y="400637"/>
                  </a:lnTo>
                  <a:cubicBezTo>
                    <a:pt x="245282" y="402542"/>
                    <a:pt x="250997" y="400637"/>
                    <a:pt x="252902" y="396827"/>
                  </a:cubicBezTo>
                  <a:cubicBezTo>
                    <a:pt x="254807" y="393017"/>
                    <a:pt x="253855" y="388255"/>
                    <a:pt x="250997" y="385397"/>
                  </a:cubicBezTo>
                  <a:lnTo>
                    <a:pt x="64307" y="213947"/>
                  </a:lnTo>
                  <a:cubicBezTo>
                    <a:pt x="51925" y="202517"/>
                    <a:pt x="50972" y="182515"/>
                    <a:pt x="62402" y="170132"/>
                  </a:cubicBezTo>
                  <a:cubicBezTo>
                    <a:pt x="69070" y="162512"/>
                    <a:pt x="79547" y="158702"/>
                    <a:pt x="90025" y="160607"/>
                  </a:cubicBezTo>
                  <a:cubicBezTo>
                    <a:pt x="96692" y="161560"/>
                    <a:pt x="102407" y="164417"/>
                    <a:pt x="107170" y="169180"/>
                  </a:cubicBezTo>
                  <a:lnTo>
                    <a:pt x="279572" y="327295"/>
                  </a:lnTo>
                  <a:cubicBezTo>
                    <a:pt x="283382" y="331105"/>
                    <a:pt x="289097" y="330152"/>
                    <a:pt x="292907" y="326342"/>
                  </a:cubicBezTo>
                  <a:cubicBezTo>
                    <a:pt x="295765" y="323485"/>
                    <a:pt x="296717" y="318722"/>
                    <a:pt x="293860" y="314912"/>
                  </a:cubicBezTo>
                  <a:lnTo>
                    <a:pt x="157652" y="101552"/>
                  </a:lnTo>
                  <a:cubicBezTo>
                    <a:pt x="148127" y="87265"/>
                    <a:pt x="152890" y="68215"/>
                    <a:pt x="167177" y="58690"/>
                  </a:cubicBezTo>
                  <a:cubicBezTo>
                    <a:pt x="181465" y="49165"/>
                    <a:pt x="200515" y="53927"/>
                    <a:pt x="210040" y="68215"/>
                  </a:cubicBezTo>
                  <a:lnTo>
                    <a:pt x="355772" y="294910"/>
                  </a:lnTo>
                  <a:cubicBezTo>
                    <a:pt x="358630" y="299672"/>
                    <a:pt x="364345" y="300625"/>
                    <a:pt x="369107" y="297767"/>
                  </a:cubicBezTo>
                  <a:cubicBezTo>
                    <a:pt x="372917" y="295862"/>
                    <a:pt x="374822" y="291100"/>
                    <a:pt x="372917" y="286337"/>
                  </a:cubicBezTo>
                  <a:lnTo>
                    <a:pt x="297670" y="60595"/>
                  </a:lnTo>
                  <a:cubicBezTo>
                    <a:pt x="295765" y="54880"/>
                    <a:pt x="294812" y="47260"/>
                    <a:pt x="296717" y="41545"/>
                  </a:cubicBezTo>
                  <a:cubicBezTo>
                    <a:pt x="301480" y="25352"/>
                    <a:pt x="318625" y="15827"/>
                    <a:pt x="334817" y="20590"/>
                  </a:cubicBezTo>
                  <a:cubicBezTo>
                    <a:pt x="338627" y="21542"/>
                    <a:pt x="342437" y="23447"/>
                    <a:pt x="345295" y="25352"/>
                  </a:cubicBezTo>
                  <a:cubicBezTo>
                    <a:pt x="350057" y="29162"/>
                    <a:pt x="353867" y="34877"/>
                    <a:pt x="356725" y="41545"/>
                  </a:cubicBezTo>
                  <a:lnTo>
                    <a:pt x="428162" y="257762"/>
                  </a:lnTo>
                  <a:lnTo>
                    <a:pt x="430067" y="260620"/>
                  </a:lnTo>
                  <a:lnTo>
                    <a:pt x="438640" y="271097"/>
                  </a:lnTo>
                  <a:cubicBezTo>
                    <a:pt x="455785" y="293957"/>
                    <a:pt x="474835" y="314912"/>
                    <a:pt x="495790" y="334915"/>
                  </a:cubicBezTo>
                  <a:cubicBezTo>
                    <a:pt x="499600" y="338725"/>
                    <a:pt x="505315" y="338725"/>
                    <a:pt x="509125" y="334915"/>
                  </a:cubicBezTo>
                  <a:cubicBezTo>
                    <a:pt x="511030" y="333010"/>
                    <a:pt x="511982" y="331105"/>
                    <a:pt x="511982" y="328247"/>
                  </a:cubicBezTo>
                  <a:cubicBezTo>
                    <a:pt x="512935" y="262525"/>
                    <a:pt x="535795" y="193945"/>
                    <a:pt x="569132" y="157750"/>
                  </a:cubicBezTo>
                  <a:cubicBezTo>
                    <a:pt x="573895" y="152035"/>
                    <a:pt x="580562" y="149177"/>
                    <a:pt x="587230" y="148225"/>
                  </a:cubicBezTo>
                  <a:cubicBezTo>
                    <a:pt x="595802" y="148225"/>
                    <a:pt x="603422" y="150130"/>
                    <a:pt x="609137" y="155845"/>
                  </a:cubicBezTo>
                  <a:cubicBezTo>
                    <a:pt x="620567" y="166322"/>
                    <a:pt x="622472" y="184420"/>
                    <a:pt x="611995" y="196802"/>
                  </a:cubicBezTo>
                  <a:cubicBezTo>
                    <a:pt x="591040" y="218710"/>
                    <a:pt x="590087" y="262525"/>
                    <a:pt x="590087" y="313960"/>
                  </a:cubicBezTo>
                  <a:lnTo>
                    <a:pt x="590087" y="318722"/>
                  </a:lnTo>
                  <a:cubicBezTo>
                    <a:pt x="590087" y="379682"/>
                    <a:pt x="587230" y="450167"/>
                    <a:pt x="555797" y="510175"/>
                  </a:cubicBezTo>
                  <a:cubicBezTo>
                    <a:pt x="553892" y="513032"/>
                    <a:pt x="553892" y="516842"/>
                    <a:pt x="555797" y="519700"/>
                  </a:cubicBezTo>
                  <a:lnTo>
                    <a:pt x="628187" y="634000"/>
                  </a:lnTo>
                  <a:lnTo>
                    <a:pt x="644380" y="623522"/>
                  </a:lnTo>
                  <a:lnTo>
                    <a:pt x="574847" y="51398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9" name="Google Shape;79;p3"/>
          <p:cNvGrpSpPr/>
          <p:nvPr/>
        </p:nvGrpSpPr>
        <p:grpSpPr>
          <a:xfrm>
            <a:off x="3181703" y="4515044"/>
            <a:ext cx="725553" cy="515879"/>
            <a:chOff x="284048" y="2244126"/>
            <a:chExt cx="625800" cy="481500"/>
          </a:xfrm>
        </p:grpSpPr>
        <p:sp>
          <p:nvSpPr>
            <p:cNvPr id="80" name="Google Shape;80;p3"/>
            <p:cNvSpPr/>
            <p:nvPr/>
          </p:nvSpPr>
          <p:spPr>
            <a:xfrm>
              <a:off x="284048" y="22441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ar outline" id="81" name="Google Shape;81;p3"/>
            <p:cNvGrpSpPr/>
            <p:nvPr/>
          </p:nvGrpSpPr>
          <p:grpSpPr>
            <a:xfrm>
              <a:off x="484074" y="2333001"/>
              <a:ext cx="225748" cy="303751"/>
              <a:chOff x="5019702" y="2885850"/>
              <a:chExt cx="474460" cy="638400"/>
            </a:xfrm>
          </p:grpSpPr>
          <p:sp>
            <p:nvSpPr>
              <p:cNvPr id="82" name="Google Shape;82;p3"/>
              <p:cNvSpPr/>
              <p:nvPr/>
            </p:nvSpPr>
            <p:spPr>
              <a:xfrm>
                <a:off x="5019702" y="2885850"/>
                <a:ext cx="474460" cy="638400"/>
              </a:xfrm>
              <a:custGeom>
                <a:rect b="b" l="l" r="r" t="t"/>
                <a:pathLst>
                  <a:path extrusionOk="0" h="638400" w="474460">
                    <a:moveTo>
                      <a:pt x="49" y="208594"/>
                    </a:moveTo>
                    <a:cubicBezTo>
                      <a:pt x="-480" y="213828"/>
                      <a:pt x="3334" y="218499"/>
                      <a:pt x="8568" y="219028"/>
                    </a:cubicBezTo>
                    <a:cubicBezTo>
                      <a:pt x="13628" y="219539"/>
                      <a:pt x="18197" y="215986"/>
                      <a:pt x="18947" y="210956"/>
                    </a:cubicBezTo>
                    <a:cubicBezTo>
                      <a:pt x="33927" y="90895"/>
                      <a:pt x="143400" y="5711"/>
                      <a:pt x="263461" y="20692"/>
                    </a:cubicBezTo>
                    <a:cubicBezTo>
                      <a:pt x="373216" y="34386"/>
                      <a:pt x="455546" y="127745"/>
                      <a:pt x="455411" y="238350"/>
                    </a:cubicBezTo>
                    <a:cubicBezTo>
                      <a:pt x="455411" y="309445"/>
                      <a:pt x="404928" y="365728"/>
                      <a:pt x="343901" y="426735"/>
                    </a:cubicBezTo>
                    <a:lnTo>
                      <a:pt x="341111" y="429526"/>
                    </a:lnTo>
                    <a:lnTo>
                      <a:pt x="341111" y="500487"/>
                    </a:lnTo>
                    <a:cubicBezTo>
                      <a:pt x="341037" y="566103"/>
                      <a:pt x="287864" y="619277"/>
                      <a:pt x="222248" y="619350"/>
                    </a:cubicBezTo>
                    <a:lnTo>
                      <a:pt x="215085" y="619350"/>
                    </a:lnTo>
                    <a:cubicBezTo>
                      <a:pt x="192684" y="619389"/>
                      <a:pt x="170510" y="614851"/>
                      <a:pt x="149925" y="606015"/>
                    </a:cubicBezTo>
                    <a:lnTo>
                      <a:pt x="116263" y="591585"/>
                    </a:lnTo>
                    <a:cubicBezTo>
                      <a:pt x="111459" y="589443"/>
                      <a:pt x="105827" y="591602"/>
                      <a:pt x="103686" y="596407"/>
                    </a:cubicBezTo>
                    <a:cubicBezTo>
                      <a:pt x="101544" y="601211"/>
                      <a:pt x="103704" y="606843"/>
                      <a:pt x="108508" y="608985"/>
                    </a:cubicBezTo>
                    <a:cubicBezTo>
                      <a:pt x="108591" y="609021"/>
                      <a:pt x="108674" y="609057"/>
                      <a:pt x="108758" y="609091"/>
                    </a:cubicBezTo>
                    <a:lnTo>
                      <a:pt x="142419" y="623522"/>
                    </a:lnTo>
                    <a:cubicBezTo>
                      <a:pt x="165375" y="633376"/>
                      <a:pt x="190103" y="638440"/>
                      <a:pt x="215085" y="638400"/>
                    </a:cubicBezTo>
                    <a:lnTo>
                      <a:pt x="222248" y="638400"/>
                    </a:lnTo>
                    <a:cubicBezTo>
                      <a:pt x="298369" y="638289"/>
                      <a:pt x="360050" y="576608"/>
                      <a:pt x="360161" y="500487"/>
                    </a:cubicBezTo>
                    <a:lnTo>
                      <a:pt x="360161" y="437422"/>
                    </a:lnTo>
                    <a:cubicBezTo>
                      <a:pt x="422968" y="374424"/>
                      <a:pt x="474461" y="315617"/>
                      <a:pt x="474461" y="238350"/>
                    </a:cubicBezTo>
                    <a:cubicBezTo>
                      <a:pt x="474585" y="106837"/>
                      <a:pt x="368074" y="124"/>
                      <a:pt x="236561" y="0"/>
                    </a:cubicBezTo>
                    <a:cubicBezTo>
                      <a:pt x="116382" y="-114"/>
                      <a:pt x="14953" y="89342"/>
                      <a:pt x="49" y="208594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83;p3"/>
              <p:cNvSpPr/>
              <p:nvPr/>
            </p:nvSpPr>
            <p:spPr>
              <a:xfrm>
                <a:off x="5106359" y="2976140"/>
                <a:ext cx="297586" cy="431431"/>
              </a:xfrm>
              <a:custGeom>
                <a:rect b="b" l="l" r="r" t="t"/>
                <a:pathLst>
                  <a:path extrusionOk="0" h="431431" w="297586">
                    <a:moveTo>
                      <a:pt x="205171" y="31645"/>
                    </a:moveTo>
                    <a:cubicBezTo>
                      <a:pt x="245640" y="50756"/>
                      <a:pt x="273406" y="89371"/>
                      <a:pt x="278637" y="133820"/>
                    </a:cubicBezTo>
                    <a:cubicBezTo>
                      <a:pt x="279400" y="139024"/>
                      <a:pt x="284239" y="142626"/>
                      <a:pt x="289443" y="141862"/>
                    </a:cubicBezTo>
                    <a:cubicBezTo>
                      <a:pt x="294459" y="141126"/>
                      <a:pt x="298020" y="136591"/>
                      <a:pt x="297544" y="131543"/>
                    </a:cubicBezTo>
                    <a:cubicBezTo>
                      <a:pt x="287732" y="49676"/>
                      <a:pt x="213412" y="-8736"/>
                      <a:pt x="131544" y="1076"/>
                    </a:cubicBezTo>
                    <a:cubicBezTo>
                      <a:pt x="49677" y="10887"/>
                      <a:pt x="-8736" y="85208"/>
                      <a:pt x="1076" y="167075"/>
                    </a:cubicBezTo>
                    <a:cubicBezTo>
                      <a:pt x="4629" y="196720"/>
                      <a:pt x="16989" y="224619"/>
                      <a:pt x="36559" y="247167"/>
                    </a:cubicBezTo>
                    <a:cubicBezTo>
                      <a:pt x="40007" y="251142"/>
                      <a:pt x="46024" y="251568"/>
                      <a:pt x="49999" y="248120"/>
                    </a:cubicBezTo>
                    <a:cubicBezTo>
                      <a:pt x="53974" y="244672"/>
                      <a:pt x="54399" y="238655"/>
                      <a:pt x="50951" y="234680"/>
                    </a:cubicBezTo>
                    <a:cubicBezTo>
                      <a:pt x="38168" y="219947"/>
                      <a:pt x="28861" y="202527"/>
                      <a:pt x="23719" y="183712"/>
                    </a:cubicBezTo>
                    <a:cubicBezTo>
                      <a:pt x="46012" y="127048"/>
                      <a:pt x="110017" y="99185"/>
                      <a:pt x="166680" y="121477"/>
                    </a:cubicBezTo>
                    <a:cubicBezTo>
                      <a:pt x="218094" y="141704"/>
                      <a:pt x="246598" y="196862"/>
                      <a:pt x="233355" y="250501"/>
                    </a:cubicBezTo>
                    <a:cubicBezTo>
                      <a:pt x="224783" y="284953"/>
                      <a:pt x="192693" y="306575"/>
                      <a:pt x="154821" y="329320"/>
                    </a:cubicBezTo>
                    <a:lnTo>
                      <a:pt x="151440" y="331349"/>
                    </a:lnTo>
                    <a:lnTo>
                      <a:pt x="141972" y="369249"/>
                    </a:lnTo>
                    <a:cubicBezTo>
                      <a:pt x="133469" y="399865"/>
                      <a:pt x="102353" y="418344"/>
                      <a:pt x="71402" y="411159"/>
                    </a:cubicBezTo>
                    <a:cubicBezTo>
                      <a:pt x="57803" y="409563"/>
                      <a:pt x="45746" y="401668"/>
                      <a:pt x="38845" y="389842"/>
                    </a:cubicBezTo>
                    <a:cubicBezTo>
                      <a:pt x="32465" y="376956"/>
                      <a:pt x="31883" y="361961"/>
                      <a:pt x="37245" y="348618"/>
                    </a:cubicBezTo>
                    <a:cubicBezTo>
                      <a:pt x="39339" y="343793"/>
                      <a:pt x="37126" y="338182"/>
                      <a:pt x="32300" y="336088"/>
                    </a:cubicBezTo>
                    <a:cubicBezTo>
                      <a:pt x="27475" y="333993"/>
                      <a:pt x="21865" y="336207"/>
                      <a:pt x="19770" y="341032"/>
                    </a:cubicBezTo>
                    <a:cubicBezTo>
                      <a:pt x="19740" y="341104"/>
                      <a:pt x="19709" y="341174"/>
                      <a:pt x="19681" y="341246"/>
                    </a:cubicBezTo>
                    <a:cubicBezTo>
                      <a:pt x="12106" y="359904"/>
                      <a:pt x="12986" y="380930"/>
                      <a:pt x="22091" y="398891"/>
                    </a:cubicBezTo>
                    <a:cubicBezTo>
                      <a:pt x="31641" y="415856"/>
                      <a:pt x="48616" y="427340"/>
                      <a:pt x="67915" y="429895"/>
                    </a:cubicBezTo>
                    <a:cubicBezTo>
                      <a:pt x="73286" y="430897"/>
                      <a:pt x="78739" y="431404"/>
                      <a:pt x="84203" y="431409"/>
                    </a:cubicBezTo>
                    <a:cubicBezTo>
                      <a:pt x="119897" y="432256"/>
                      <a:pt x="151480" y="408426"/>
                      <a:pt x="160460" y="373869"/>
                    </a:cubicBezTo>
                    <a:lnTo>
                      <a:pt x="168014" y="343617"/>
                    </a:lnTo>
                    <a:cubicBezTo>
                      <a:pt x="208104" y="319376"/>
                      <a:pt x="241747" y="295526"/>
                      <a:pt x="251834" y="255121"/>
                    </a:cubicBezTo>
                    <a:cubicBezTo>
                      <a:pt x="263310" y="209074"/>
                      <a:pt x="248770" y="160433"/>
                      <a:pt x="213905" y="128238"/>
                    </a:cubicBezTo>
                    <a:cubicBezTo>
                      <a:pt x="209079" y="123652"/>
                      <a:pt x="203826" y="119538"/>
                      <a:pt x="198217" y="115951"/>
                    </a:cubicBezTo>
                    <a:cubicBezTo>
                      <a:pt x="138863" y="76776"/>
                      <a:pt x="59034" y="92686"/>
                      <a:pt x="19233" y="151622"/>
                    </a:cubicBezTo>
                    <a:cubicBezTo>
                      <a:pt x="19202" y="151664"/>
                      <a:pt x="19143" y="151673"/>
                      <a:pt x="19100" y="151642"/>
                    </a:cubicBezTo>
                    <a:cubicBezTo>
                      <a:pt x="19078" y="151626"/>
                      <a:pt x="19064" y="151601"/>
                      <a:pt x="19062" y="151574"/>
                    </a:cubicBezTo>
                    <a:cubicBezTo>
                      <a:pt x="17868" y="79610"/>
                      <a:pt x="75239" y="20304"/>
                      <a:pt x="147203" y="19110"/>
                    </a:cubicBezTo>
                    <a:cubicBezTo>
                      <a:pt x="167233" y="18778"/>
                      <a:pt x="187068" y="23067"/>
                      <a:pt x="205171" y="31645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84" name="Google Shape;84;p3"/>
          <p:cNvSpPr/>
          <p:nvPr/>
        </p:nvSpPr>
        <p:spPr>
          <a:xfrm>
            <a:off x="6107505" y="339671"/>
            <a:ext cx="725700" cy="5160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 cap="flat" cmpd="sng" w="28575">
            <a:solidFill>
              <a:srgbClr val="25252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descr="Ear outline" id="85" name="Google Shape;85;p3"/>
          <p:cNvGrpSpPr/>
          <p:nvPr/>
        </p:nvGrpSpPr>
        <p:grpSpPr>
          <a:xfrm>
            <a:off x="6339158" y="434935"/>
            <a:ext cx="261712" cy="325456"/>
            <a:chOff x="5019702" y="2885850"/>
            <a:chExt cx="474460" cy="638400"/>
          </a:xfrm>
        </p:grpSpPr>
        <p:sp>
          <p:nvSpPr>
            <p:cNvPr id="86" name="Google Shape;86;p3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8" name="Google Shape;88;p3"/>
          <p:cNvGrpSpPr/>
          <p:nvPr/>
        </p:nvGrpSpPr>
        <p:grpSpPr>
          <a:xfrm>
            <a:off x="6107481" y="2392256"/>
            <a:ext cx="725553" cy="515879"/>
            <a:chOff x="1231673" y="152101"/>
            <a:chExt cx="625800" cy="481500"/>
          </a:xfrm>
        </p:grpSpPr>
        <p:sp>
          <p:nvSpPr>
            <p:cNvPr id="89" name="Google Shape;89;p3"/>
            <p:cNvSpPr/>
            <p:nvPr/>
          </p:nvSpPr>
          <p:spPr>
            <a:xfrm>
              <a:off x="1231673" y="1521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1363625" y="211674"/>
              <a:ext cx="361896" cy="362355"/>
            </a:xfrm>
            <a:custGeom>
              <a:rect b="b" l="l" r="r" t="t"/>
              <a:pathLst>
                <a:path extrusionOk="0" h="762853" w="761887">
                  <a:moveTo>
                    <a:pt x="750770" y="78406"/>
                  </a:moveTo>
                  <a:lnTo>
                    <a:pt x="683781" y="11179"/>
                  </a:lnTo>
                  <a:cubicBezTo>
                    <a:pt x="668913" y="-3711"/>
                    <a:pt x="644789" y="-3729"/>
                    <a:pt x="629900" y="11139"/>
                  </a:cubicBezTo>
                  <a:cubicBezTo>
                    <a:pt x="629886" y="11153"/>
                    <a:pt x="629873" y="11166"/>
                    <a:pt x="629860" y="11179"/>
                  </a:cubicBezTo>
                  <a:lnTo>
                    <a:pt x="57407" y="583632"/>
                  </a:lnTo>
                  <a:lnTo>
                    <a:pt x="0" y="762854"/>
                  </a:lnTo>
                  <a:lnTo>
                    <a:pt x="178632" y="704809"/>
                  </a:lnTo>
                  <a:lnTo>
                    <a:pt x="178632" y="704809"/>
                  </a:lnTo>
                  <a:lnTo>
                    <a:pt x="750741" y="132232"/>
                  </a:lnTo>
                  <a:cubicBezTo>
                    <a:pt x="765591" y="117368"/>
                    <a:pt x="765604" y="93287"/>
                    <a:pt x="750770" y="78406"/>
                  </a:cubicBezTo>
                  <a:close/>
                  <a:moveTo>
                    <a:pt x="562547" y="105381"/>
                  </a:moveTo>
                  <a:lnTo>
                    <a:pt x="656625" y="199469"/>
                  </a:lnTo>
                  <a:lnTo>
                    <a:pt x="636289" y="219824"/>
                  </a:lnTo>
                  <a:lnTo>
                    <a:pt x="542192" y="125727"/>
                  </a:lnTo>
                  <a:close/>
                  <a:moveTo>
                    <a:pt x="167811" y="688302"/>
                  </a:moveTo>
                  <a:lnTo>
                    <a:pt x="61846" y="722725"/>
                  </a:lnTo>
                  <a:lnTo>
                    <a:pt x="39891" y="700760"/>
                  </a:lnTo>
                  <a:lnTo>
                    <a:pt x="73952" y="594385"/>
                  </a:lnTo>
                  <a:cubicBezTo>
                    <a:pt x="93240" y="579221"/>
                    <a:pt x="127063" y="585889"/>
                    <a:pt x="151705" y="610521"/>
                  </a:cubicBezTo>
                  <a:cubicBezTo>
                    <a:pt x="176346" y="635152"/>
                    <a:pt x="183013" y="669023"/>
                    <a:pt x="167811" y="688302"/>
                  </a:cubicBezTo>
                  <a:close/>
                  <a:moveTo>
                    <a:pt x="165164" y="597052"/>
                  </a:moveTo>
                  <a:cubicBezTo>
                    <a:pt x="148136" y="579301"/>
                    <a:pt x="124961" y="568736"/>
                    <a:pt x="100394" y="567525"/>
                  </a:cubicBezTo>
                  <a:lnTo>
                    <a:pt x="528723" y="139195"/>
                  </a:lnTo>
                  <a:lnTo>
                    <a:pt x="622821" y="233264"/>
                  </a:lnTo>
                  <a:lnTo>
                    <a:pt x="194739" y="661746"/>
                  </a:lnTo>
                  <a:cubicBezTo>
                    <a:pt x="193488" y="637200"/>
                    <a:pt x="182909" y="614058"/>
                    <a:pt x="165164" y="597052"/>
                  </a:cubicBezTo>
                  <a:close/>
                  <a:moveTo>
                    <a:pt x="737264" y="118764"/>
                  </a:moveTo>
                  <a:lnTo>
                    <a:pt x="670093" y="185991"/>
                  </a:lnTo>
                  <a:lnTo>
                    <a:pt x="576015" y="91913"/>
                  </a:lnTo>
                  <a:lnTo>
                    <a:pt x="643319" y="24600"/>
                  </a:lnTo>
                  <a:cubicBezTo>
                    <a:pt x="650751" y="17153"/>
                    <a:pt x="662813" y="17142"/>
                    <a:pt x="670259" y="24575"/>
                  </a:cubicBezTo>
                  <a:cubicBezTo>
                    <a:pt x="670268" y="24584"/>
                    <a:pt x="670275" y="24591"/>
                    <a:pt x="670284" y="24600"/>
                  </a:cubicBezTo>
                  <a:lnTo>
                    <a:pt x="737283" y="91827"/>
                  </a:lnTo>
                  <a:cubicBezTo>
                    <a:pt x="744714" y="99272"/>
                    <a:pt x="744705" y="111331"/>
                    <a:pt x="737264" y="118764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1" name="Google Shape;91;p3"/>
          <p:cNvSpPr/>
          <p:nvPr/>
        </p:nvSpPr>
        <p:spPr>
          <a:xfrm>
            <a:off x="9060810" y="317707"/>
            <a:ext cx="725700" cy="5160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"/>
          <p:cNvSpPr/>
          <p:nvPr/>
        </p:nvSpPr>
        <p:spPr>
          <a:xfrm>
            <a:off x="9213797" y="381534"/>
            <a:ext cx="419038" cy="389055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"/>
          <p:cNvSpPr txBox="1"/>
          <p:nvPr>
            <p:ph idx="1" type="body"/>
          </p:nvPr>
        </p:nvSpPr>
        <p:spPr>
          <a:xfrm>
            <a:off x="3578150" y="956384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55600" lvl="1" marL="9144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94" name="Google Shape;94;p3"/>
          <p:cNvSpPr txBox="1"/>
          <p:nvPr>
            <p:ph idx="2" type="body"/>
          </p:nvPr>
        </p:nvSpPr>
        <p:spPr>
          <a:xfrm>
            <a:off x="637435" y="3007730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55600" lvl="1" marL="9144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95" name="Google Shape;95;p3"/>
          <p:cNvSpPr txBox="1"/>
          <p:nvPr>
            <p:ph idx="3" type="body"/>
          </p:nvPr>
        </p:nvSpPr>
        <p:spPr>
          <a:xfrm>
            <a:off x="3578164" y="3007730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55600" lvl="1" marL="9144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96" name="Google Shape;96;p3"/>
          <p:cNvSpPr txBox="1"/>
          <p:nvPr>
            <p:ph idx="4" type="body"/>
          </p:nvPr>
        </p:nvSpPr>
        <p:spPr>
          <a:xfrm>
            <a:off x="6518893" y="3007730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55600" lvl="1" marL="9144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97" name="Google Shape;97;p3"/>
          <p:cNvSpPr txBox="1"/>
          <p:nvPr>
            <p:ph idx="5" type="body"/>
          </p:nvPr>
        </p:nvSpPr>
        <p:spPr>
          <a:xfrm>
            <a:off x="9371275" y="3007730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55600" lvl="1" marL="9144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98" name="Google Shape;98;p3"/>
          <p:cNvSpPr txBox="1"/>
          <p:nvPr>
            <p:ph idx="6" type="body"/>
          </p:nvPr>
        </p:nvSpPr>
        <p:spPr>
          <a:xfrm>
            <a:off x="637420" y="956384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55600" lvl="1" marL="9144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99" name="Google Shape;99;p3"/>
          <p:cNvSpPr txBox="1"/>
          <p:nvPr>
            <p:ph idx="7" type="body"/>
          </p:nvPr>
        </p:nvSpPr>
        <p:spPr>
          <a:xfrm>
            <a:off x="6518879" y="956384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55600" lvl="1" marL="9144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0" name="Google Shape;100;p3"/>
          <p:cNvSpPr txBox="1"/>
          <p:nvPr>
            <p:ph idx="8" type="body"/>
          </p:nvPr>
        </p:nvSpPr>
        <p:spPr>
          <a:xfrm>
            <a:off x="9371260" y="956384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55600" lvl="1" marL="9144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1" name="Google Shape;101;p3"/>
          <p:cNvSpPr txBox="1"/>
          <p:nvPr>
            <p:ph idx="9" type="body"/>
          </p:nvPr>
        </p:nvSpPr>
        <p:spPr>
          <a:xfrm>
            <a:off x="605826" y="5043114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55600" lvl="1" marL="9144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2" name="Google Shape;102;p3"/>
          <p:cNvSpPr txBox="1"/>
          <p:nvPr>
            <p:ph idx="13" type="body"/>
          </p:nvPr>
        </p:nvSpPr>
        <p:spPr>
          <a:xfrm>
            <a:off x="3546555" y="5043114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55600" lvl="1" marL="9144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3" name="Google Shape;103;p3"/>
          <p:cNvSpPr txBox="1"/>
          <p:nvPr>
            <p:ph idx="14" type="body"/>
          </p:nvPr>
        </p:nvSpPr>
        <p:spPr>
          <a:xfrm>
            <a:off x="6487285" y="5043114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55600" lvl="1" marL="9144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4" name="Google Shape;104;p3"/>
          <p:cNvSpPr txBox="1"/>
          <p:nvPr>
            <p:ph idx="15" type="body"/>
          </p:nvPr>
        </p:nvSpPr>
        <p:spPr>
          <a:xfrm>
            <a:off x="9339666" y="5043114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55600" lvl="1" marL="9144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5" name="Google Shape;105;p3">
            <a:hlinkClick action="ppaction://hlinksldjump" r:id="rId15"/>
          </p:cNvPr>
          <p:cNvSpPr/>
          <p:nvPr/>
        </p:nvSpPr>
        <p:spPr>
          <a:xfrm>
            <a:off x="426682" y="429466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3">
            <a:hlinkClick action="ppaction://hlinksldjump" r:id="rId16"/>
          </p:cNvPr>
          <p:cNvSpPr/>
          <p:nvPr/>
        </p:nvSpPr>
        <p:spPr>
          <a:xfrm>
            <a:off x="3335475" y="429466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">
            <a:hlinkClick action="ppaction://hlinksldjump" r:id="rId17"/>
          </p:cNvPr>
          <p:cNvSpPr/>
          <p:nvPr/>
        </p:nvSpPr>
        <p:spPr>
          <a:xfrm>
            <a:off x="6244268" y="429466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">
            <a:hlinkClick action="ppaction://hlinksldjump" r:id="rId18"/>
          </p:cNvPr>
          <p:cNvSpPr/>
          <p:nvPr/>
        </p:nvSpPr>
        <p:spPr>
          <a:xfrm>
            <a:off x="9153061" y="429466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3">
            <a:hlinkClick action="ppaction://hlinksldjump" r:id="rId19"/>
          </p:cNvPr>
          <p:cNvSpPr/>
          <p:nvPr/>
        </p:nvSpPr>
        <p:spPr>
          <a:xfrm>
            <a:off x="426682" y="2506268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3">
            <a:hlinkClick action="ppaction://hlinksldjump" r:id="rId20"/>
          </p:cNvPr>
          <p:cNvSpPr/>
          <p:nvPr/>
        </p:nvSpPr>
        <p:spPr>
          <a:xfrm>
            <a:off x="3335475" y="2506268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3">
            <a:hlinkClick action="ppaction://hlinksldjump" r:id="rId21"/>
          </p:cNvPr>
          <p:cNvSpPr/>
          <p:nvPr/>
        </p:nvSpPr>
        <p:spPr>
          <a:xfrm>
            <a:off x="6244268" y="2506268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3">
            <a:hlinkClick action="ppaction://hlinksldjump" r:id="rId22"/>
          </p:cNvPr>
          <p:cNvSpPr/>
          <p:nvPr/>
        </p:nvSpPr>
        <p:spPr>
          <a:xfrm>
            <a:off x="9153061" y="2506268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3">
            <a:hlinkClick action="ppaction://hlinksldjump" r:id="rId23"/>
          </p:cNvPr>
          <p:cNvSpPr/>
          <p:nvPr/>
        </p:nvSpPr>
        <p:spPr>
          <a:xfrm>
            <a:off x="426682" y="4583070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3">
            <a:hlinkClick action="ppaction://hlinksldjump" r:id="rId24"/>
          </p:cNvPr>
          <p:cNvSpPr/>
          <p:nvPr/>
        </p:nvSpPr>
        <p:spPr>
          <a:xfrm>
            <a:off x="3335475" y="4583070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3">
            <a:hlinkClick action="ppaction://hlinksldjump" r:id="rId25"/>
          </p:cNvPr>
          <p:cNvSpPr/>
          <p:nvPr/>
        </p:nvSpPr>
        <p:spPr>
          <a:xfrm>
            <a:off x="6244268" y="4583070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3">
            <a:hlinkClick action="ppaction://hlinksldjump" r:id="rId26"/>
          </p:cNvPr>
          <p:cNvSpPr/>
          <p:nvPr/>
        </p:nvSpPr>
        <p:spPr>
          <a:xfrm>
            <a:off x="9153061" y="4583070"/>
            <a:ext cx="2612100" cy="1857300"/>
          </a:xfrm>
          <a:prstGeom prst="round2DiagRect">
            <a:avLst>
              <a:gd fmla="val 16667" name="adj1"/>
              <a:gd fmla="val 0" name="adj2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3"/>
          <p:cNvSpPr/>
          <p:nvPr/>
        </p:nvSpPr>
        <p:spPr>
          <a:xfrm>
            <a:off x="329332" y="282350"/>
            <a:ext cx="725700" cy="5160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3"/>
          <p:cNvSpPr/>
          <p:nvPr/>
        </p:nvSpPr>
        <p:spPr>
          <a:xfrm>
            <a:off x="514676" y="349881"/>
            <a:ext cx="354408" cy="381632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9" name="Google Shape;119;p3"/>
          <p:cNvGrpSpPr/>
          <p:nvPr/>
        </p:nvGrpSpPr>
        <p:grpSpPr>
          <a:xfrm>
            <a:off x="329326" y="2363535"/>
            <a:ext cx="725553" cy="515879"/>
            <a:chOff x="284048" y="2244126"/>
            <a:chExt cx="625800" cy="481500"/>
          </a:xfrm>
        </p:grpSpPr>
        <p:sp>
          <p:nvSpPr>
            <p:cNvPr id="120" name="Google Shape;120;p3"/>
            <p:cNvSpPr/>
            <p:nvPr/>
          </p:nvSpPr>
          <p:spPr>
            <a:xfrm>
              <a:off x="284048" y="22441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ar outline" id="121" name="Google Shape;121;p3"/>
            <p:cNvGrpSpPr/>
            <p:nvPr/>
          </p:nvGrpSpPr>
          <p:grpSpPr>
            <a:xfrm>
              <a:off x="484074" y="2333001"/>
              <a:ext cx="225748" cy="303751"/>
              <a:chOff x="5019702" y="2885850"/>
              <a:chExt cx="474460" cy="638400"/>
            </a:xfrm>
          </p:grpSpPr>
          <p:sp>
            <p:nvSpPr>
              <p:cNvPr id="122" name="Google Shape;122;p3"/>
              <p:cNvSpPr/>
              <p:nvPr/>
            </p:nvSpPr>
            <p:spPr>
              <a:xfrm>
                <a:off x="5019702" y="2885850"/>
                <a:ext cx="474460" cy="638400"/>
              </a:xfrm>
              <a:custGeom>
                <a:rect b="b" l="l" r="r" t="t"/>
                <a:pathLst>
                  <a:path extrusionOk="0" h="638400" w="474460">
                    <a:moveTo>
                      <a:pt x="49" y="208594"/>
                    </a:moveTo>
                    <a:cubicBezTo>
                      <a:pt x="-480" y="213828"/>
                      <a:pt x="3334" y="218499"/>
                      <a:pt x="8568" y="219028"/>
                    </a:cubicBezTo>
                    <a:cubicBezTo>
                      <a:pt x="13628" y="219539"/>
                      <a:pt x="18197" y="215986"/>
                      <a:pt x="18947" y="210956"/>
                    </a:cubicBezTo>
                    <a:cubicBezTo>
                      <a:pt x="33927" y="90895"/>
                      <a:pt x="143400" y="5711"/>
                      <a:pt x="263461" y="20692"/>
                    </a:cubicBezTo>
                    <a:cubicBezTo>
                      <a:pt x="373216" y="34386"/>
                      <a:pt x="455546" y="127745"/>
                      <a:pt x="455411" y="238350"/>
                    </a:cubicBezTo>
                    <a:cubicBezTo>
                      <a:pt x="455411" y="309445"/>
                      <a:pt x="404928" y="365728"/>
                      <a:pt x="343901" y="426735"/>
                    </a:cubicBezTo>
                    <a:lnTo>
                      <a:pt x="341111" y="429526"/>
                    </a:lnTo>
                    <a:lnTo>
                      <a:pt x="341111" y="500487"/>
                    </a:lnTo>
                    <a:cubicBezTo>
                      <a:pt x="341037" y="566103"/>
                      <a:pt x="287864" y="619277"/>
                      <a:pt x="222248" y="619350"/>
                    </a:cubicBezTo>
                    <a:lnTo>
                      <a:pt x="215085" y="619350"/>
                    </a:lnTo>
                    <a:cubicBezTo>
                      <a:pt x="192684" y="619389"/>
                      <a:pt x="170510" y="614851"/>
                      <a:pt x="149925" y="606015"/>
                    </a:cubicBezTo>
                    <a:lnTo>
                      <a:pt x="116263" y="591585"/>
                    </a:lnTo>
                    <a:cubicBezTo>
                      <a:pt x="111459" y="589443"/>
                      <a:pt x="105827" y="591602"/>
                      <a:pt x="103686" y="596407"/>
                    </a:cubicBezTo>
                    <a:cubicBezTo>
                      <a:pt x="101544" y="601211"/>
                      <a:pt x="103704" y="606843"/>
                      <a:pt x="108508" y="608985"/>
                    </a:cubicBezTo>
                    <a:cubicBezTo>
                      <a:pt x="108591" y="609021"/>
                      <a:pt x="108674" y="609057"/>
                      <a:pt x="108758" y="609091"/>
                    </a:cubicBezTo>
                    <a:lnTo>
                      <a:pt x="142419" y="623522"/>
                    </a:lnTo>
                    <a:cubicBezTo>
                      <a:pt x="165375" y="633376"/>
                      <a:pt x="190103" y="638440"/>
                      <a:pt x="215085" y="638400"/>
                    </a:cubicBezTo>
                    <a:lnTo>
                      <a:pt x="222248" y="638400"/>
                    </a:lnTo>
                    <a:cubicBezTo>
                      <a:pt x="298369" y="638289"/>
                      <a:pt x="360050" y="576608"/>
                      <a:pt x="360161" y="500487"/>
                    </a:cubicBezTo>
                    <a:lnTo>
                      <a:pt x="360161" y="437422"/>
                    </a:lnTo>
                    <a:cubicBezTo>
                      <a:pt x="422968" y="374424"/>
                      <a:pt x="474461" y="315617"/>
                      <a:pt x="474461" y="238350"/>
                    </a:cubicBezTo>
                    <a:cubicBezTo>
                      <a:pt x="474585" y="106837"/>
                      <a:pt x="368074" y="124"/>
                      <a:pt x="236561" y="0"/>
                    </a:cubicBezTo>
                    <a:cubicBezTo>
                      <a:pt x="116382" y="-114"/>
                      <a:pt x="14953" y="89342"/>
                      <a:pt x="49" y="208594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123;p3"/>
              <p:cNvSpPr/>
              <p:nvPr/>
            </p:nvSpPr>
            <p:spPr>
              <a:xfrm>
                <a:off x="5106359" y="2976140"/>
                <a:ext cx="297586" cy="431431"/>
              </a:xfrm>
              <a:custGeom>
                <a:rect b="b" l="l" r="r" t="t"/>
                <a:pathLst>
                  <a:path extrusionOk="0" h="431431" w="297586">
                    <a:moveTo>
                      <a:pt x="205171" y="31645"/>
                    </a:moveTo>
                    <a:cubicBezTo>
                      <a:pt x="245640" y="50756"/>
                      <a:pt x="273406" y="89371"/>
                      <a:pt x="278637" y="133820"/>
                    </a:cubicBezTo>
                    <a:cubicBezTo>
                      <a:pt x="279400" y="139024"/>
                      <a:pt x="284239" y="142626"/>
                      <a:pt x="289443" y="141862"/>
                    </a:cubicBezTo>
                    <a:cubicBezTo>
                      <a:pt x="294459" y="141126"/>
                      <a:pt x="298020" y="136591"/>
                      <a:pt x="297544" y="131543"/>
                    </a:cubicBezTo>
                    <a:cubicBezTo>
                      <a:pt x="287732" y="49676"/>
                      <a:pt x="213412" y="-8736"/>
                      <a:pt x="131544" y="1076"/>
                    </a:cubicBezTo>
                    <a:cubicBezTo>
                      <a:pt x="49677" y="10887"/>
                      <a:pt x="-8736" y="85208"/>
                      <a:pt x="1076" y="167075"/>
                    </a:cubicBezTo>
                    <a:cubicBezTo>
                      <a:pt x="4629" y="196720"/>
                      <a:pt x="16989" y="224619"/>
                      <a:pt x="36559" y="247167"/>
                    </a:cubicBezTo>
                    <a:cubicBezTo>
                      <a:pt x="40007" y="251142"/>
                      <a:pt x="46024" y="251568"/>
                      <a:pt x="49999" y="248120"/>
                    </a:cubicBezTo>
                    <a:cubicBezTo>
                      <a:pt x="53974" y="244672"/>
                      <a:pt x="54399" y="238655"/>
                      <a:pt x="50951" y="234680"/>
                    </a:cubicBezTo>
                    <a:cubicBezTo>
                      <a:pt x="38168" y="219947"/>
                      <a:pt x="28861" y="202527"/>
                      <a:pt x="23719" y="183712"/>
                    </a:cubicBezTo>
                    <a:cubicBezTo>
                      <a:pt x="46012" y="127048"/>
                      <a:pt x="110017" y="99185"/>
                      <a:pt x="166680" y="121477"/>
                    </a:cubicBezTo>
                    <a:cubicBezTo>
                      <a:pt x="218094" y="141704"/>
                      <a:pt x="246598" y="196862"/>
                      <a:pt x="233355" y="250501"/>
                    </a:cubicBezTo>
                    <a:cubicBezTo>
                      <a:pt x="224783" y="284953"/>
                      <a:pt x="192693" y="306575"/>
                      <a:pt x="154821" y="329320"/>
                    </a:cubicBezTo>
                    <a:lnTo>
                      <a:pt x="151440" y="331349"/>
                    </a:lnTo>
                    <a:lnTo>
                      <a:pt x="141972" y="369249"/>
                    </a:lnTo>
                    <a:cubicBezTo>
                      <a:pt x="133469" y="399865"/>
                      <a:pt x="102353" y="418344"/>
                      <a:pt x="71402" y="411159"/>
                    </a:cubicBezTo>
                    <a:cubicBezTo>
                      <a:pt x="57803" y="409563"/>
                      <a:pt x="45746" y="401668"/>
                      <a:pt x="38845" y="389842"/>
                    </a:cubicBezTo>
                    <a:cubicBezTo>
                      <a:pt x="32465" y="376956"/>
                      <a:pt x="31883" y="361961"/>
                      <a:pt x="37245" y="348618"/>
                    </a:cubicBezTo>
                    <a:cubicBezTo>
                      <a:pt x="39339" y="343793"/>
                      <a:pt x="37126" y="338182"/>
                      <a:pt x="32300" y="336088"/>
                    </a:cubicBezTo>
                    <a:cubicBezTo>
                      <a:pt x="27475" y="333993"/>
                      <a:pt x="21865" y="336207"/>
                      <a:pt x="19770" y="341032"/>
                    </a:cubicBezTo>
                    <a:cubicBezTo>
                      <a:pt x="19740" y="341104"/>
                      <a:pt x="19709" y="341174"/>
                      <a:pt x="19681" y="341246"/>
                    </a:cubicBezTo>
                    <a:cubicBezTo>
                      <a:pt x="12106" y="359904"/>
                      <a:pt x="12986" y="380930"/>
                      <a:pt x="22091" y="398891"/>
                    </a:cubicBezTo>
                    <a:cubicBezTo>
                      <a:pt x="31641" y="415856"/>
                      <a:pt x="48616" y="427340"/>
                      <a:pt x="67915" y="429895"/>
                    </a:cubicBezTo>
                    <a:cubicBezTo>
                      <a:pt x="73286" y="430897"/>
                      <a:pt x="78739" y="431404"/>
                      <a:pt x="84203" y="431409"/>
                    </a:cubicBezTo>
                    <a:cubicBezTo>
                      <a:pt x="119897" y="432256"/>
                      <a:pt x="151480" y="408426"/>
                      <a:pt x="160460" y="373869"/>
                    </a:cubicBezTo>
                    <a:lnTo>
                      <a:pt x="168014" y="343617"/>
                    </a:lnTo>
                    <a:cubicBezTo>
                      <a:pt x="208104" y="319376"/>
                      <a:pt x="241747" y="295526"/>
                      <a:pt x="251834" y="255121"/>
                    </a:cubicBezTo>
                    <a:cubicBezTo>
                      <a:pt x="263310" y="209074"/>
                      <a:pt x="248770" y="160433"/>
                      <a:pt x="213905" y="128238"/>
                    </a:cubicBezTo>
                    <a:cubicBezTo>
                      <a:pt x="209079" y="123652"/>
                      <a:pt x="203826" y="119538"/>
                      <a:pt x="198217" y="115951"/>
                    </a:cubicBezTo>
                    <a:cubicBezTo>
                      <a:pt x="138863" y="76776"/>
                      <a:pt x="59034" y="92686"/>
                      <a:pt x="19233" y="151622"/>
                    </a:cubicBezTo>
                    <a:cubicBezTo>
                      <a:pt x="19202" y="151664"/>
                      <a:pt x="19143" y="151673"/>
                      <a:pt x="19100" y="151642"/>
                    </a:cubicBezTo>
                    <a:cubicBezTo>
                      <a:pt x="19078" y="151626"/>
                      <a:pt x="19064" y="151601"/>
                      <a:pt x="19062" y="151574"/>
                    </a:cubicBezTo>
                    <a:cubicBezTo>
                      <a:pt x="17868" y="79610"/>
                      <a:pt x="75239" y="20304"/>
                      <a:pt x="147203" y="19110"/>
                    </a:cubicBezTo>
                    <a:cubicBezTo>
                      <a:pt x="167233" y="18778"/>
                      <a:pt x="187068" y="23067"/>
                      <a:pt x="205171" y="31645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24" name="Google Shape;124;p3"/>
          <p:cNvGrpSpPr/>
          <p:nvPr/>
        </p:nvGrpSpPr>
        <p:grpSpPr>
          <a:xfrm>
            <a:off x="329307" y="4444845"/>
            <a:ext cx="725553" cy="515879"/>
            <a:chOff x="1231673" y="152101"/>
            <a:chExt cx="625800" cy="481500"/>
          </a:xfrm>
        </p:grpSpPr>
        <p:sp>
          <p:nvSpPr>
            <p:cNvPr id="125" name="Google Shape;125;p3"/>
            <p:cNvSpPr/>
            <p:nvPr/>
          </p:nvSpPr>
          <p:spPr>
            <a:xfrm>
              <a:off x="1231673" y="1521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1363625" y="211674"/>
              <a:ext cx="361896" cy="362355"/>
            </a:xfrm>
            <a:custGeom>
              <a:rect b="b" l="l" r="r" t="t"/>
              <a:pathLst>
                <a:path extrusionOk="0" h="762853" w="761887">
                  <a:moveTo>
                    <a:pt x="750770" y="78406"/>
                  </a:moveTo>
                  <a:lnTo>
                    <a:pt x="683781" y="11179"/>
                  </a:lnTo>
                  <a:cubicBezTo>
                    <a:pt x="668913" y="-3711"/>
                    <a:pt x="644789" y="-3729"/>
                    <a:pt x="629900" y="11139"/>
                  </a:cubicBezTo>
                  <a:cubicBezTo>
                    <a:pt x="629886" y="11153"/>
                    <a:pt x="629873" y="11166"/>
                    <a:pt x="629860" y="11179"/>
                  </a:cubicBezTo>
                  <a:lnTo>
                    <a:pt x="57407" y="583632"/>
                  </a:lnTo>
                  <a:lnTo>
                    <a:pt x="0" y="762854"/>
                  </a:lnTo>
                  <a:lnTo>
                    <a:pt x="178632" y="704809"/>
                  </a:lnTo>
                  <a:lnTo>
                    <a:pt x="178632" y="704809"/>
                  </a:lnTo>
                  <a:lnTo>
                    <a:pt x="750741" y="132232"/>
                  </a:lnTo>
                  <a:cubicBezTo>
                    <a:pt x="765591" y="117368"/>
                    <a:pt x="765604" y="93287"/>
                    <a:pt x="750770" y="78406"/>
                  </a:cubicBezTo>
                  <a:close/>
                  <a:moveTo>
                    <a:pt x="562547" y="105381"/>
                  </a:moveTo>
                  <a:lnTo>
                    <a:pt x="656625" y="199469"/>
                  </a:lnTo>
                  <a:lnTo>
                    <a:pt x="636289" y="219824"/>
                  </a:lnTo>
                  <a:lnTo>
                    <a:pt x="542192" y="125727"/>
                  </a:lnTo>
                  <a:close/>
                  <a:moveTo>
                    <a:pt x="167811" y="688302"/>
                  </a:moveTo>
                  <a:lnTo>
                    <a:pt x="61846" y="722725"/>
                  </a:lnTo>
                  <a:lnTo>
                    <a:pt x="39891" y="700760"/>
                  </a:lnTo>
                  <a:lnTo>
                    <a:pt x="73952" y="594385"/>
                  </a:lnTo>
                  <a:cubicBezTo>
                    <a:pt x="93240" y="579221"/>
                    <a:pt x="127063" y="585889"/>
                    <a:pt x="151705" y="610521"/>
                  </a:cubicBezTo>
                  <a:cubicBezTo>
                    <a:pt x="176346" y="635152"/>
                    <a:pt x="183013" y="669023"/>
                    <a:pt x="167811" y="688302"/>
                  </a:cubicBezTo>
                  <a:close/>
                  <a:moveTo>
                    <a:pt x="165164" y="597052"/>
                  </a:moveTo>
                  <a:cubicBezTo>
                    <a:pt x="148136" y="579301"/>
                    <a:pt x="124961" y="568736"/>
                    <a:pt x="100394" y="567525"/>
                  </a:cubicBezTo>
                  <a:lnTo>
                    <a:pt x="528723" y="139195"/>
                  </a:lnTo>
                  <a:lnTo>
                    <a:pt x="622821" y="233264"/>
                  </a:lnTo>
                  <a:lnTo>
                    <a:pt x="194739" y="661746"/>
                  </a:lnTo>
                  <a:cubicBezTo>
                    <a:pt x="193488" y="637200"/>
                    <a:pt x="182909" y="614058"/>
                    <a:pt x="165164" y="597052"/>
                  </a:cubicBezTo>
                  <a:close/>
                  <a:moveTo>
                    <a:pt x="737264" y="118764"/>
                  </a:moveTo>
                  <a:lnTo>
                    <a:pt x="670093" y="185991"/>
                  </a:lnTo>
                  <a:lnTo>
                    <a:pt x="576015" y="91913"/>
                  </a:lnTo>
                  <a:lnTo>
                    <a:pt x="643319" y="24600"/>
                  </a:lnTo>
                  <a:cubicBezTo>
                    <a:pt x="650751" y="17153"/>
                    <a:pt x="662813" y="17142"/>
                    <a:pt x="670259" y="24575"/>
                  </a:cubicBezTo>
                  <a:cubicBezTo>
                    <a:pt x="670268" y="24584"/>
                    <a:pt x="670275" y="24591"/>
                    <a:pt x="670284" y="24600"/>
                  </a:cubicBezTo>
                  <a:lnTo>
                    <a:pt x="737283" y="91827"/>
                  </a:lnTo>
                  <a:cubicBezTo>
                    <a:pt x="744714" y="99272"/>
                    <a:pt x="744705" y="111331"/>
                    <a:pt x="737264" y="118764"/>
                  </a:cubicBez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7" name="Google Shape;127;p3"/>
          <p:cNvSpPr/>
          <p:nvPr/>
        </p:nvSpPr>
        <p:spPr>
          <a:xfrm>
            <a:off x="3181708" y="282350"/>
            <a:ext cx="725700" cy="5160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descr="Eye outline" id="128" name="Google Shape;128;p3"/>
          <p:cNvGrpSpPr/>
          <p:nvPr/>
        </p:nvGrpSpPr>
        <p:grpSpPr>
          <a:xfrm>
            <a:off x="3339462" y="433485"/>
            <a:ext cx="409808" cy="213657"/>
            <a:chOff x="2017451" y="997371"/>
            <a:chExt cx="742944" cy="419100"/>
          </a:xfrm>
        </p:grpSpPr>
        <p:sp>
          <p:nvSpPr>
            <p:cNvPr id="129" name="Google Shape;129;p3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accent2"/>
            </a:solidFill>
            <a:ln cap="flat" cmpd="sng" w="9525">
              <a:solidFill>
                <a:schemeClr val="accen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accent2"/>
            </a:solidFill>
            <a:ln cap="flat" cmpd="sng" w="9525">
              <a:solidFill>
                <a:schemeClr val="accen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3"/>
          <p:cNvGrpSpPr/>
          <p:nvPr/>
        </p:nvGrpSpPr>
        <p:grpSpPr>
          <a:xfrm>
            <a:off x="6107477" y="4444841"/>
            <a:ext cx="725553" cy="515879"/>
            <a:chOff x="1384073" y="304501"/>
            <a:chExt cx="625800" cy="481500"/>
          </a:xfrm>
        </p:grpSpPr>
        <p:sp>
          <p:nvSpPr>
            <p:cNvPr id="132" name="Google Shape;132;p3"/>
            <p:cNvSpPr/>
            <p:nvPr/>
          </p:nvSpPr>
          <p:spPr>
            <a:xfrm>
              <a:off x="1384073" y="3045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ye outline" id="133" name="Google Shape;133;p3"/>
            <p:cNvGrpSpPr/>
            <p:nvPr/>
          </p:nvGrpSpPr>
          <p:grpSpPr>
            <a:xfrm>
              <a:off x="1520227" y="445547"/>
              <a:ext cx="353493" cy="199408"/>
              <a:chOff x="2017451" y="997371"/>
              <a:chExt cx="742944" cy="419100"/>
            </a:xfrm>
          </p:grpSpPr>
          <p:sp>
            <p:nvSpPr>
              <p:cNvPr id="134" name="Google Shape;134;p3"/>
              <p:cNvSpPr/>
              <p:nvPr/>
            </p:nvSpPr>
            <p:spPr>
              <a:xfrm>
                <a:off x="2017451" y="997371"/>
                <a:ext cx="742944" cy="419100"/>
              </a:xfrm>
              <a:custGeom>
                <a:rect b="b" l="l" r="r" t="t"/>
                <a:pathLst>
                  <a:path extrusionOk="0" h="419100" w="742944">
                    <a:moveTo>
                      <a:pt x="740576" y="203264"/>
                    </a:moveTo>
                    <a:cubicBezTo>
                      <a:pt x="733280" y="194958"/>
                      <a:pt x="559763" y="0"/>
                      <a:pt x="371473" y="0"/>
                    </a:cubicBezTo>
                    <a:cubicBezTo>
                      <a:pt x="183182" y="0"/>
                      <a:pt x="9665" y="194958"/>
                      <a:pt x="2369" y="203264"/>
                    </a:cubicBezTo>
                    <a:cubicBezTo>
                      <a:pt x="-790" y="206859"/>
                      <a:pt x="-790" y="212241"/>
                      <a:pt x="2369" y="215837"/>
                    </a:cubicBezTo>
                    <a:cubicBezTo>
                      <a:pt x="9665" y="224142"/>
                      <a:pt x="183182" y="419100"/>
                      <a:pt x="371473" y="419100"/>
                    </a:cubicBezTo>
                    <a:cubicBezTo>
                      <a:pt x="559763" y="419100"/>
                      <a:pt x="733280" y="224142"/>
                      <a:pt x="740576" y="215837"/>
                    </a:cubicBezTo>
                    <a:cubicBezTo>
                      <a:pt x="743734" y="212241"/>
                      <a:pt x="743734" y="206859"/>
                      <a:pt x="740576" y="203264"/>
                    </a:cubicBezTo>
                    <a:close/>
                    <a:moveTo>
                      <a:pt x="190498" y="209550"/>
                    </a:moveTo>
                    <a:cubicBezTo>
                      <a:pt x="190498" y="109600"/>
                      <a:pt x="271523" y="28575"/>
                      <a:pt x="371473" y="28575"/>
                    </a:cubicBezTo>
                    <a:cubicBezTo>
                      <a:pt x="471422" y="28575"/>
                      <a:pt x="552448" y="109600"/>
                      <a:pt x="552448" y="209550"/>
                    </a:cubicBezTo>
                    <a:cubicBezTo>
                      <a:pt x="552448" y="309500"/>
                      <a:pt x="471422" y="390525"/>
                      <a:pt x="371473" y="390525"/>
                    </a:cubicBezTo>
                    <a:cubicBezTo>
                      <a:pt x="271569" y="390415"/>
                      <a:pt x="190608" y="309454"/>
                      <a:pt x="190498" y="209550"/>
                    </a:cubicBezTo>
                    <a:close/>
                    <a:moveTo>
                      <a:pt x="22467" y="209550"/>
                    </a:moveTo>
                    <a:cubicBezTo>
                      <a:pt x="47232" y="183261"/>
                      <a:pt x="147978" y="81753"/>
                      <a:pt x="267764" y="38624"/>
                    </a:cubicBezTo>
                    <a:cubicBezTo>
                      <a:pt x="268231" y="38452"/>
                      <a:pt x="268269" y="38529"/>
                      <a:pt x="267841" y="38786"/>
                    </a:cubicBezTo>
                    <a:cubicBezTo>
                      <a:pt x="173530" y="95704"/>
                      <a:pt x="143217" y="218299"/>
                      <a:pt x="200136" y="312610"/>
                    </a:cubicBezTo>
                    <a:cubicBezTo>
                      <a:pt x="216872" y="340341"/>
                      <a:pt x="240109" y="363578"/>
                      <a:pt x="267841" y="380314"/>
                    </a:cubicBezTo>
                    <a:cubicBezTo>
                      <a:pt x="268269" y="380571"/>
                      <a:pt x="268231" y="380648"/>
                      <a:pt x="267764" y="380476"/>
                    </a:cubicBezTo>
                    <a:cubicBezTo>
                      <a:pt x="147978" y="337347"/>
                      <a:pt x="47194" y="235839"/>
                      <a:pt x="22467" y="209550"/>
                    </a:cubicBezTo>
                    <a:close/>
                    <a:moveTo>
                      <a:pt x="475181" y="380476"/>
                    </a:moveTo>
                    <a:cubicBezTo>
                      <a:pt x="474714" y="380648"/>
                      <a:pt x="474676" y="380571"/>
                      <a:pt x="475105" y="380314"/>
                    </a:cubicBezTo>
                    <a:cubicBezTo>
                      <a:pt x="569415" y="323396"/>
                      <a:pt x="599728" y="200801"/>
                      <a:pt x="542809" y="106490"/>
                    </a:cubicBezTo>
                    <a:cubicBezTo>
                      <a:pt x="526073" y="78759"/>
                      <a:pt x="502836" y="55522"/>
                      <a:pt x="475105" y="38786"/>
                    </a:cubicBezTo>
                    <a:cubicBezTo>
                      <a:pt x="474676" y="38529"/>
                      <a:pt x="474714" y="38452"/>
                      <a:pt x="475181" y="38624"/>
                    </a:cubicBezTo>
                    <a:cubicBezTo>
                      <a:pt x="594967" y="81753"/>
                      <a:pt x="695751" y="183261"/>
                      <a:pt x="720478" y="209550"/>
                    </a:cubicBezTo>
                    <a:cubicBezTo>
                      <a:pt x="695751" y="235839"/>
                      <a:pt x="594967" y="337347"/>
                      <a:pt x="475181" y="380476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cmpd="sng" w="9525">
                <a:solidFill>
                  <a:schemeClr val="accent2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Google Shape;135;p3"/>
              <p:cNvSpPr/>
              <p:nvPr/>
            </p:nvSpPr>
            <p:spPr>
              <a:xfrm>
                <a:off x="2303199" y="1121196"/>
                <a:ext cx="171450" cy="171450"/>
              </a:xfrm>
              <a:custGeom>
                <a:rect b="b" l="l" r="r" t="t"/>
                <a:pathLst>
                  <a:path extrusionOk="0" h="171450" w="171450">
                    <a:moveTo>
                      <a:pt x="85725" y="0"/>
                    </a:moveTo>
                    <a:cubicBezTo>
                      <a:pt x="38380" y="0"/>
                      <a:pt x="0" y="38380"/>
                      <a:pt x="0" y="85725"/>
                    </a:cubicBezTo>
                    <a:cubicBezTo>
                      <a:pt x="0" y="133070"/>
                      <a:pt x="38380" y="171450"/>
                      <a:pt x="85725" y="171450"/>
                    </a:cubicBezTo>
                    <a:cubicBezTo>
                      <a:pt x="133070" y="171450"/>
                      <a:pt x="171450" y="133070"/>
                      <a:pt x="171450" y="85725"/>
                    </a:cubicBezTo>
                    <a:cubicBezTo>
                      <a:pt x="171392" y="38404"/>
                      <a:pt x="133046" y="58"/>
                      <a:pt x="85725" y="0"/>
                    </a:cubicBezTo>
                    <a:close/>
                    <a:moveTo>
                      <a:pt x="85725" y="152400"/>
                    </a:moveTo>
                    <a:cubicBezTo>
                      <a:pt x="48901" y="152400"/>
                      <a:pt x="19050" y="122549"/>
                      <a:pt x="19050" y="85725"/>
                    </a:cubicBezTo>
                    <a:cubicBezTo>
                      <a:pt x="19050" y="48901"/>
                      <a:pt x="48901" y="19050"/>
                      <a:pt x="85725" y="19050"/>
                    </a:cubicBezTo>
                    <a:cubicBezTo>
                      <a:pt x="122549" y="19050"/>
                      <a:pt x="152400" y="48901"/>
                      <a:pt x="152400" y="85725"/>
                    </a:cubicBezTo>
                    <a:cubicBezTo>
                      <a:pt x="152358" y="122532"/>
                      <a:pt x="122532" y="152358"/>
                      <a:pt x="85725" y="152400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cmpd="sng" w="9525">
                <a:solidFill>
                  <a:schemeClr val="accent2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36" name="Google Shape;136;p3"/>
          <p:cNvGrpSpPr/>
          <p:nvPr/>
        </p:nvGrpSpPr>
        <p:grpSpPr>
          <a:xfrm>
            <a:off x="9060782" y="2416399"/>
            <a:ext cx="725553" cy="515879"/>
            <a:chOff x="1384073" y="304501"/>
            <a:chExt cx="625800" cy="481500"/>
          </a:xfrm>
        </p:grpSpPr>
        <p:sp>
          <p:nvSpPr>
            <p:cNvPr id="137" name="Google Shape;137;p3"/>
            <p:cNvSpPr/>
            <p:nvPr/>
          </p:nvSpPr>
          <p:spPr>
            <a:xfrm>
              <a:off x="1384073" y="3045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ye outline" id="138" name="Google Shape;138;p3"/>
            <p:cNvGrpSpPr/>
            <p:nvPr/>
          </p:nvGrpSpPr>
          <p:grpSpPr>
            <a:xfrm>
              <a:off x="1520227" y="445547"/>
              <a:ext cx="353493" cy="199408"/>
              <a:chOff x="2017451" y="997371"/>
              <a:chExt cx="742944" cy="419100"/>
            </a:xfrm>
          </p:grpSpPr>
          <p:sp>
            <p:nvSpPr>
              <p:cNvPr id="139" name="Google Shape;139;p3"/>
              <p:cNvSpPr/>
              <p:nvPr/>
            </p:nvSpPr>
            <p:spPr>
              <a:xfrm>
                <a:off x="2017451" y="997371"/>
                <a:ext cx="742944" cy="419100"/>
              </a:xfrm>
              <a:custGeom>
                <a:rect b="b" l="l" r="r" t="t"/>
                <a:pathLst>
                  <a:path extrusionOk="0" h="419100" w="742944">
                    <a:moveTo>
                      <a:pt x="740576" y="203264"/>
                    </a:moveTo>
                    <a:cubicBezTo>
                      <a:pt x="733280" y="194958"/>
                      <a:pt x="559763" y="0"/>
                      <a:pt x="371473" y="0"/>
                    </a:cubicBezTo>
                    <a:cubicBezTo>
                      <a:pt x="183182" y="0"/>
                      <a:pt x="9665" y="194958"/>
                      <a:pt x="2369" y="203264"/>
                    </a:cubicBezTo>
                    <a:cubicBezTo>
                      <a:pt x="-790" y="206859"/>
                      <a:pt x="-790" y="212241"/>
                      <a:pt x="2369" y="215837"/>
                    </a:cubicBezTo>
                    <a:cubicBezTo>
                      <a:pt x="9665" y="224142"/>
                      <a:pt x="183182" y="419100"/>
                      <a:pt x="371473" y="419100"/>
                    </a:cubicBezTo>
                    <a:cubicBezTo>
                      <a:pt x="559763" y="419100"/>
                      <a:pt x="733280" y="224142"/>
                      <a:pt x="740576" y="215837"/>
                    </a:cubicBezTo>
                    <a:cubicBezTo>
                      <a:pt x="743734" y="212241"/>
                      <a:pt x="743734" y="206859"/>
                      <a:pt x="740576" y="203264"/>
                    </a:cubicBezTo>
                    <a:close/>
                    <a:moveTo>
                      <a:pt x="190498" y="209550"/>
                    </a:moveTo>
                    <a:cubicBezTo>
                      <a:pt x="190498" y="109600"/>
                      <a:pt x="271523" y="28575"/>
                      <a:pt x="371473" y="28575"/>
                    </a:cubicBezTo>
                    <a:cubicBezTo>
                      <a:pt x="471422" y="28575"/>
                      <a:pt x="552448" y="109600"/>
                      <a:pt x="552448" y="209550"/>
                    </a:cubicBezTo>
                    <a:cubicBezTo>
                      <a:pt x="552448" y="309500"/>
                      <a:pt x="471422" y="390525"/>
                      <a:pt x="371473" y="390525"/>
                    </a:cubicBezTo>
                    <a:cubicBezTo>
                      <a:pt x="271569" y="390415"/>
                      <a:pt x="190608" y="309454"/>
                      <a:pt x="190498" y="209550"/>
                    </a:cubicBezTo>
                    <a:close/>
                    <a:moveTo>
                      <a:pt x="22467" y="209550"/>
                    </a:moveTo>
                    <a:cubicBezTo>
                      <a:pt x="47232" y="183261"/>
                      <a:pt x="147978" y="81753"/>
                      <a:pt x="267764" y="38624"/>
                    </a:cubicBezTo>
                    <a:cubicBezTo>
                      <a:pt x="268231" y="38452"/>
                      <a:pt x="268269" y="38529"/>
                      <a:pt x="267841" y="38786"/>
                    </a:cubicBezTo>
                    <a:cubicBezTo>
                      <a:pt x="173530" y="95704"/>
                      <a:pt x="143217" y="218299"/>
                      <a:pt x="200136" y="312610"/>
                    </a:cubicBezTo>
                    <a:cubicBezTo>
                      <a:pt x="216872" y="340341"/>
                      <a:pt x="240109" y="363578"/>
                      <a:pt x="267841" y="380314"/>
                    </a:cubicBezTo>
                    <a:cubicBezTo>
                      <a:pt x="268269" y="380571"/>
                      <a:pt x="268231" y="380648"/>
                      <a:pt x="267764" y="380476"/>
                    </a:cubicBezTo>
                    <a:cubicBezTo>
                      <a:pt x="147978" y="337347"/>
                      <a:pt x="47194" y="235839"/>
                      <a:pt x="22467" y="209550"/>
                    </a:cubicBezTo>
                    <a:close/>
                    <a:moveTo>
                      <a:pt x="475181" y="380476"/>
                    </a:moveTo>
                    <a:cubicBezTo>
                      <a:pt x="474714" y="380648"/>
                      <a:pt x="474676" y="380571"/>
                      <a:pt x="475105" y="380314"/>
                    </a:cubicBezTo>
                    <a:cubicBezTo>
                      <a:pt x="569415" y="323396"/>
                      <a:pt x="599728" y="200801"/>
                      <a:pt x="542809" y="106490"/>
                    </a:cubicBezTo>
                    <a:cubicBezTo>
                      <a:pt x="526073" y="78759"/>
                      <a:pt x="502836" y="55522"/>
                      <a:pt x="475105" y="38786"/>
                    </a:cubicBezTo>
                    <a:cubicBezTo>
                      <a:pt x="474676" y="38529"/>
                      <a:pt x="474714" y="38452"/>
                      <a:pt x="475181" y="38624"/>
                    </a:cubicBezTo>
                    <a:cubicBezTo>
                      <a:pt x="594967" y="81753"/>
                      <a:pt x="695751" y="183261"/>
                      <a:pt x="720478" y="209550"/>
                    </a:cubicBezTo>
                    <a:cubicBezTo>
                      <a:pt x="695751" y="235839"/>
                      <a:pt x="594967" y="337347"/>
                      <a:pt x="475181" y="380476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cmpd="sng" w="9525">
                <a:solidFill>
                  <a:schemeClr val="accent2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Google Shape;140;p3"/>
              <p:cNvSpPr/>
              <p:nvPr/>
            </p:nvSpPr>
            <p:spPr>
              <a:xfrm>
                <a:off x="2303199" y="1121196"/>
                <a:ext cx="171450" cy="171450"/>
              </a:xfrm>
              <a:custGeom>
                <a:rect b="b" l="l" r="r" t="t"/>
                <a:pathLst>
                  <a:path extrusionOk="0" h="171450" w="171450">
                    <a:moveTo>
                      <a:pt x="85725" y="0"/>
                    </a:moveTo>
                    <a:cubicBezTo>
                      <a:pt x="38380" y="0"/>
                      <a:pt x="0" y="38380"/>
                      <a:pt x="0" y="85725"/>
                    </a:cubicBezTo>
                    <a:cubicBezTo>
                      <a:pt x="0" y="133070"/>
                      <a:pt x="38380" y="171450"/>
                      <a:pt x="85725" y="171450"/>
                    </a:cubicBezTo>
                    <a:cubicBezTo>
                      <a:pt x="133070" y="171450"/>
                      <a:pt x="171450" y="133070"/>
                      <a:pt x="171450" y="85725"/>
                    </a:cubicBezTo>
                    <a:cubicBezTo>
                      <a:pt x="171392" y="38404"/>
                      <a:pt x="133046" y="58"/>
                      <a:pt x="85725" y="0"/>
                    </a:cubicBezTo>
                    <a:close/>
                    <a:moveTo>
                      <a:pt x="85725" y="152400"/>
                    </a:moveTo>
                    <a:cubicBezTo>
                      <a:pt x="48901" y="152400"/>
                      <a:pt x="19050" y="122549"/>
                      <a:pt x="19050" y="85725"/>
                    </a:cubicBezTo>
                    <a:cubicBezTo>
                      <a:pt x="19050" y="48901"/>
                      <a:pt x="48901" y="19050"/>
                      <a:pt x="85725" y="19050"/>
                    </a:cubicBezTo>
                    <a:cubicBezTo>
                      <a:pt x="122549" y="19050"/>
                      <a:pt x="152400" y="48901"/>
                      <a:pt x="152400" y="85725"/>
                    </a:cubicBezTo>
                    <a:cubicBezTo>
                      <a:pt x="152358" y="122532"/>
                      <a:pt x="122532" y="152358"/>
                      <a:pt x="85725" y="152400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cmpd="sng" w="9525">
                <a:solidFill>
                  <a:schemeClr val="accent2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41" name="Google Shape;141;p3"/>
          <p:cNvGrpSpPr/>
          <p:nvPr/>
        </p:nvGrpSpPr>
        <p:grpSpPr>
          <a:xfrm>
            <a:off x="3181703" y="2398722"/>
            <a:ext cx="725553" cy="515879"/>
            <a:chOff x="284048" y="263526"/>
            <a:chExt cx="625800" cy="481500"/>
          </a:xfrm>
        </p:grpSpPr>
        <p:sp>
          <p:nvSpPr>
            <p:cNvPr id="142" name="Google Shape;142;p3"/>
            <p:cNvSpPr/>
            <p:nvPr/>
          </p:nvSpPr>
          <p:spPr>
            <a:xfrm>
              <a:off x="284048" y="2635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443908" y="326555"/>
              <a:ext cx="306080" cy="355442"/>
            </a:xfrm>
            <a:custGeom>
              <a:rect b="b" l="l" r="r" t="t"/>
              <a:pathLst>
                <a:path extrusionOk="0" h="748299" w="644379">
                  <a:moveTo>
                    <a:pt x="574847" y="513985"/>
                  </a:moveTo>
                  <a:cubicBezTo>
                    <a:pt x="606280" y="451120"/>
                    <a:pt x="609137" y="380635"/>
                    <a:pt x="609137" y="318722"/>
                  </a:cubicBezTo>
                  <a:lnTo>
                    <a:pt x="609137" y="313960"/>
                  </a:lnTo>
                  <a:cubicBezTo>
                    <a:pt x="609137" y="271097"/>
                    <a:pt x="610090" y="226330"/>
                    <a:pt x="626282" y="210137"/>
                  </a:cubicBezTo>
                  <a:cubicBezTo>
                    <a:pt x="644380" y="190135"/>
                    <a:pt x="642475" y="160607"/>
                    <a:pt x="622472" y="142510"/>
                  </a:cubicBezTo>
                  <a:cubicBezTo>
                    <a:pt x="622472" y="142510"/>
                    <a:pt x="622472" y="142510"/>
                    <a:pt x="622472" y="142510"/>
                  </a:cubicBezTo>
                  <a:cubicBezTo>
                    <a:pt x="612947" y="133937"/>
                    <a:pt x="599612" y="129175"/>
                    <a:pt x="586277" y="130127"/>
                  </a:cubicBezTo>
                  <a:cubicBezTo>
                    <a:pt x="573895" y="131080"/>
                    <a:pt x="562465" y="136795"/>
                    <a:pt x="554845" y="145367"/>
                  </a:cubicBezTo>
                  <a:cubicBezTo>
                    <a:pt x="521507" y="180610"/>
                    <a:pt x="498647" y="242522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78645" y="292052"/>
                    <a:pt x="465310" y="276812"/>
                    <a:pt x="452927" y="259667"/>
                  </a:cubicBezTo>
                  <a:lnTo>
                    <a:pt x="445307" y="250142"/>
                  </a:lnTo>
                  <a:lnTo>
                    <a:pt x="372917" y="33925"/>
                  </a:lnTo>
                  <a:cubicBezTo>
                    <a:pt x="364345" y="8207"/>
                    <a:pt x="335770" y="-6080"/>
                    <a:pt x="310052" y="2492"/>
                  </a:cubicBezTo>
                  <a:cubicBezTo>
                    <a:pt x="295765" y="7255"/>
                    <a:pt x="284335" y="17732"/>
                    <a:pt x="279572" y="32020"/>
                  </a:cubicBezTo>
                  <a:cubicBezTo>
                    <a:pt x="275762" y="43450"/>
                    <a:pt x="274810" y="55832"/>
                    <a:pt x="279572" y="68215"/>
                  </a:cubicBezTo>
                  <a:lnTo>
                    <a:pt x="330055" y="219662"/>
                  </a:lnTo>
                  <a:cubicBezTo>
                    <a:pt x="330055" y="219662"/>
                    <a:pt x="330055" y="219662"/>
                    <a:pt x="330055" y="219662"/>
                  </a:cubicBezTo>
                  <a:cubicBezTo>
                    <a:pt x="330055" y="219662"/>
                    <a:pt x="330055" y="219662"/>
                    <a:pt x="330055" y="219662"/>
                  </a:cubicBezTo>
                  <a:lnTo>
                    <a:pt x="227185" y="59642"/>
                  </a:lnTo>
                  <a:cubicBezTo>
                    <a:pt x="221470" y="50117"/>
                    <a:pt x="211945" y="42497"/>
                    <a:pt x="201467" y="37735"/>
                  </a:cubicBezTo>
                  <a:cubicBezTo>
                    <a:pt x="175750" y="28210"/>
                    <a:pt x="147175" y="41545"/>
                    <a:pt x="137650" y="68215"/>
                  </a:cubicBezTo>
                  <a:cubicBezTo>
                    <a:pt x="136697" y="72025"/>
                    <a:pt x="135745" y="75835"/>
                    <a:pt x="134792" y="78692"/>
                  </a:cubicBezTo>
                  <a:cubicBezTo>
                    <a:pt x="133840" y="91075"/>
                    <a:pt x="136697" y="103457"/>
                    <a:pt x="143365" y="112982"/>
                  </a:cubicBezTo>
                  <a:lnTo>
                    <a:pt x="238615" y="261572"/>
                  </a:lnTo>
                  <a:cubicBezTo>
                    <a:pt x="238615" y="261572"/>
                    <a:pt x="238615" y="261572"/>
                    <a:pt x="238615" y="261572"/>
                  </a:cubicBezTo>
                  <a:cubicBezTo>
                    <a:pt x="238615" y="261572"/>
                    <a:pt x="238615" y="261572"/>
                    <a:pt x="238615" y="261572"/>
                  </a:cubicBezTo>
                  <a:lnTo>
                    <a:pt x="119552" y="153940"/>
                  </a:lnTo>
                  <a:cubicBezTo>
                    <a:pt x="99550" y="134890"/>
                    <a:pt x="68117" y="135842"/>
                    <a:pt x="49067" y="156797"/>
                  </a:cubicBezTo>
                  <a:cubicBezTo>
                    <a:pt x="30017" y="177752"/>
                    <a:pt x="30970" y="208232"/>
                    <a:pt x="51925" y="227282"/>
                  </a:cubicBezTo>
                  <a:cubicBezTo>
                    <a:pt x="51925" y="227282"/>
                    <a:pt x="52877" y="227282"/>
                    <a:pt x="52877" y="228235"/>
                  </a:cubicBezTo>
                  <a:lnTo>
                    <a:pt x="188132" y="353012"/>
                  </a:lnTo>
                  <a:cubicBezTo>
                    <a:pt x="188132" y="353012"/>
                    <a:pt x="188132" y="353012"/>
                    <a:pt x="188132" y="353012"/>
                  </a:cubicBezTo>
                  <a:lnTo>
                    <a:pt x="73832" y="295862"/>
                  </a:lnTo>
                  <a:cubicBezTo>
                    <a:pt x="63355" y="290147"/>
                    <a:pt x="50020" y="288242"/>
                    <a:pt x="38590" y="291100"/>
                  </a:cubicBezTo>
                  <a:cubicBezTo>
                    <a:pt x="11920" y="297767"/>
                    <a:pt x="-5225" y="324437"/>
                    <a:pt x="1442" y="351107"/>
                  </a:cubicBezTo>
                  <a:cubicBezTo>
                    <a:pt x="2395" y="354917"/>
                    <a:pt x="3347" y="357775"/>
                    <a:pt x="5252" y="361585"/>
                  </a:cubicBezTo>
                  <a:cubicBezTo>
                    <a:pt x="10967" y="372062"/>
                    <a:pt x="19540" y="380635"/>
                    <a:pt x="30017" y="385397"/>
                  </a:cubicBezTo>
                  <a:lnTo>
                    <a:pt x="169082" y="454930"/>
                  </a:lnTo>
                  <a:lnTo>
                    <a:pt x="174797" y="464455"/>
                  </a:lnTo>
                  <a:cubicBezTo>
                    <a:pt x="249092" y="573992"/>
                    <a:pt x="314815" y="628285"/>
                    <a:pt x="370060" y="628285"/>
                  </a:cubicBezTo>
                  <a:lnTo>
                    <a:pt x="446260" y="748300"/>
                  </a:lnTo>
                  <a:lnTo>
                    <a:pt x="462452" y="737822"/>
                  </a:lnTo>
                  <a:lnTo>
                    <a:pt x="383395" y="613045"/>
                  </a:lnTo>
                  <a:cubicBezTo>
                    <a:pt x="381490" y="610187"/>
                    <a:pt x="377680" y="608282"/>
                    <a:pt x="374822" y="608282"/>
                  </a:cubicBezTo>
                  <a:cubicBezTo>
                    <a:pt x="341485" y="611140"/>
                    <a:pt x="282430" y="586375"/>
                    <a:pt x="190990" y="453025"/>
                  </a:cubicBezTo>
                  <a:lnTo>
                    <a:pt x="183370" y="441595"/>
                  </a:lnTo>
                  <a:cubicBezTo>
                    <a:pt x="182417" y="439690"/>
                    <a:pt x="181465" y="438737"/>
                    <a:pt x="179560" y="437785"/>
                  </a:cubicBezTo>
                  <a:lnTo>
                    <a:pt x="37637" y="366347"/>
                  </a:lnTo>
                  <a:cubicBezTo>
                    <a:pt x="31922" y="363490"/>
                    <a:pt x="27160" y="358727"/>
                    <a:pt x="23350" y="353012"/>
                  </a:cubicBezTo>
                  <a:cubicBezTo>
                    <a:pt x="14777" y="337772"/>
                    <a:pt x="20492" y="318722"/>
                    <a:pt x="35732" y="311102"/>
                  </a:cubicBezTo>
                  <a:cubicBezTo>
                    <a:pt x="39542" y="309197"/>
                    <a:pt x="42400" y="308245"/>
                    <a:pt x="46210" y="307292"/>
                  </a:cubicBezTo>
                  <a:cubicBezTo>
                    <a:pt x="52877" y="306340"/>
                    <a:pt x="59545" y="307292"/>
                    <a:pt x="65260" y="311102"/>
                  </a:cubicBezTo>
                  <a:lnTo>
                    <a:pt x="240520" y="400637"/>
                  </a:lnTo>
                  <a:cubicBezTo>
                    <a:pt x="245282" y="402542"/>
                    <a:pt x="250997" y="400637"/>
                    <a:pt x="252902" y="396827"/>
                  </a:cubicBezTo>
                  <a:cubicBezTo>
                    <a:pt x="254807" y="393017"/>
                    <a:pt x="253855" y="388255"/>
                    <a:pt x="250997" y="385397"/>
                  </a:cubicBezTo>
                  <a:lnTo>
                    <a:pt x="64307" y="213947"/>
                  </a:lnTo>
                  <a:cubicBezTo>
                    <a:pt x="51925" y="202517"/>
                    <a:pt x="50972" y="182515"/>
                    <a:pt x="62402" y="170132"/>
                  </a:cubicBezTo>
                  <a:cubicBezTo>
                    <a:pt x="69070" y="162512"/>
                    <a:pt x="79547" y="158702"/>
                    <a:pt x="90025" y="160607"/>
                  </a:cubicBezTo>
                  <a:cubicBezTo>
                    <a:pt x="96692" y="161560"/>
                    <a:pt x="102407" y="164417"/>
                    <a:pt x="107170" y="169180"/>
                  </a:cubicBezTo>
                  <a:lnTo>
                    <a:pt x="279572" y="327295"/>
                  </a:lnTo>
                  <a:cubicBezTo>
                    <a:pt x="283382" y="331105"/>
                    <a:pt x="289097" y="330152"/>
                    <a:pt x="292907" y="326342"/>
                  </a:cubicBezTo>
                  <a:cubicBezTo>
                    <a:pt x="295765" y="323485"/>
                    <a:pt x="296717" y="318722"/>
                    <a:pt x="293860" y="314912"/>
                  </a:cubicBezTo>
                  <a:lnTo>
                    <a:pt x="157652" y="101552"/>
                  </a:lnTo>
                  <a:cubicBezTo>
                    <a:pt x="148127" y="87265"/>
                    <a:pt x="152890" y="68215"/>
                    <a:pt x="167177" y="58690"/>
                  </a:cubicBezTo>
                  <a:cubicBezTo>
                    <a:pt x="181465" y="49165"/>
                    <a:pt x="200515" y="53927"/>
                    <a:pt x="210040" y="68215"/>
                  </a:cubicBezTo>
                  <a:lnTo>
                    <a:pt x="355772" y="294910"/>
                  </a:lnTo>
                  <a:cubicBezTo>
                    <a:pt x="358630" y="299672"/>
                    <a:pt x="364345" y="300625"/>
                    <a:pt x="369107" y="297767"/>
                  </a:cubicBezTo>
                  <a:cubicBezTo>
                    <a:pt x="372917" y="295862"/>
                    <a:pt x="374822" y="291100"/>
                    <a:pt x="372917" y="286337"/>
                  </a:cubicBezTo>
                  <a:lnTo>
                    <a:pt x="297670" y="60595"/>
                  </a:lnTo>
                  <a:cubicBezTo>
                    <a:pt x="295765" y="54880"/>
                    <a:pt x="294812" y="47260"/>
                    <a:pt x="296717" y="41545"/>
                  </a:cubicBezTo>
                  <a:cubicBezTo>
                    <a:pt x="301480" y="25352"/>
                    <a:pt x="318625" y="15827"/>
                    <a:pt x="334817" y="20590"/>
                  </a:cubicBezTo>
                  <a:cubicBezTo>
                    <a:pt x="338627" y="21542"/>
                    <a:pt x="342437" y="23447"/>
                    <a:pt x="345295" y="25352"/>
                  </a:cubicBezTo>
                  <a:cubicBezTo>
                    <a:pt x="350057" y="29162"/>
                    <a:pt x="353867" y="34877"/>
                    <a:pt x="356725" y="41545"/>
                  </a:cubicBezTo>
                  <a:lnTo>
                    <a:pt x="428162" y="257762"/>
                  </a:lnTo>
                  <a:lnTo>
                    <a:pt x="430067" y="260620"/>
                  </a:lnTo>
                  <a:lnTo>
                    <a:pt x="438640" y="271097"/>
                  </a:lnTo>
                  <a:cubicBezTo>
                    <a:pt x="455785" y="293957"/>
                    <a:pt x="474835" y="314912"/>
                    <a:pt x="495790" y="334915"/>
                  </a:cubicBezTo>
                  <a:cubicBezTo>
                    <a:pt x="499600" y="338725"/>
                    <a:pt x="505315" y="338725"/>
                    <a:pt x="509125" y="334915"/>
                  </a:cubicBezTo>
                  <a:cubicBezTo>
                    <a:pt x="511030" y="333010"/>
                    <a:pt x="511982" y="331105"/>
                    <a:pt x="511982" y="328247"/>
                  </a:cubicBezTo>
                  <a:cubicBezTo>
                    <a:pt x="512935" y="262525"/>
                    <a:pt x="535795" y="193945"/>
                    <a:pt x="569132" y="157750"/>
                  </a:cubicBezTo>
                  <a:cubicBezTo>
                    <a:pt x="573895" y="152035"/>
                    <a:pt x="580562" y="149177"/>
                    <a:pt x="587230" y="148225"/>
                  </a:cubicBezTo>
                  <a:cubicBezTo>
                    <a:pt x="595802" y="148225"/>
                    <a:pt x="603422" y="150130"/>
                    <a:pt x="609137" y="155845"/>
                  </a:cubicBezTo>
                  <a:cubicBezTo>
                    <a:pt x="620567" y="166322"/>
                    <a:pt x="622472" y="184420"/>
                    <a:pt x="611995" y="196802"/>
                  </a:cubicBezTo>
                  <a:cubicBezTo>
                    <a:pt x="591040" y="218710"/>
                    <a:pt x="590087" y="262525"/>
                    <a:pt x="590087" y="313960"/>
                  </a:cubicBezTo>
                  <a:lnTo>
                    <a:pt x="590087" y="318722"/>
                  </a:lnTo>
                  <a:cubicBezTo>
                    <a:pt x="590087" y="379682"/>
                    <a:pt x="587230" y="450167"/>
                    <a:pt x="555797" y="510175"/>
                  </a:cubicBezTo>
                  <a:cubicBezTo>
                    <a:pt x="553892" y="513032"/>
                    <a:pt x="553892" y="516842"/>
                    <a:pt x="555797" y="519700"/>
                  </a:cubicBezTo>
                  <a:lnTo>
                    <a:pt x="628187" y="634000"/>
                  </a:lnTo>
                  <a:lnTo>
                    <a:pt x="644380" y="623522"/>
                  </a:lnTo>
                  <a:lnTo>
                    <a:pt x="574847" y="513985"/>
                  </a:lnTo>
                  <a:close/>
                </a:path>
              </a:pathLst>
            </a:custGeom>
            <a:solidFill>
              <a:schemeClr val="accent1"/>
            </a:solidFill>
            <a:ln cap="flat" cmpd="sng" w="9525">
              <a:solidFill>
                <a:schemeClr val="accen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4" name="Google Shape;144;p3"/>
          <p:cNvGrpSpPr/>
          <p:nvPr/>
        </p:nvGrpSpPr>
        <p:grpSpPr>
          <a:xfrm>
            <a:off x="9060804" y="4515101"/>
            <a:ext cx="725553" cy="515879"/>
            <a:chOff x="284048" y="263526"/>
            <a:chExt cx="625800" cy="481500"/>
          </a:xfrm>
        </p:grpSpPr>
        <p:sp>
          <p:nvSpPr>
            <p:cNvPr id="145" name="Google Shape;145;p3"/>
            <p:cNvSpPr/>
            <p:nvPr/>
          </p:nvSpPr>
          <p:spPr>
            <a:xfrm>
              <a:off x="284048" y="2635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443908" y="326555"/>
              <a:ext cx="306080" cy="355442"/>
            </a:xfrm>
            <a:custGeom>
              <a:rect b="b" l="l" r="r" t="t"/>
              <a:pathLst>
                <a:path extrusionOk="0" h="748299" w="644379">
                  <a:moveTo>
                    <a:pt x="574847" y="513985"/>
                  </a:moveTo>
                  <a:cubicBezTo>
                    <a:pt x="606280" y="451120"/>
                    <a:pt x="609137" y="380635"/>
                    <a:pt x="609137" y="318722"/>
                  </a:cubicBezTo>
                  <a:lnTo>
                    <a:pt x="609137" y="313960"/>
                  </a:lnTo>
                  <a:cubicBezTo>
                    <a:pt x="609137" y="271097"/>
                    <a:pt x="610090" y="226330"/>
                    <a:pt x="626282" y="210137"/>
                  </a:cubicBezTo>
                  <a:cubicBezTo>
                    <a:pt x="644380" y="190135"/>
                    <a:pt x="642475" y="160607"/>
                    <a:pt x="622472" y="142510"/>
                  </a:cubicBezTo>
                  <a:cubicBezTo>
                    <a:pt x="622472" y="142510"/>
                    <a:pt x="622472" y="142510"/>
                    <a:pt x="622472" y="142510"/>
                  </a:cubicBezTo>
                  <a:cubicBezTo>
                    <a:pt x="612947" y="133937"/>
                    <a:pt x="599612" y="129175"/>
                    <a:pt x="586277" y="130127"/>
                  </a:cubicBezTo>
                  <a:cubicBezTo>
                    <a:pt x="573895" y="131080"/>
                    <a:pt x="562465" y="136795"/>
                    <a:pt x="554845" y="145367"/>
                  </a:cubicBezTo>
                  <a:cubicBezTo>
                    <a:pt x="521507" y="180610"/>
                    <a:pt x="498647" y="242522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78645" y="292052"/>
                    <a:pt x="465310" y="276812"/>
                    <a:pt x="452927" y="259667"/>
                  </a:cubicBezTo>
                  <a:lnTo>
                    <a:pt x="445307" y="250142"/>
                  </a:lnTo>
                  <a:lnTo>
                    <a:pt x="372917" y="33925"/>
                  </a:lnTo>
                  <a:cubicBezTo>
                    <a:pt x="364345" y="8207"/>
                    <a:pt x="335770" y="-6080"/>
                    <a:pt x="310052" y="2492"/>
                  </a:cubicBezTo>
                  <a:cubicBezTo>
                    <a:pt x="295765" y="7255"/>
                    <a:pt x="284335" y="17732"/>
                    <a:pt x="279572" y="32020"/>
                  </a:cubicBezTo>
                  <a:cubicBezTo>
                    <a:pt x="275762" y="43450"/>
                    <a:pt x="274810" y="55832"/>
                    <a:pt x="279572" y="68215"/>
                  </a:cubicBezTo>
                  <a:lnTo>
                    <a:pt x="330055" y="219662"/>
                  </a:lnTo>
                  <a:cubicBezTo>
                    <a:pt x="330055" y="219662"/>
                    <a:pt x="330055" y="219662"/>
                    <a:pt x="330055" y="219662"/>
                  </a:cubicBezTo>
                  <a:cubicBezTo>
                    <a:pt x="330055" y="219662"/>
                    <a:pt x="330055" y="219662"/>
                    <a:pt x="330055" y="219662"/>
                  </a:cubicBezTo>
                  <a:lnTo>
                    <a:pt x="227185" y="59642"/>
                  </a:lnTo>
                  <a:cubicBezTo>
                    <a:pt x="221470" y="50117"/>
                    <a:pt x="211945" y="42497"/>
                    <a:pt x="201467" y="37735"/>
                  </a:cubicBezTo>
                  <a:cubicBezTo>
                    <a:pt x="175750" y="28210"/>
                    <a:pt x="147175" y="41545"/>
                    <a:pt x="137650" y="68215"/>
                  </a:cubicBezTo>
                  <a:cubicBezTo>
                    <a:pt x="136697" y="72025"/>
                    <a:pt x="135745" y="75835"/>
                    <a:pt x="134792" y="78692"/>
                  </a:cubicBezTo>
                  <a:cubicBezTo>
                    <a:pt x="133840" y="91075"/>
                    <a:pt x="136697" y="103457"/>
                    <a:pt x="143365" y="112982"/>
                  </a:cubicBezTo>
                  <a:lnTo>
                    <a:pt x="238615" y="261572"/>
                  </a:lnTo>
                  <a:cubicBezTo>
                    <a:pt x="238615" y="261572"/>
                    <a:pt x="238615" y="261572"/>
                    <a:pt x="238615" y="261572"/>
                  </a:cubicBezTo>
                  <a:cubicBezTo>
                    <a:pt x="238615" y="261572"/>
                    <a:pt x="238615" y="261572"/>
                    <a:pt x="238615" y="261572"/>
                  </a:cubicBezTo>
                  <a:lnTo>
                    <a:pt x="119552" y="153940"/>
                  </a:lnTo>
                  <a:cubicBezTo>
                    <a:pt x="99550" y="134890"/>
                    <a:pt x="68117" y="135842"/>
                    <a:pt x="49067" y="156797"/>
                  </a:cubicBezTo>
                  <a:cubicBezTo>
                    <a:pt x="30017" y="177752"/>
                    <a:pt x="30970" y="208232"/>
                    <a:pt x="51925" y="227282"/>
                  </a:cubicBezTo>
                  <a:cubicBezTo>
                    <a:pt x="51925" y="227282"/>
                    <a:pt x="52877" y="227282"/>
                    <a:pt x="52877" y="228235"/>
                  </a:cubicBezTo>
                  <a:lnTo>
                    <a:pt x="188132" y="353012"/>
                  </a:lnTo>
                  <a:cubicBezTo>
                    <a:pt x="188132" y="353012"/>
                    <a:pt x="188132" y="353012"/>
                    <a:pt x="188132" y="353012"/>
                  </a:cubicBezTo>
                  <a:lnTo>
                    <a:pt x="73832" y="295862"/>
                  </a:lnTo>
                  <a:cubicBezTo>
                    <a:pt x="63355" y="290147"/>
                    <a:pt x="50020" y="288242"/>
                    <a:pt x="38590" y="291100"/>
                  </a:cubicBezTo>
                  <a:cubicBezTo>
                    <a:pt x="11920" y="297767"/>
                    <a:pt x="-5225" y="324437"/>
                    <a:pt x="1442" y="351107"/>
                  </a:cubicBezTo>
                  <a:cubicBezTo>
                    <a:pt x="2395" y="354917"/>
                    <a:pt x="3347" y="357775"/>
                    <a:pt x="5252" y="361585"/>
                  </a:cubicBezTo>
                  <a:cubicBezTo>
                    <a:pt x="10967" y="372062"/>
                    <a:pt x="19540" y="380635"/>
                    <a:pt x="30017" y="385397"/>
                  </a:cubicBezTo>
                  <a:lnTo>
                    <a:pt x="169082" y="454930"/>
                  </a:lnTo>
                  <a:lnTo>
                    <a:pt x="174797" y="464455"/>
                  </a:lnTo>
                  <a:cubicBezTo>
                    <a:pt x="249092" y="573992"/>
                    <a:pt x="314815" y="628285"/>
                    <a:pt x="370060" y="628285"/>
                  </a:cubicBezTo>
                  <a:lnTo>
                    <a:pt x="446260" y="748300"/>
                  </a:lnTo>
                  <a:lnTo>
                    <a:pt x="462452" y="737822"/>
                  </a:lnTo>
                  <a:lnTo>
                    <a:pt x="383395" y="613045"/>
                  </a:lnTo>
                  <a:cubicBezTo>
                    <a:pt x="381490" y="610187"/>
                    <a:pt x="377680" y="608282"/>
                    <a:pt x="374822" y="608282"/>
                  </a:cubicBezTo>
                  <a:cubicBezTo>
                    <a:pt x="341485" y="611140"/>
                    <a:pt x="282430" y="586375"/>
                    <a:pt x="190990" y="453025"/>
                  </a:cubicBezTo>
                  <a:lnTo>
                    <a:pt x="183370" y="441595"/>
                  </a:lnTo>
                  <a:cubicBezTo>
                    <a:pt x="182417" y="439690"/>
                    <a:pt x="181465" y="438737"/>
                    <a:pt x="179560" y="437785"/>
                  </a:cubicBezTo>
                  <a:lnTo>
                    <a:pt x="37637" y="366347"/>
                  </a:lnTo>
                  <a:cubicBezTo>
                    <a:pt x="31922" y="363490"/>
                    <a:pt x="27160" y="358727"/>
                    <a:pt x="23350" y="353012"/>
                  </a:cubicBezTo>
                  <a:cubicBezTo>
                    <a:pt x="14777" y="337772"/>
                    <a:pt x="20492" y="318722"/>
                    <a:pt x="35732" y="311102"/>
                  </a:cubicBezTo>
                  <a:cubicBezTo>
                    <a:pt x="39542" y="309197"/>
                    <a:pt x="42400" y="308245"/>
                    <a:pt x="46210" y="307292"/>
                  </a:cubicBezTo>
                  <a:cubicBezTo>
                    <a:pt x="52877" y="306340"/>
                    <a:pt x="59545" y="307292"/>
                    <a:pt x="65260" y="311102"/>
                  </a:cubicBezTo>
                  <a:lnTo>
                    <a:pt x="240520" y="400637"/>
                  </a:lnTo>
                  <a:cubicBezTo>
                    <a:pt x="245282" y="402542"/>
                    <a:pt x="250997" y="400637"/>
                    <a:pt x="252902" y="396827"/>
                  </a:cubicBezTo>
                  <a:cubicBezTo>
                    <a:pt x="254807" y="393017"/>
                    <a:pt x="253855" y="388255"/>
                    <a:pt x="250997" y="385397"/>
                  </a:cubicBezTo>
                  <a:lnTo>
                    <a:pt x="64307" y="213947"/>
                  </a:lnTo>
                  <a:cubicBezTo>
                    <a:pt x="51925" y="202517"/>
                    <a:pt x="50972" y="182515"/>
                    <a:pt x="62402" y="170132"/>
                  </a:cubicBezTo>
                  <a:cubicBezTo>
                    <a:pt x="69070" y="162512"/>
                    <a:pt x="79547" y="158702"/>
                    <a:pt x="90025" y="160607"/>
                  </a:cubicBezTo>
                  <a:cubicBezTo>
                    <a:pt x="96692" y="161560"/>
                    <a:pt x="102407" y="164417"/>
                    <a:pt x="107170" y="169180"/>
                  </a:cubicBezTo>
                  <a:lnTo>
                    <a:pt x="279572" y="327295"/>
                  </a:lnTo>
                  <a:cubicBezTo>
                    <a:pt x="283382" y="331105"/>
                    <a:pt x="289097" y="330152"/>
                    <a:pt x="292907" y="326342"/>
                  </a:cubicBezTo>
                  <a:cubicBezTo>
                    <a:pt x="295765" y="323485"/>
                    <a:pt x="296717" y="318722"/>
                    <a:pt x="293860" y="314912"/>
                  </a:cubicBezTo>
                  <a:lnTo>
                    <a:pt x="157652" y="101552"/>
                  </a:lnTo>
                  <a:cubicBezTo>
                    <a:pt x="148127" y="87265"/>
                    <a:pt x="152890" y="68215"/>
                    <a:pt x="167177" y="58690"/>
                  </a:cubicBezTo>
                  <a:cubicBezTo>
                    <a:pt x="181465" y="49165"/>
                    <a:pt x="200515" y="53927"/>
                    <a:pt x="210040" y="68215"/>
                  </a:cubicBezTo>
                  <a:lnTo>
                    <a:pt x="355772" y="294910"/>
                  </a:lnTo>
                  <a:cubicBezTo>
                    <a:pt x="358630" y="299672"/>
                    <a:pt x="364345" y="300625"/>
                    <a:pt x="369107" y="297767"/>
                  </a:cubicBezTo>
                  <a:cubicBezTo>
                    <a:pt x="372917" y="295862"/>
                    <a:pt x="374822" y="291100"/>
                    <a:pt x="372917" y="286337"/>
                  </a:cubicBezTo>
                  <a:lnTo>
                    <a:pt x="297670" y="60595"/>
                  </a:lnTo>
                  <a:cubicBezTo>
                    <a:pt x="295765" y="54880"/>
                    <a:pt x="294812" y="47260"/>
                    <a:pt x="296717" y="41545"/>
                  </a:cubicBezTo>
                  <a:cubicBezTo>
                    <a:pt x="301480" y="25352"/>
                    <a:pt x="318625" y="15827"/>
                    <a:pt x="334817" y="20590"/>
                  </a:cubicBezTo>
                  <a:cubicBezTo>
                    <a:pt x="338627" y="21542"/>
                    <a:pt x="342437" y="23447"/>
                    <a:pt x="345295" y="25352"/>
                  </a:cubicBezTo>
                  <a:cubicBezTo>
                    <a:pt x="350057" y="29162"/>
                    <a:pt x="353867" y="34877"/>
                    <a:pt x="356725" y="41545"/>
                  </a:cubicBezTo>
                  <a:lnTo>
                    <a:pt x="428162" y="257762"/>
                  </a:lnTo>
                  <a:lnTo>
                    <a:pt x="430067" y="260620"/>
                  </a:lnTo>
                  <a:lnTo>
                    <a:pt x="438640" y="271097"/>
                  </a:lnTo>
                  <a:cubicBezTo>
                    <a:pt x="455785" y="293957"/>
                    <a:pt x="474835" y="314912"/>
                    <a:pt x="495790" y="334915"/>
                  </a:cubicBezTo>
                  <a:cubicBezTo>
                    <a:pt x="499600" y="338725"/>
                    <a:pt x="505315" y="338725"/>
                    <a:pt x="509125" y="334915"/>
                  </a:cubicBezTo>
                  <a:cubicBezTo>
                    <a:pt x="511030" y="333010"/>
                    <a:pt x="511982" y="331105"/>
                    <a:pt x="511982" y="328247"/>
                  </a:cubicBezTo>
                  <a:cubicBezTo>
                    <a:pt x="512935" y="262525"/>
                    <a:pt x="535795" y="193945"/>
                    <a:pt x="569132" y="157750"/>
                  </a:cubicBezTo>
                  <a:cubicBezTo>
                    <a:pt x="573895" y="152035"/>
                    <a:pt x="580562" y="149177"/>
                    <a:pt x="587230" y="148225"/>
                  </a:cubicBezTo>
                  <a:cubicBezTo>
                    <a:pt x="595802" y="148225"/>
                    <a:pt x="603422" y="150130"/>
                    <a:pt x="609137" y="155845"/>
                  </a:cubicBezTo>
                  <a:cubicBezTo>
                    <a:pt x="620567" y="166322"/>
                    <a:pt x="622472" y="184420"/>
                    <a:pt x="611995" y="196802"/>
                  </a:cubicBezTo>
                  <a:cubicBezTo>
                    <a:pt x="591040" y="218710"/>
                    <a:pt x="590087" y="262525"/>
                    <a:pt x="590087" y="313960"/>
                  </a:cubicBezTo>
                  <a:lnTo>
                    <a:pt x="590087" y="318722"/>
                  </a:lnTo>
                  <a:cubicBezTo>
                    <a:pt x="590087" y="379682"/>
                    <a:pt x="587230" y="450167"/>
                    <a:pt x="555797" y="510175"/>
                  </a:cubicBezTo>
                  <a:cubicBezTo>
                    <a:pt x="553892" y="513032"/>
                    <a:pt x="553892" y="516842"/>
                    <a:pt x="555797" y="519700"/>
                  </a:cubicBezTo>
                  <a:lnTo>
                    <a:pt x="628187" y="634000"/>
                  </a:lnTo>
                  <a:lnTo>
                    <a:pt x="644380" y="623522"/>
                  </a:lnTo>
                  <a:lnTo>
                    <a:pt x="574847" y="513985"/>
                  </a:lnTo>
                  <a:close/>
                </a:path>
              </a:pathLst>
            </a:custGeom>
            <a:solidFill>
              <a:schemeClr val="accent1"/>
            </a:solidFill>
            <a:ln cap="flat" cmpd="sng" w="9525">
              <a:solidFill>
                <a:schemeClr val="accen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" name="Google Shape;147;p3"/>
          <p:cNvGrpSpPr/>
          <p:nvPr/>
        </p:nvGrpSpPr>
        <p:grpSpPr>
          <a:xfrm>
            <a:off x="3181703" y="4515044"/>
            <a:ext cx="725553" cy="515879"/>
            <a:chOff x="284048" y="2244126"/>
            <a:chExt cx="625800" cy="481500"/>
          </a:xfrm>
        </p:grpSpPr>
        <p:sp>
          <p:nvSpPr>
            <p:cNvPr id="148" name="Google Shape;148;p3"/>
            <p:cNvSpPr/>
            <p:nvPr/>
          </p:nvSpPr>
          <p:spPr>
            <a:xfrm>
              <a:off x="284048" y="22441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ar outline" id="149" name="Google Shape;149;p3"/>
            <p:cNvGrpSpPr/>
            <p:nvPr/>
          </p:nvGrpSpPr>
          <p:grpSpPr>
            <a:xfrm>
              <a:off x="484074" y="2333001"/>
              <a:ext cx="225748" cy="303751"/>
              <a:chOff x="5019702" y="2885850"/>
              <a:chExt cx="474460" cy="638400"/>
            </a:xfrm>
          </p:grpSpPr>
          <p:sp>
            <p:nvSpPr>
              <p:cNvPr id="150" name="Google Shape;150;p3"/>
              <p:cNvSpPr/>
              <p:nvPr/>
            </p:nvSpPr>
            <p:spPr>
              <a:xfrm>
                <a:off x="5019702" y="2885850"/>
                <a:ext cx="474460" cy="638400"/>
              </a:xfrm>
              <a:custGeom>
                <a:rect b="b" l="l" r="r" t="t"/>
                <a:pathLst>
                  <a:path extrusionOk="0" h="638400" w="474460">
                    <a:moveTo>
                      <a:pt x="49" y="208594"/>
                    </a:moveTo>
                    <a:cubicBezTo>
                      <a:pt x="-480" y="213828"/>
                      <a:pt x="3334" y="218499"/>
                      <a:pt x="8568" y="219028"/>
                    </a:cubicBezTo>
                    <a:cubicBezTo>
                      <a:pt x="13628" y="219539"/>
                      <a:pt x="18197" y="215986"/>
                      <a:pt x="18947" y="210956"/>
                    </a:cubicBezTo>
                    <a:cubicBezTo>
                      <a:pt x="33927" y="90895"/>
                      <a:pt x="143400" y="5711"/>
                      <a:pt x="263461" y="20692"/>
                    </a:cubicBezTo>
                    <a:cubicBezTo>
                      <a:pt x="373216" y="34386"/>
                      <a:pt x="455546" y="127745"/>
                      <a:pt x="455411" y="238350"/>
                    </a:cubicBezTo>
                    <a:cubicBezTo>
                      <a:pt x="455411" y="309445"/>
                      <a:pt x="404928" y="365728"/>
                      <a:pt x="343901" y="426735"/>
                    </a:cubicBezTo>
                    <a:lnTo>
                      <a:pt x="341111" y="429526"/>
                    </a:lnTo>
                    <a:lnTo>
                      <a:pt x="341111" y="500487"/>
                    </a:lnTo>
                    <a:cubicBezTo>
                      <a:pt x="341037" y="566103"/>
                      <a:pt x="287864" y="619277"/>
                      <a:pt x="222248" y="619350"/>
                    </a:cubicBezTo>
                    <a:lnTo>
                      <a:pt x="215085" y="619350"/>
                    </a:lnTo>
                    <a:cubicBezTo>
                      <a:pt x="192684" y="619389"/>
                      <a:pt x="170510" y="614851"/>
                      <a:pt x="149925" y="606015"/>
                    </a:cubicBezTo>
                    <a:lnTo>
                      <a:pt x="116263" y="591585"/>
                    </a:lnTo>
                    <a:cubicBezTo>
                      <a:pt x="111459" y="589443"/>
                      <a:pt x="105827" y="591602"/>
                      <a:pt x="103686" y="596407"/>
                    </a:cubicBezTo>
                    <a:cubicBezTo>
                      <a:pt x="101544" y="601211"/>
                      <a:pt x="103704" y="606843"/>
                      <a:pt x="108508" y="608985"/>
                    </a:cubicBezTo>
                    <a:cubicBezTo>
                      <a:pt x="108591" y="609021"/>
                      <a:pt x="108674" y="609057"/>
                      <a:pt x="108758" y="609091"/>
                    </a:cubicBezTo>
                    <a:lnTo>
                      <a:pt x="142419" y="623522"/>
                    </a:lnTo>
                    <a:cubicBezTo>
                      <a:pt x="165375" y="633376"/>
                      <a:pt x="190103" y="638440"/>
                      <a:pt x="215085" y="638400"/>
                    </a:cubicBezTo>
                    <a:lnTo>
                      <a:pt x="222248" y="638400"/>
                    </a:lnTo>
                    <a:cubicBezTo>
                      <a:pt x="298369" y="638289"/>
                      <a:pt x="360050" y="576608"/>
                      <a:pt x="360161" y="500487"/>
                    </a:cubicBezTo>
                    <a:lnTo>
                      <a:pt x="360161" y="437422"/>
                    </a:lnTo>
                    <a:cubicBezTo>
                      <a:pt x="422968" y="374424"/>
                      <a:pt x="474461" y="315617"/>
                      <a:pt x="474461" y="238350"/>
                    </a:cubicBezTo>
                    <a:cubicBezTo>
                      <a:pt x="474585" y="106837"/>
                      <a:pt x="368074" y="124"/>
                      <a:pt x="236561" y="0"/>
                    </a:cubicBezTo>
                    <a:cubicBezTo>
                      <a:pt x="116382" y="-114"/>
                      <a:pt x="14953" y="89342"/>
                      <a:pt x="49" y="208594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Google Shape;151;p3"/>
              <p:cNvSpPr/>
              <p:nvPr/>
            </p:nvSpPr>
            <p:spPr>
              <a:xfrm>
                <a:off x="5106359" y="2976140"/>
                <a:ext cx="297586" cy="431431"/>
              </a:xfrm>
              <a:custGeom>
                <a:rect b="b" l="l" r="r" t="t"/>
                <a:pathLst>
                  <a:path extrusionOk="0" h="431431" w="297586">
                    <a:moveTo>
                      <a:pt x="205171" y="31645"/>
                    </a:moveTo>
                    <a:cubicBezTo>
                      <a:pt x="245640" y="50756"/>
                      <a:pt x="273406" y="89371"/>
                      <a:pt x="278637" y="133820"/>
                    </a:cubicBezTo>
                    <a:cubicBezTo>
                      <a:pt x="279400" y="139024"/>
                      <a:pt x="284239" y="142626"/>
                      <a:pt x="289443" y="141862"/>
                    </a:cubicBezTo>
                    <a:cubicBezTo>
                      <a:pt x="294459" y="141126"/>
                      <a:pt x="298020" y="136591"/>
                      <a:pt x="297544" y="131543"/>
                    </a:cubicBezTo>
                    <a:cubicBezTo>
                      <a:pt x="287732" y="49676"/>
                      <a:pt x="213412" y="-8736"/>
                      <a:pt x="131544" y="1076"/>
                    </a:cubicBezTo>
                    <a:cubicBezTo>
                      <a:pt x="49677" y="10887"/>
                      <a:pt x="-8736" y="85208"/>
                      <a:pt x="1076" y="167075"/>
                    </a:cubicBezTo>
                    <a:cubicBezTo>
                      <a:pt x="4629" y="196720"/>
                      <a:pt x="16989" y="224619"/>
                      <a:pt x="36559" y="247167"/>
                    </a:cubicBezTo>
                    <a:cubicBezTo>
                      <a:pt x="40007" y="251142"/>
                      <a:pt x="46024" y="251568"/>
                      <a:pt x="49999" y="248120"/>
                    </a:cubicBezTo>
                    <a:cubicBezTo>
                      <a:pt x="53974" y="244672"/>
                      <a:pt x="54399" y="238655"/>
                      <a:pt x="50951" y="234680"/>
                    </a:cubicBezTo>
                    <a:cubicBezTo>
                      <a:pt x="38168" y="219947"/>
                      <a:pt x="28861" y="202527"/>
                      <a:pt x="23719" y="183712"/>
                    </a:cubicBezTo>
                    <a:cubicBezTo>
                      <a:pt x="46012" y="127048"/>
                      <a:pt x="110017" y="99185"/>
                      <a:pt x="166680" y="121477"/>
                    </a:cubicBezTo>
                    <a:cubicBezTo>
                      <a:pt x="218094" y="141704"/>
                      <a:pt x="246598" y="196862"/>
                      <a:pt x="233355" y="250501"/>
                    </a:cubicBezTo>
                    <a:cubicBezTo>
                      <a:pt x="224783" y="284953"/>
                      <a:pt x="192693" y="306575"/>
                      <a:pt x="154821" y="329320"/>
                    </a:cubicBezTo>
                    <a:lnTo>
                      <a:pt x="151440" y="331349"/>
                    </a:lnTo>
                    <a:lnTo>
                      <a:pt x="141972" y="369249"/>
                    </a:lnTo>
                    <a:cubicBezTo>
                      <a:pt x="133469" y="399865"/>
                      <a:pt x="102353" y="418344"/>
                      <a:pt x="71402" y="411159"/>
                    </a:cubicBezTo>
                    <a:cubicBezTo>
                      <a:pt x="57803" y="409563"/>
                      <a:pt x="45746" y="401668"/>
                      <a:pt x="38845" y="389842"/>
                    </a:cubicBezTo>
                    <a:cubicBezTo>
                      <a:pt x="32465" y="376956"/>
                      <a:pt x="31883" y="361961"/>
                      <a:pt x="37245" y="348618"/>
                    </a:cubicBezTo>
                    <a:cubicBezTo>
                      <a:pt x="39339" y="343793"/>
                      <a:pt x="37126" y="338182"/>
                      <a:pt x="32300" y="336088"/>
                    </a:cubicBezTo>
                    <a:cubicBezTo>
                      <a:pt x="27475" y="333993"/>
                      <a:pt x="21865" y="336207"/>
                      <a:pt x="19770" y="341032"/>
                    </a:cubicBezTo>
                    <a:cubicBezTo>
                      <a:pt x="19740" y="341104"/>
                      <a:pt x="19709" y="341174"/>
                      <a:pt x="19681" y="341246"/>
                    </a:cubicBezTo>
                    <a:cubicBezTo>
                      <a:pt x="12106" y="359904"/>
                      <a:pt x="12986" y="380930"/>
                      <a:pt x="22091" y="398891"/>
                    </a:cubicBezTo>
                    <a:cubicBezTo>
                      <a:pt x="31641" y="415856"/>
                      <a:pt x="48616" y="427340"/>
                      <a:pt x="67915" y="429895"/>
                    </a:cubicBezTo>
                    <a:cubicBezTo>
                      <a:pt x="73286" y="430897"/>
                      <a:pt x="78739" y="431404"/>
                      <a:pt x="84203" y="431409"/>
                    </a:cubicBezTo>
                    <a:cubicBezTo>
                      <a:pt x="119897" y="432256"/>
                      <a:pt x="151480" y="408426"/>
                      <a:pt x="160460" y="373869"/>
                    </a:cubicBezTo>
                    <a:lnTo>
                      <a:pt x="168014" y="343617"/>
                    </a:lnTo>
                    <a:cubicBezTo>
                      <a:pt x="208104" y="319376"/>
                      <a:pt x="241747" y="295526"/>
                      <a:pt x="251834" y="255121"/>
                    </a:cubicBezTo>
                    <a:cubicBezTo>
                      <a:pt x="263310" y="209074"/>
                      <a:pt x="248770" y="160433"/>
                      <a:pt x="213905" y="128238"/>
                    </a:cubicBezTo>
                    <a:cubicBezTo>
                      <a:pt x="209079" y="123652"/>
                      <a:pt x="203826" y="119538"/>
                      <a:pt x="198217" y="115951"/>
                    </a:cubicBezTo>
                    <a:cubicBezTo>
                      <a:pt x="138863" y="76776"/>
                      <a:pt x="59034" y="92686"/>
                      <a:pt x="19233" y="151622"/>
                    </a:cubicBezTo>
                    <a:cubicBezTo>
                      <a:pt x="19202" y="151664"/>
                      <a:pt x="19143" y="151673"/>
                      <a:pt x="19100" y="151642"/>
                    </a:cubicBezTo>
                    <a:cubicBezTo>
                      <a:pt x="19078" y="151626"/>
                      <a:pt x="19064" y="151601"/>
                      <a:pt x="19062" y="151574"/>
                    </a:cubicBezTo>
                    <a:cubicBezTo>
                      <a:pt x="17868" y="79610"/>
                      <a:pt x="75239" y="20304"/>
                      <a:pt x="147203" y="19110"/>
                    </a:cubicBezTo>
                    <a:cubicBezTo>
                      <a:pt x="167233" y="18778"/>
                      <a:pt x="187068" y="23067"/>
                      <a:pt x="205171" y="31645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52" name="Google Shape;152;p3"/>
          <p:cNvSpPr/>
          <p:nvPr/>
        </p:nvSpPr>
        <p:spPr>
          <a:xfrm>
            <a:off x="6107505" y="339671"/>
            <a:ext cx="725700" cy="5160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 cap="flat" cmpd="sng" w="28575">
            <a:solidFill>
              <a:srgbClr val="25252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descr="Ear outline" id="153" name="Google Shape;153;p3"/>
          <p:cNvGrpSpPr/>
          <p:nvPr/>
        </p:nvGrpSpPr>
        <p:grpSpPr>
          <a:xfrm>
            <a:off x="6339158" y="434935"/>
            <a:ext cx="261712" cy="325456"/>
            <a:chOff x="5019702" y="2885850"/>
            <a:chExt cx="474460" cy="638400"/>
          </a:xfrm>
        </p:grpSpPr>
        <p:sp>
          <p:nvSpPr>
            <p:cNvPr id="154" name="Google Shape;154;p3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6" name="Google Shape;156;p3"/>
          <p:cNvGrpSpPr/>
          <p:nvPr/>
        </p:nvGrpSpPr>
        <p:grpSpPr>
          <a:xfrm>
            <a:off x="6107481" y="2392256"/>
            <a:ext cx="725553" cy="515879"/>
            <a:chOff x="1231673" y="152101"/>
            <a:chExt cx="625800" cy="481500"/>
          </a:xfrm>
        </p:grpSpPr>
        <p:sp>
          <p:nvSpPr>
            <p:cNvPr id="157" name="Google Shape;157;p3"/>
            <p:cNvSpPr/>
            <p:nvPr/>
          </p:nvSpPr>
          <p:spPr>
            <a:xfrm>
              <a:off x="1231673" y="1521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1363625" y="211674"/>
              <a:ext cx="361896" cy="362355"/>
            </a:xfrm>
            <a:custGeom>
              <a:rect b="b" l="l" r="r" t="t"/>
              <a:pathLst>
                <a:path extrusionOk="0" h="762853" w="761887">
                  <a:moveTo>
                    <a:pt x="750770" y="78406"/>
                  </a:moveTo>
                  <a:lnTo>
                    <a:pt x="683781" y="11179"/>
                  </a:lnTo>
                  <a:cubicBezTo>
                    <a:pt x="668913" y="-3711"/>
                    <a:pt x="644789" y="-3729"/>
                    <a:pt x="629900" y="11139"/>
                  </a:cubicBezTo>
                  <a:cubicBezTo>
                    <a:pt x="629886" y="11153"/>
                    <a:pt x="629873" y="11166"/>
                    <a:pt x="629860" y="11179"/>
                  </a:cubicBezTo>
                  <a:lnTo>
                    <a:pt x="57407" y="583632"/>
                  </a:lnTo>
                  <a:lnTo>
                    <a:pt x="0" y="762854"/>
                  </a:lnTo>
                  <a:lnTo>
                    <a:pt x="178632" y="704809"/>
                  </a:lnTo>
                  <a:lnTo>
                    <a:pt x="178632" y="704809"/>
                  </a:lnTo>
                  <a:lnTo>
                    <a:pt x="750741" y="132232"/>
                  </a:lnTo>
                  <a:cubicBezTo>
                    <a:pt x="765591" y="117368"/>
                    <a:pt x="765604" y="93287"/>
                    <a:pt x="750770" y="78406"/>
                  </a:cubicBezTo>
                  <a:close/>
                  <a:moveTo>
                    <a:pt x="562547" y="105381"/>
                  </a:moveTo>
                  <a:lnTo>
                    <a:pt x="656625" y="199469"/>
                  </a:lnTo>
                  <a:lnTo>
                    <a:pt x="636289" y="219824"/>
                  </a:lnTo>
                  <a:lnTo>
                    <a:pt x="542192" y="125727"/>
                  </a:lnTo>
                  <a:close/>
                  <a:moveTo>
                    <a:pt x="167811" y="688302"/>
                  </a:moveTo>
                  <a:lnTo>
                    <a:pt x="61846" y="722725"/>
                  </a:lnTo>
                  <a:lnTo>
                    <a:pt x="39891" y="700760"/>
                  </a:lnTo>
                  <a:lnTo>
                    <a:pt x="73952" y="594385"/>
                  </a:lnTo>
                  <a:cubicBezTo>
                    <a:pt x="93240" y="579221"/>
                    <a:pt x="127063" y="585889"/>
                    <a:pt x="151705" y="610521"/>
                  </a:cubicBezTo>
                  <a:cubicBezTo>
                    <a:pt x="176346" y="635152"/>
                    <a:pt x="183013" y="669023"/>
                    <a:pt x="167811" y="688302"/>
                  </a:cubicBezTo>
                  <a:close/>
                  <a:moveTo>
                    <a:pt x="165164" y="597052"/>
                  </a:moveTo>
                  <a:cubicBezTo>
                    <a:pt x="148136" y="579301"/>
                    <a:pt x="124961" y="568736"/>
                    <a:pt x="100394" y="567525"/>
                  </a:cubicBezTo>
                  <a:lnTo>
                    <a:pt x="528723" y="139195"/>
                  </a:lnTo>
                  <a:lnTo>
                    <a:pt x="622821" y="233264"/>
                  </a:lnTo>
                  <a:lnTo>
                    <a:pt x="194739" y="661746"/>
                  </a:lnTo>
                  <a:cubicBezTo>
                    <a:pt x="193488" y="637200"/>
                    <a:pt x="182909" y="614058"/>
                    <a:pt x="165164" y="597052"/>
                  </a:cubicBezTo>
                  <a:close/>
                  <a:moveTo>
                    <a:pt x="737264" y="118764"/>
                  </a:moveTo>
                  <a:lnTo>
                    <a:pt x="670093" y="185991"/>
                  </a:lnTo>
                  <a:lnTo>
                    <a:pt x="576015" y="91913"/>
                  </a:lnTo>
                  <a:lnTo>
                    <a:pt x="643319" y="24600"/>
                  </a:lnTo>
                  <a:cubicBezTo>
                    <a:pt x="650751" y="17153"/>
                    <a:pt x="662813" y="17142"/>
                    <a:pt x="670259" y="24575"/>
                  </a:cubicBezTo>
                  <a:cubicBezTo>
                    <a:pt x="670268" y="24584"/>
                    <a:pt x="670275" y="24591"/>
                    <a:pt x="670284" y="24600"/>
                  </a:cubicBezTo>
                  <a:lnTo>
                    <a:pt x="737283" y="91827"/>
                  </a:lnTo>
                  <a:cubicBezTo>
                    <a:pt x="744714" y="99272"/>
                    <a:pt x="744705" y="111331"/>
                    <a:pt x="737264" y="118764"/>
                  </a:cubicBez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9" name="Google Shape;159;p3"/>
          <p:cNvSpPr/>
          <p:nvPr/>
        </p:nvSpPr>
        <p:spPr>
          <a:xfrm>
            <a:off x="9060810" y="317707"/>
            <a:ext cx="725700" cy="5160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3"/>
          <p:cNvSpPr/>
          <p:nvPr/>
        </p:nvSpPr>
        <p:spPr>
          <a:xfrm>
            <a:off x="9213797" y="381534"/>
            <a:ext cx="419038" cy="389055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II">
  <p:cSld name="CUSTOM_1_1">
    <p:bg>
      <p:bgPr>
        <a:solidFill>
          <a:schemeClr val="accent1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p4"/>
          <p:cNvPicPr preferRelativeResize="0"/>
          <p:nvPr/>
        </p:nvPicPr>
        <p:blipFill>
          <a:blip r:embed="rId2">
            <a:alphaModFix amt="37000"/>
          </a:blip>
          <a:stretch>
            <a:fillRect/>
          </a:stretch>
        </p:blipFill>
        <p:spPr>
          <a:xfrm>
            <a:off x="0" y="-20095"/>
            <a:ext cx="12192000" cy="685799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4"/>
          <p:cNvSpPr/>
          <p:nvPr/>
        </p:nvSpPr>
        <p:spPr>
          <a:xfrm>
            <a:off x="201942" y="980170"/>
            <a:ext cx="11737800" cy="48777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dk2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4">
            <a:hlinkClick action="ppaction://hlinksldjump" r:id="rId3"/>
          </p:cNvPr>
          <p:cNvSpPr/>
          <p:nvPr/>
        </p:nvSpPr>
        <p:spPr>
          <a:xfrm>
            <a:off x="11148563" y="1301708"/>
            <a:ext cx="434105" cy="35826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38100">
                  <a:solidFill>
                    <a:srgbClr val="25252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chemeClr val="accent1"/>
                </a:solidFill>
                <a:latin typeface="Coiny"/>
              </a:rPr>
              <a:t>x</a:t>
            </a:r>
          </a:p>
        </p:txBody>
      </p:sp>
      <p:sp>
        <p:nvSpPr>
          <p:cNvPr id="165" name="Google Shape;165;p4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9pPr>
          </a:lstStyle>
          <a:p/>
        </p:txBody>
      </p:sp>
      <p:sp>
        <p:nvSpPr>
          <p:cNvPr id="166" name="Google Shape;166;p4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ochi Hand"/>
              <a:buChar char="●"/>
              <a:defRPr i="0" sz="20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1pPr>
            <a:lvl2pPr indent="-3302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indent="-3302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indent="-3302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●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indent="-3302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indent="-3302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indent="-3302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●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indent="-3302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indent="-3302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II 1">
  <p:cSld name="CUSTOM_1_1_1">
    <p:bg>
      <p:bgPr>
        <a:solidFill>
          <a:schemeClr val="accent2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Google Shape;168;p5"/>
          <p:cNvPicPr preferRelativeResize="0"/>
          <p:nvPr/>
        </p:nvPicPr>
        <p:blipFill>
          <a:blip r:embed="rId2">
            <a:alphaModFix amt="37000"/>
          </a:blip>
          <a:stretch>
            <a:fillRect/>
          </a:stretch>
        </p:blipFill>
        <p:spPr>
          <a:xfrm>
            <a:off x="0" y="-20095"/>
            <a:ext cx="12192000" cy="6857996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5"/>
          <p:cNvSpPr/>
          <p:nvPr/>
        </p:nvSpPr>
        <p:spPr>
          <a:xfrm>
            <a:off x="201942" y="980170"/>
            <a:ext cx="11737800" cy="48777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dk2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5">
            <a:hlinkClick action="ppaction://hlinksldjump" r:id="rId3"/>
          </p:cNvPr>
          <p:cNvSpPr/>
          <p:nvPr/>
        </p:nvSpPr>
        <p:spPr>
          <a:xfrm>
            <a:off x="11148563" y="1301708"/>
            <a:ext cx="434105" cy="35826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38100">
                  <a:solidFill>
                    <a:srgbClr val="25252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chemeClr val="accent2"/>
                </a:solidFill>
                <a:latin typeface="Coiny"/>
              </a:rPr>
              <a:t>x</a:t>
            </a:r>
          </a:p>
        </p:txBody>
      </p:sp>
      <p:sp>
        <p:nvSpPr>
          <p:cNvPr id="171" name="Google Shape;171;p5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9pPr>
          </a:lstStyle>
          <a:p/>
        </p:txBody>
      </p:sp>
      <p:sp>
        <p:nvSpPr>
          <p:cNvPr id="172" name="Google Shape;172;p5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ochi Hand"/>
              <a:buChar char="●"/>
              <a:defRPr i="0" sz="20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1pPr>
            <a:lvl2pPr indent="-3302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indent="-3302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indent="-3302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●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indent="-3302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indent="-3302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indent="-3302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●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indent="-3302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indent="-3302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II 1 1">
  <p:cSld name="CUSTOM_1_1_1_1">
    <p:bg>
      <p:bgPr>
        <a:solidFill>
          <a:schemeClr val="accent3"/>
        </a:solid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6"/>
          <p:cNvPicPr preferRelativeResize="0"/>
          <p:nvPr/>
        </p:nvPicPr>
        <p:blipFill>
          <a:blip r:embed="rId2">
            <a:alphaModFix amt="37000"/>
          </a:blip>
          <a:stretch>
            <a:fillRect/>
          </a:stretch>
        </p:blipFill>
        <p:spPr>
          <a:xfrm>
            <a:off x="0" y="-20095"/>
            <a:ext cx="12192000" cy="6857996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6"/>
          <p:cNvSpPr/>
          <p:nvPr/>
        </p:nvSpPr>
        <p:spPr>
          <a:xfrm>
            <a:off x="201942" y="980170"/>
            <a:ext cx="11737800" cy="4877700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EEEEEE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6">
            <a:hlinkClick action="ppaction://hlinksldjump" r:id="rId3"/>
          </p:cNvPr>
          <p:cNvSpPr/>
          <p:nvPr/>
        </p:nvSpPr>
        <p:spPr>
          <a:xfrm>
            <a:off x="11148563" y="1301708"/>
            <a:ext cx="434105" cy="35826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38100">
                  <a:solidFill>
                    <a:srgbClr val="25252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chemeClr val="accent3"/>
                </a:solidFill>
                <a:latin typeface="Coiny"/>
              </a:rPr>
              <a:t>x</a:t>
            </a:r>
          </a:p>
        </p:txBody>
      </p:sp>
      <p:sp>
        <p:nvSpPr>
          <p:cNvPr id="177" name="Google Shape;177;p6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9pPr>
          </a:lstStyle>
          <a:p/>
        </p:txBody>
      </p:sp>
      <p:sp>
        <p:nvSpPr>
          <p:cNvPr id="178" name="Google Shape;178;p6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ochi Hand"/>
              <a:buChar char="●"/>
              <a:defRPr i="0" sz="20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1pPr>
            <a:lvl2pPr indent="-3302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indent="-3302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indent="-3302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●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indent="-3302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indent="-3302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indent="-3302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●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indent="-3302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indent="-3302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II 1 1 1">
  <p:cSld name="CUSTOM_1_1_1_1_1">
    <p:bg>
      <p:bgPr>
        <a:solidFill>
          <a:schemeClr val="accent4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7"/>
          <p:cNvPicPr preferRelativeResize="0"/>
          <p:nvPr/>
        </p:nvPicPr>
        <p:blipFill>
          <a:blip r:embed="rId2">
            <a:alphaModFix amt="37000"/>
          </a:blip>
          <a:stretch>
            <a:fillRect/>
          </a:stretch>
        </p:blipFill>
        <p:spPr>
          <a:xfrm>
            <a:off x="0" y="-20095"/>
            <a:ext cx="12192000" cy="6857996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7"/>
          <p:cNvSpPr/>
          <p:nvPr/>
        </p:nvSpPr>
        <p:spPr>
          <a:xfrm>
            <a:off x="201942" y="980170"/>
            <a:ext cx="11737800" cy="4877700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dk2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7">
            <a:hlinkClick action="ppaction://hlinksldjump" r:id="rId3"/>
          </p:cNvPr>
          <p:cNvSpPr/>
          <p:nvPr/>
        </p:nvSpPr>
        <p:spPr>
          <a:xfrm>
            <a:off x="11148563" y="1301708"/>
            <a:ext cx="434105" cy="35826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38100">
                  <a:solidFill>
                    <a:srgbClr val="25252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chemeClr val="accent4"/>
                </a:solidFill>
                <a:latin typeface="Coiny"/>
              </a:rPr>
              <a:t>x</a:t>
            </a:r>
          </a:p>
        </p:txBody>
      </p:sp>
      <p:sp>
        <p:nvSpPr>
          <p:cNvPr id="183" name="Google Shape;183;p7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9pPr>
          </a:lstStyle>
          <a:p/>
        </p:txBody>
      </p:sp>
      <p:sp>
        <p:nvSpPr>
          <p:cNvPr id="184" name="Google Shape;184;p7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ochi Hand"/>
              <a:buChar char="●"/>
              <a:defRPr i="0" sz="20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1pPr>
            <a:lvl2pPr indent="-3302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indent="-3302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indent="-3302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●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indent="-3302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indent="-3302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indent="-3302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●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indent="-3302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indent="-3302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0 DO NOT REMOVE · SlidesMania">
  <p:cSld name="CUSTOM_20"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oogle Shape;186;p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87" name="Google Shape;187;p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81025" lIns="81025" spcFirstLastPara="1" rIns="81025" wrap="square" tIns="810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8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0500" lIns="81025" spcFirstLastPara="1" rIns="81025" wrap="square" tIns="405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b="1" i="0" lang="en" sz="3200" u="none" cap="none" strike="noStrike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b="0" i="0" lang="en" sz="3200" u="none" cap="none" strike="noStrike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i="0" lang="en" sz="3200" u="none" cap="none" strike="noStrike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b="0" i="0" lang="en" sz="3200" u="none" cap="none" strike="noStrike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i="0" lang="en" sz="3200" u="none" cap="none" strike="noStrike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i="0" sz="3200" u="none" cap="none" strike="noStrike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t/>
              </a:r>
              <a:endParaRPr b="1" i="0" sz="3200" u="none" cap="none" strike="noStrike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t/>
              </a:r>
              <a:endParaRPr b="1" i="0" sz="3200" u="none" cap="none" strike="noStrike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rPr b="1" i="0" lang="en" sz="2700" u="none" cap="none" strike="noStrike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i="0" sz="2700" u="none" cap="none" strike="noStrike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0" i="0" lang="en" sz="2400" u="none" cap="none" strike="noStrike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b="0" i="0" lang="en" sz="2400" u="sng" cap="none" strike="noStrike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i="0" lang="en" sz="3900" u="none" cap="none" strike="noStrike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b="0" i="0" lang="en" sz="2400" u="none" cap="none" strike="noStrike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b="0" i="0" sz="2400" u="none" cap="none" strike="noStrike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1800" u="none" cap="none" strike="noStrike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b="0" i="0" sz="1800" u="none" cap="none" strike="noStrike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189" name="Google Shape;189;p8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sm" w="sm" type="none"/>
              <a:tailEnd len="sm" w="sm" type="none"/>
            </a:ln>
          </p:spPr>
        </p:cxnSp>
        <p:pic>
          <p:nvPicPr>
            <p:cNvPr id="190" name="Google Shape;190;p8">
              <a:hlinkClick r:id="rId3"/>
            </p:cNvPr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1" name="Google Shape;191;p8">
              <a:hlinkClick r:id="rId5"/>
            </p:cNvPr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2" name="Google Shape;192;p8">
              <a:hlinkClick r:id="rId7"/>
            </p:cNvPr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3" name="Google Shape;193;p8">
              <a:hlinkClick r:id="rId9"/>
            </p:cNvPr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4" name="Google Shape;194;p8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81025" lIns="81025" spcFirstLastPara="1" rIns="81025" wrap="square" tIns="81025">
              <a:no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00"/>
                <a:buFont typeface="Arial"/>
                <a:buNone/>
              </a:pPr>
              <a:r>
                <a:rPr b="1" i="0" lang="en" sz="2100" u="none" cap="none" strike="noStrike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i="0" sz="2100" u="none" cap="none" strike="noStrike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  <p:pic>
        <p:nvPicPr>
          <p:cNvPr id="195" name="Google Shape;195;p8"/>
          <p:cNvPicPr preferRelativeResize="0"/>
          <p:nvPr/>
        </p:nvPicPr>
        <p:blipFill rotWithShape="1">
          <a:blip r:embed="rId11">
            <a:alphaModFix/>
          </a:blip>
          <a:srcRect b="20906" l="0" r="0" t="16256"/>
          <a:stretch/>
        </p:blipFill>
        <p:spPr>
          <a:xfrm>
            <a:off x="125075" y="493725"/>
            <a:ext cx="8239800" cy="207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797377" y="593362"/>
            <a:ext cx="82998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oiny"/>
              <a:buNone/>
              <a:defRPr i="0" sz="2900" u="none" cap="none" strike="noStrike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797377" y="1536632"/>
            <a:ext cx="82998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ochi Hand"/>
              <a:buChar char="●"/>
              <a:defRPr i="0" sz="20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1pPr>
            <a:lvl2pPr indent="-3302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indent="-3302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indent="-3302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●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indent="-3302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indent="-3302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indent="-3302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●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indent="-3302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ochi Hand"/>
              <a:buChar char="○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indent="-3302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Font typeface="Gochi Hand"/>
              <a:buChar char="■"/>
              <a:defRPr i="0" sz="1600" u="none" cap="none" strike="noStrike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/>
        </p:txBody>
      </p:sp>
      <p:sp>
        <p:nvSpPr>
          <p:cNvPr id="8" name="Google Shape;8;p1"/>
          <p:cNvSpPr txBox="1"/>
          <p:nvPr/>
        </p:nvSpPr>
        <p:spPr>
          <a:xfrm rot="5400000">
            <a:off x="-723300" y="6002275"/>
            <a:ext cx="16677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slidesmania.com</a:t>
            </a:r>
            <a:endParaRPr i="0" sz="1200" u="none" cap="none" strike="noStrik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2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2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2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2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2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2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"/>
          <p:cNvSpPr txBox="1"/>
          <p:nvPr>
            <p:ph idx="1" type="subTitle"/>
          </p:nvPr>
        </p:nvSpPr>
        <p:spPr>
          <a:xfrm>
            <a:off x="1827800" y="4558125"/>
            <a:ext cx="8198100" cy="606000"/>
          </a:xfrm>
          <a:prstGeom prst="rect">
            <a:avLst/>
          </a:prstGeom>
          <a:solidFill>
            <a:schemeClr val="accent1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lang="en">
                <a:solidFill>
                  <a:schemeClr val="dk2"/>
                </a:solidFill>
              </a:rPr>
              <a:t>For differentiated instruction.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01" name="Google Shape;201;p9"/>
          <p:cNvSpPr txBox="1"/>
          <p:nvPr>
            <p:ph type="title"/>
          </p:nvPr>
        </p:nvSpPr>
        <p:spPr>
          <a:xfrm>
            <a:off x="1827800" y="1997125"/>
            <a:ext cx="8198100" cy="251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Interactive Choice Board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8">
            <a:hlinkClick action="ppaction://hlinksldjump" r:id="rId3"/>
          </p:cNvPr>
          <p:cNvSpPr/>
          <p:nvPr/>
        </p:nvSpPr>
        <p:spPr>
          <a:xfrm>
            <a:off x="10309304" y="816884"/>
            <a:ext cx="1706100" cy="1305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18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by hearing. L2</a:t>
            </a:r>
            <a:endParaRPr/>
          </a:p>
        </p:txBody>
      </p:sp>
      <p:sp>
        <p:nvSpPr>
          <p:cNvPr id="311" name="Google Shape;311;p18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Read-alouds, discussions, audios, etc.</a:t>
            </a:r>
            <a:endParaRPr/>
          </a:p>
        </p:txBody>
      </p:sp>
      <p:grpSp>
        <p:nvGrpSpPr>
          <p:cNvPr id="312" name="Google Shape;312;p18"/>
          <p:cNvGrpSpPr/>
          <p:nvPr/>
        </p:nvGrpSpPr>
        <p:grpSpPr>
          <a:xfrm>
            <a:off x="5620897" y="5556659"/>
            <a:ext cx="950215" cy="675593"/>
            <a:chOff x="284048" y="2244126"/>
            <a:chExt cx="625800" cy="481500"/>
          </a:xfrm>
        </p:grpSpPr>
        <p:sp>
          <p:nvSpPr>
            <p:cNvPr id="313" name="Google Shape;313;p18"/>
            <p:cNvSpPr/>
            <p:nvPr/>
          </p:nvSpPr>
          <p:spPr>
            <a:xfrm>
              <a:off x="284048" y="22441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ar outline" id="314" name="Google Shape;314;p18"/>
            <p:cNvGrpSpPr/>
            <p:nvPr/>
          </p:nvGrpSpPr>
          <p:grpSpPr>
            <a:xfrm>
              <a:off x="484074" y="2333001"/>
              <a:ext cx="225748" cy="303751"/>
              <a:chOff x="5019702" y="2885850"/>
              <a:chExt cx="474460" cy="638400"/>
            </a:xfrm>
          </p:grpSpPr>
          <p:sp>
            <p:nvSpPr>
              <p:cNvPr id="315" name="Google Shape;315;p18"/>
              <p:cNvSpPr/>
              <p:nvPr/>
            </p:nvSpPr>
            <p:spPr>
              <a:xfrm>
                <a:off x="5019702" y="2885850"/>
                <a:ext cx="474460" cy="638400"/>
              </a:xfrm>
              <a:custGeom>
                <a:rect b="b" l="l" r="r" t="t"/>
                <a:pathLst>
                  <a:path extrusionOk="0" h="638400" w="474460">
                    <a:moveTo>
                      <a:pt x="49" y="208594"/>
                    </a:moveTo>
                    <a:cubicBezTo>
                      <a:pt x="-480" y="213828"/>
                      <a:pt x="3334" y="218499"/>
                      <a:pt x="8568" y="219028"/>
                    </a:cubicBezTo>
                    <a:cubicBezTo>
                      <a:pt x="13628" y="219539"/>
                      <a:pt x="18197" y="215986"/>
                      <a:pt x="18947" y="210956"/>
                    </a:cubicBezTo>
                    <a:cubicBezTo>
                      <a:pt x="33927" y="90895"/>
                      <a:pt x="143400" y="5711"/>
                      <a:pt x="263461" y="20692"/>
                    </a:cubicBezTo>
                    <a:cubicBezTo>
                      <a:pt x="373216" y="34386"/>
                      <a:pt x="455546" y="127745"/>
                      <a:pt x="455411" y="238350"/>
                    </a:cubicBezTo>
                    <a:cubicBezTo>
                      <a:pt x="455411" y="309445"/>
                      <a:pt x="404928" y="365728"/>
                      <a:pt x="343901" y="426735"/>
                    </a:cubicBezTo>
                    <a:lnTo>
                      <a:pt x="341111" y="429526"/>
                    </a:lnTo>
                    <a:lnTo>
                      <a:pt x="341111" y="500487"/>
                    </a:lnTo>
                    <a:cubicBezTo>
                      <a:pt x="341037" y="566103"/>
                      <a:pt x="287864" y="619277"/>
                      <a:pt x="222248" y="619350"/>
                    </a:cubicBezTo>
                    <a:lnTo>
                      <a:pt x="215085" y="619350"/>
                    </a:lnTo>
                    <a:cubicBezTo>
                      <a:pt x="192684" y="619389"/>
                      <a:pt x="170510" y="614851"/>
                      <a:pt x="149925" y="606015"/>
                    </a:cubicBezTo>
                    <a:lnTo>
                      <a:pt x="116263" y="591585"/>
                    </a:lnTo>
                    <a:cubicBezTo>
                      <a:pt x="111459" y="589443"/>
                      <a:pt x="105827" y="591602"/>
                      <a:pt x="103686" y="596407"/>
                    </a:cubicBezTo>
                    <a:cubicBezTo>
                      <a:pt x="101544" y="601211"/>
                      <a:pt x="103704" y="606843"/>
                      <a:pt x="108508" y="608985"/>
                    </a:cubicBezTo>
                    <a:cubicBezTo>
                      <a:pt x="108591" y="609021"/>
                      <a:pt x="108674" y="609057"/>
                      <a:pt x="108758" y="609091"/>
                    </a:cubicBezTo>
                    <a:lnTo>
                      <a:pt x="142419" y="623522"/>
                    </a:lnTo>
                    <a:cubicBezTo>
                      <a:pt x="165375" y="633376"/>
                      <a:pt x="190103" y="638440"/>
                      <a:pt x="215085" y="638400"/>
                    </a:cubicBezTo>
                    <a:lnTo>
                      <a:pt x="222248" y="638400"/>
                    </a:lnTo>
                    <a:cubicBezTo>
                      <a:pt x="298369" y="638289"/>
                      <a:pt x="360050" y="576608"/>
                      <a:pt x="360161" y="500487"/>
                    </a:cubicBezTo>
                    <a:lnTo>
                      <a:pt x="360161" y="437422"/>
                    </a:lnTo>
                    <a:cubicBezTo>
                      <a:pt x="422968" y="374424"/>
                      <a:pt x="474461" y="315617"/>
                      <a:pt x="474461" y="238350"/>
                    </a:cubicBezTo>
                    <a:cubicBezTo>
                      <a:pt x="474585" y="106837"/>
                      <a:pt x="368074" y="124"/>
                      <a:pt x="236561" y="0"/>
                    </a:cubicBezTo>
                    <a:cubicBezTo>
                      <a:pt x="116382" y="-114"/>
                      <a:pt x="14953" y="89342"/>
                      <a:pt x="49" y="208594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" name="Google Shape;316;p18"/>
              <p:cNvSpPr/>
              <p:nvPr/>
            </p:nvSpPr>
            <p:spPr>
              <a:xfrm>
                <a:off x="5106359" y="2976140"/>
                <a:ext cx="297586" cy="431431"/>
              </a:xfrm>
              <a:custGeom>
                <a:rect b="b" l="l" r="r" t="t"/>
                <a:pathLst>
                  <a:path extrusionOk="0" h="431431" w="297586">
                    <a:moveTo>
                      <a:pt x="205171" y="31645"/>
                    </a:moveTo>
                    <a:cubicBezTo>
                      <a:pt x="245640" y="50756"/>
                      <a:pt x="273406" y="89371"/>
                      <a:pt x="278637" y="133820"/>
                    </a:cubicBezTo>
                    <a:cubicBezTo>
                      <a:pt x="279400" y="139024"/>
                      <a:pt x="284239" y="142626"/>
                      <a:pt x="289443" y="141862"/>
                    </a:cubicBezTo>
                    <a:cubicBezTo>
                      <a:pt x="294459" y="141126"/>
                      <a:pt x="298020" y="136591"/>
                      <a:pt x="297544" y="131543"/>
                    </a:cubicBezTo>
                    <a:cubicBezTo>
                      <a:pt x="287732" y="49676"/>
                      <a:pt x="213412" y="-8736"/>
                      <a:pt x="131544" y="1076"/>
                    </a:cubicBezTo>
                    <a:cubicBezTo>
                      <a:pt x="49677" y="10887"/>
                      <a:pt x="-8736" y="85208"/>
                      <a:pt x="1076" y="167075"/>
                    </a:cubicBezTo>
                    <a:cubicBezTo>
                      <a:pt x="4629" y="196720"/>
                      <a:pt x="16989" y="224619"/>
                      <a:pt x="36559" y="247167"/>
                    </a:cubicBezTo>
                    <a:cubicBezTo>
                      <a:pt x="40007" y="251142"/>
                      <a:pt x="46024" y="251568"/>
                      <a:pt x="49999" y="248120"/>
                    </a:cubicBezTo>
                    <a:cubicBezTo>
                      <a:pt x="53974" y="244672"/>
                      <a:pt x="54399" y="238655"/>
                      <a:pt x="50951" y="234680"/>
                    </a:cubicBezTo>
                    <a:cubicBezTo>
                      <a:pt x="38168" y="219947"/>
                      <a:pt x="28861" y="202527"/>
                      <a:pt x="23719" y="183712"/>
                    </a:cubicBezTo>
                    <a:cubicBezTo>
                      <a:pt x="46012" y="127048"/>
                      <a:pt x="110017" y="99185"/>
                      <a:pt x="166680" y="121477"/>
                    </a:cubicBezTo>
                    <a:cubicBezTo>
                      <a:pt x="218094" y="141704"/>
                      <a:pt x="246598" y="196862"/>
                      <a:pt x="233355" y="250501"/>
                    </a:cubicBezTo>
                    <a:cubicBezTo>
                      <a:pt x="224783" y="284953"/>
                      <a:pt x="192693" y="306575"/>
                      <a:pt x="154821" y="329320"/>
                    </a:cubicBezTo>
                    <a:lnTo>
                      <a:pt x="151440" y="331349"/>
                    </a:lnTo>
                    <a:lnTo>
                      <a:pt x="141972" y="369249"/>
                    </a:lnTo>
                    <a:cubicBezTo>
                      <a:pt x="133469" y="399865"/>
                      <a:pt x="102353" y="418344"/>
                      <a:pt x="71402" y="411159"/>
                    </a:cubicBezTo>
                    <a:cubicBezTo>
                      <a:pt x="57803" y="409563"/>
                      <a:pt x="45746" y="401668"/>
                      <a:pt x="38845" y="389842"/>
                    </a:cubicBezTo>
                    <a:cubicBezTo>
                      <a:pt x="32465" y="376956"/>
                      <a:pt x="31883" y="361961"/>
                      <a:pt x="37245" y="348618"/>
                    </a:cubicBezTo>
                    <a:cubicBezTo>
                      <a:pt x="39339" y="343793"/>
                      <a:pt x="37126" y="338182"/>
                      <a:pt x="32300" y="336088"/>
                    </a:cubicBezTo>
                    <a:cubicBezTo>
                      <a:pt x="27475" y="333993"/>
                      <a:pt x="21865" y="336207"/>
                      <a:pt x="19770" y="341032"/>
                    </a:cubicBezTo>
                    <a:cubicBezTo>
                      <a:pt x="19740" y="341104"/>
                      <a:pt x="19709" y="341174"/>
                      <a:pt x="19681" y="341246"/>
                    </a:cubicBezTo>
                    <a:cubicBezTo>
                      <a:pt x="12106" y="359904"/>
                      <a:pt x="12986" y="380930"/>
                      <a:pt x="22091" y="398891"/>
                    </a:cubicBezTo>
                    <a:cubicBezTo>
                      <a:pt x="31641" y="415856"/>
                      <a:pt x="48616" y="427340"/>
                      <a:pt x="67915" y="429895"/>
                    </a:cubicBezTo>
                    <a:cubicBezTo>
                      <a:pt x="73286" y="430897"/>
                      <a:pt x="78739" y="431404"/>
                      <a:pt x="84203" y="431409"/>
                    </a:cubicBezTo>
                    <a:cubicBezTo>
                      <a:pt x="119897" y="432256"/>
                      <a:pt x="151480" y="408426"/>
                      <a:pt x="160460" y="373869"/>
                    </a:cubicBezTo>
                    <a:lnTo>
                      <a:pt x="168014" y="343617"/>
                    </a:lnTo>
                    <a:cubicBezTo>
                      <a:pt x="208104" y="319376"/>
                      <a:pt x="241747" y="295526"/>
                      <a:pt x="251834" y="255121"/>
                    </a:cubicBezTo>
                    <a:cubicBezTo>
                      <a:pt x="263310" y="209074"/>
                      <a:pt x="248770" y="160433"/>
                      <a:pt x="213905" y="128238"/>
                    </a:cubicBezTo>
                    <a:cubicBezTo>
                      <a:pt x="209079" y="123652"/>
                      <a:pt x="203826" y="119538"/>
                      <a:pt x="198217" y="115951"/>
                    </a:cubicBezTo>
                    <a:cubicBezTo>
                      <a:pt x="138863" y="76776"/>
                      <a:pt x="59034" y="92686"/>
                      <a:pt x="19233" y="151622"/>
                    </a:cubicBezTo>
                    <a:cubicBezTo>
                      <a:pt x="19202" y="151664"/>
                      <a:pt x="19143" y="151673"/>
                      <a:pt x="19100" y="151642"/>
                    </a:cubicBezTo>
                    <a:cubicBezTo>
                      <a:pt x="19078" y="151626"/>
                      <a:pt x="19064" y="151601"/>
                      <a:pt x="19062" y="151574"/>
                    </a:cubicBezTo>
                    <a:cubicBezTo>
                      <a:pt x="17868" y="79610"/>
                      <a:pt x="75239" y="20304"/>
                      <a:pt x="147203" y="19110"/>
                    </a:cubicBezTo>
                    <a:cubicBezTo>
                      <a:pt x="167233" y="18778"/>
                      <a:pt x="187068" y="23067"/>
                      <a:pt x="205171" y="31645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9">
            <a:hlinkClick action="ppaction://hlinksldjump" r:id="rId3"/>
          </p:cNvPr>
          <p:cNvSpPr/>
          <p:nvPr/>
        </p:nvSpPr>
        <p:spPr>
          <a:xfrm>
            <a:off x="10309304" y="816884"/>
            <a:ext cx="1706100" cy="1305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9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by hearing. L3</a:t>
            </a:r>
            <a:endParaRPr/>
          </a:p>
        </p:txBody>
      </p:sp>
      <p:sp>
        <p:nvSpPr>
          <p:cNvPr id="323" name="Google Shape;323;p19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Read-alouds, discussions, audios, etc.</a:t>
            </a:r>
            <a:endParaRPr/>
          </a:p>
        </p:txBody>
      </p:sp>
      <p:grpSp>
        <p:nvGrpSpPr>
          <p:cNvPr id="324" name="Google Shape;324;p19"/>
          <p:cNvGrpSpPr/>
          <p:nvPr/>
        </p:nvGrpSpPr>
        <p:grpSpPr>
          <a:xfrm>
            <a:off x="5620897" y="5556659"/>
            <a:ext cx="950215" cy="675593"/>
            <a:chOff x="284048" y="2244126"/>
            <a:chExt cx="625800" cy="481500"/>
          </a:xfrm>
        </p:grpSpPr>
        <p:sp>
          <p:nvSpPr>
            <p:cNvPr id="325" name="Google Shape;325;p19"/>
            <p:cNvSpPr/>
            <p:nvPr/>
          </p:nvSpPr>
          <p:spPr>
            <a:xfrm>
              <a:off x="284048" y="22441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ar outline" id="326" name="Google Shape;326;p19"/>
            <p:cNvGrpSpPr/>
            <p:nvPr/>
          </p:nvGrpSpPr>
          <p:grpSpPr>
            <a:xfrm>
              <a:off x="484074" y="2333001"/>
              <a:ext cx="225748" cy="303751"/>
              <a:chOff x="5019702" y="2885850"/>
              <a:chExt cx="474460" cy="638400"/>
            </a:xfrm>
          </p:grpSpPr>
          <p:sp>
            <p:nvSpPr>
              <p:cNvPr id="327" name="Google Shape;327;p19"/>
              <p:cNvSpPr/>
              <p:nvPr/>
            </p:nvSpPr>
            <p:spPr>
              <a:xfrm>
                <a:off x="5019702" y="2885850"/>
                <a:ext cx="474460" cy="638400"/>
              </a:xfrm>
              <a:custGeom>
                <a:rect b="b" l="l" r="r" t="t"/>
                <a:pathLst>
                  <a:path extrusionOk="0" h="638400" w="474460">
                    <a:moveTo>
                      <a:pt x="49" y="208594"/>
                    </a:moveTo>
                    <a:cubicBezTo>
                      <a:pt x="-480" y="213828"/>
                      <a:pt x="3334" y="218499"/>
                      <a:pt x="8568" y="219028"/>
                    </a:cubicBezTo>
                    <a:cubicBezTo>
                      <a:pt x="13628" y="219539"/>
                      <a:pt x="18197" y="215986"/>
                      <a:pt x="18947" y="210956"/>
                    </a:cubicBezTo>
                    <a:cubicBezTo>
                      <a:pt x="33927" y="90895"/>
                      <a:pt x="143400" y="5711"/>
                      <a:pt x="263461" y="20692"/>
                    </a:cubicBezTo>
                    <a:cubicBezTo>
                      <a:pt x="373216" y="34386"/>
                      <a:pt x="455546" y="127745"/>
                      <a:pt x="455411" y="238350"/>
                    </a:cubicBezTo>
                    <a:cubicBezTo>
                      <a:pt x="455411" y="309445"/>
                      <a:pt x="404928" y="365728"/>
                      <a:pt x="343901" y="426735"/>
                    </a:cubicBezTo>
                    <a:lnTo>
                      <a:pt x="341111" y="429526"/>
                    </a:lnTo>
                    <a:lnTo>
                      <a:pt x="341111" y="500487"/>
                    </a:lnTo>
                    <a:cubicBezTo>
                      <a:pt x="341037" y="566103"/>
                      <a:pt x="287864" y="619277"/>
                      <a:pt x="222248" y="619350"/>
                    </a:cubicBezTo>
                    <a:lnTo>
                      <a:pt x="215085" y="619350"/>
                    </a:lnTo>
                    <a:cubicBezTo>
                      <a:pt x="192684" y="619389"/>
                      <a:pt x="170510" y="614851"/>
                      <a:pt x="149925" y="606015"/>
                    </a:cubicBezTo>
                    <a:lnTo>
                      <a:pt x="116263" y="591585"/>
                    </a:lnTo>
                    <a:cubicBezTo>
                      <a:pt x="111459" y="589443"/>
                      <a:pt x="105827" y="591602"/>
                      <a:pt x="103686" y="596407"/>
                    </a:cubicBezTo>
                    <a:cubicBezTo>
                      <a:pt x="101544" y="601211"/>
                      <a:pt x="103704" y="606843"/>
                      <a:pt x="108508" y="608985"/>
                    </a:cubicBezTo>
                    <a:cubicBezTo>
                      <a:pt x="108591" y="609021"/>
                      <a:pt x="108674" y="609057"/>
                      <a:pt x="108758" y="609091"/>
                    </a:cubicBezTo>
                    <a:lnTo>
                      <a:pt x="142419" y="623522"/>
                    </a:lnTo>
                    <a:cubicBezTo>
                      <a:pt x="165375" y="633376"/>
                      <a:pt x="190103" y="638440"/>
                      <a:pt x="215085" y="638400"/>
                    </a:cubicBezTo>
                    <a:lnTo>
                      <a:pt x="222248" y="638400"/>
                    </a:lnTo>
                    <a:cubicBezTo>
                      <a:pt x="298369" y="638289"/>
                      <a:pt x="360050" y="576608"/>
                      <a:pt x="360161" y="500487"/>
                    </a:cubicBezTo>
                    <a:lnTo>
                      <a:pt x="360161" y="437422"/>
                    </a:lnTo>
                    <a:cubicBezTo>
                      <a:pt x="422968" y="374424"/>
                      <a:pt x="474461" y="315617"/>
                      <a:pt x="474461" y="238350"/>
                    </a:cubicBezTo>
                    <a:cubicBezTo>
                      <a:pt x="474585" y="106837"/>
                      <a:pt x="368074" y="124"/>
                      <a:pt x="236561" y="0"/>
                    </a:cubicBezTo>
                    <a:cubicBezTo>
                      <a:pt x="116382" y="-114"/>
                      <a:pt x="14953" y="89342"/>
                      <a:pt x="49" y="208594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" name="Google Shape;328;p19"/>
              <p:cNvSpPr/>
              <p:nvPr/>
            </p:nvSpPr>
            <p:spPr>
              <a:xfrm>
                <a:off x="5106359" y="2976140"/>
                <a:ext cx="297586" cy="431431"/>
              </a:xfrm>
              <a:custGeom>
                <a:rect b="b" l="l" r="r" t="t"/>
                <a:pathLst>
                  <a:path extrusionOk="0" h="431431" w="297586">
                    <a:moveTo>
                      <a:pt x="205171" y="31645"/>
                    </a:moveTo>
                    <a:cubicBezTo>
                      <a:pt x="245640" y="50756"/>
                      <a:pt x="273406" y="89371"/>
                      <a:pt x="278637" y="133820"/>
                    </a:cubicBezTo>
                    <a:cubicBezTo>
                      <a:pt x="279400" y="139024"/>
                      <a:pt x="284239" y="142626"/>
                      <a:pt x="289443" y="141862"/>
                    </a:cubicBezTo>
                    <a:cubicBezTo>
                      <a:pt x="294459" y="141126"/>
                      <a:pt x="298020" y="136591"/>
                      <a:pt x="297544" y="131543"/>
                    </a:cubicBezTo>
                    <a:cubicBezTo>
                      <a:pt x="287732" y="49676"/>
                      <a:pt x="213412" y="-8736"/>
                      <a:pt x="131544" y="1076"/>
                    </a:cubicBezTo>
                    <a:cubicBezTo>
                      <a:pt x="49677" y="10887"/>
                      <a:pt x="-8736" y="85208"/>
                      <a:pt x="1076" y="167075"/>
                    </a:cubicBezTo>
                    <a:cubicBezTo>
                      <a:pt x="4629" y="196720"/>
                      <a:pt x="16989" y="224619"/>
                      <a:pt x="36559" y="247167"/>
                    </a:cubicBezTo>
                    <a:cubicBezTo>
                      <a:pt x="40007" y="251142"/>
                      <a:pt x="46024" y="251568"/>
                      <a:pt x="49999" y="248120"/>
                    </a:cubicBezTo>
                    <a:cubicBezTo>
                      <a:pt x="53974" y="244672"/>
                      <a:pt x="54399" y="238655"/>
                      <a:pt x="50951" y="234680"/>
                    </a:cubicBezTo>
                    <a:cubicBezTo>
                      <a:pt x="38168" y="219947"/>
                      <a:pt x="28861" y="202527"/>
                      <a:pt x="23719" y="183712"/>
                    </a:cubicBezTo>
                    <a:cubicBezTo>
                      <a:pt x="46012" y="127048"/>
                      <a:pt x="110017" y="99185"/>
                      <a:pt x="166680" y="121477"/>
                    </a:cubicBezTo>
                    <a:cubicBezTo>
                      <a:pt x="218094" y="141704"/>
                      <a:pt x="246598" y="196862"/>
                      <a:pt x="233355" y="250501"/>
                    </a:cubicBezTo>
                    <a:cubicBezTo>
                      <a:pt x="224783" y="284953"/>
                      <a:pt x="192693" y="306575"/>
                      <a:pt x="154821" y="329320"/>
                    </a:cubicBezTo>
                    <a:lnTo>
                      <a:pt x="151440" y="331349"/>
                    </a:lnTo>
                    <a:lnTo>
                      <a:pt x="141972" y="369249"/>
                    </a:lnTo>
                    <a:cubicBezTo>
                      <a:pt x="133469" y="399865"/>
                      <a:pt x="102353" y="418344"/>
                      <a:pt x="71402" y="411159"/>
                    </a:cubicBezTo>
                    <a:cubicBezTo>
                      <a:pt x="57803" y="409563"/>
                      <a:pt x="45746" y="401668"/>
                      <a:pt x="38845" y="389842"/>
                    </a:cubicBezTo>
                    <a:cubicBezTo>
                      <a:pt x="32465" y="376956"/>
                      <a:pt x="31883" y="361961"/>
                      <a:pt x="37245" y="348618"/>
                    </a:cubicBezTo>
                    <a:cubicBezTo>
                      <a:pt x="39339" y="343793"/>
                      <a:pt x="37126" y="338182"/>
                      <a:pt x="32300" y="336088"/>
                    </a:cubicBezTo>
                    <a:cubicBezTo>
                      <a:pt x="27475" y="333993"/>
                      <a:pt x="21865" y="336207"/>
                      <a:pt x="19770" y="341032"/>
                    </a:cubicBezTo>
                    <a:cubicBezTo>
                      <a:pt x="19740" y="341104"/>
                      <a:pt x="19709" y="341174"/>
                      <a:pt x="19681" y="341246"/>
                    </a:cubicBezTo>
                    <a:cubicBezTo>
                      <a:pt x="12106" y="359904"/>
                      <a:pt x="12986" y="380930"/>
                      <a:pt x="22091" y="398891"/>
                    </a:cubicBezTo>
                    <a:cubicBezTo>
                      <a:pt x="31641" y="415856"/>
                      <a:pt x="48616" y="427340"/>
                      <a:pt x="67915" y="429895"/>
                    </a:cubicBezTo>
                    <a:cubicBezTo>
                      <a:pt x="73286" y="430897"/>
                      <a:pt x="78739" y="431404"/>
                      <a:pt x="84203" y="431409"/>
                    </a:cubicBezTo>
                    <a:cubicBezTo>
                      <a:pt x="119897" y="432256"/>
                      <a:pt x="151480" y="408426"/>
                      <a:pt x="160460" y="373869"/>
                    </a:cubicBezTo>
                    <a:lnTo>
                      <a:pt x="168014" y="343617"/>
                    </a:lnTo>
                    <a:cubicBezTo>
                      <a:pt x="208104" y="319376"/>
                      <a:pt x="241747" y="295526"/>
                      <a:pt x="251834" y="255121"/>
                    </a:cubicBezTo>
                    <a:cubicBezTo>
                      <a:pt x="263310" y="209074"/>
                      <a:pt x="248770" y="160433"/>
                      <a:pt x="213905" y="128238"/>
                    </a:cubicBezTo>
                    <a:cubicBezTo>
                      <a:pt x="209079" y="123652"/>
                      <a:pt x="203826" y="119538"/>
                      <a:pt x="198217" y="115951"/>
                    </a:cubicBezTo>
                    <a:cubicBezTo>
                      <a:pt x="138863" y="76776"/>
                      <a:pt x="59034" y="92686"/>
                      <a:pt x="19233" y="151622"/>
                    </a:cubicBezTo>
                    <a:cubicBezTo>
                      <a:pt x="19202" y="151664"/>
                      <a:pt x="19143" y="151673"/>
                      <a:pt x="19100" y="151642"/>
                    </a:cubicBezTo>
                    <a:cubicBezTo>
                      <a:pt x="19078" y="151626"/>
                      <a:pt x="19064" y="151601"/>
                      <a:pt x="19062" y="151574"/>
                    </a:cubicBezTo>
                    <a:cubicBezTo>
                      <a:pt x="17868" y="79610"/>
                      <a:pt x="75239" y="20304"/>
                      <a:pt x="147203" y="19110"/>
                    </a:cubicBezTo>
                    <a:cubicBezTo>
                      <a:pt x="167233" y="18778"/>
                      <a:pt x="187068" y="23067"/>
                      <a:pt x="205171" y="31645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0">
            <a:hlinkClick action="ppaction://hlinksldjump" r:id="rId3"/>
          </p:cNvPr>
          <p:cNvSpPr/>
          <p:nvPr/>
        </p:nvSpPr>
        <p:spPr>
          <a:xfrm>
            <a:off x="10309304" y="816884"/>
            <a:ext cx="1706100" cy="1305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0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by reading and writing. L1</a:t>
            </a:r>
            <a:endParaRPr/>
          </a:p>
        </p:txBody>
      </p:sp>
      <p:sp>
        <p:nvSpPr>
          <p:cNvPr id="335" name="Google Shape;335;p20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 books and texts, take notes, etc.</a:t>
            </a:r>
            <a:endParaRPr/>
          </a:p>
        </p:txBody>
      </p:sp>
      <p:grpSp>
        <p:nvGrpSpPr>
          <p:cNvPr id="336" name="Google Shape;336;p20"/>
          <p:cNvGrpSpPr/>
          <p:nvPr/>
        </p:nvGrpSpPr>
        <p:grpSpPr>
          <a:xfrm>
            <a:off x="5620919" y="5556749"/>
            <a:ext cx="950215" cy="675593"/>
            <a:chOff x="1231673" y="152101"/>
            <a:chExt cx="625800" cy="481500"/>
          </a:xfrm>
        </p:grpSpPr>
        <p:sp>
          <p:nvSpPr>
            <p:cNvPr id="337" name="Google Shape;337;p20"/>
            <p:cNvSpPr/>
            <p:nvPr/>
          </p:nvSpPr>
          <p:spPr>
            <a:xfrm>
              <a:off x="1231673" y="1521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chemeClr val="accent4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8" name="Google Shape;338;p20"/>
            <p:cNvSpPr/>
            <p:nvPr/>
          </p:nvSpPr>
          <p:spPr>
            <a:xfrm>
              <a:off x="1363625" y="211674"/>
              <a:ext cx="361896" cy="362355"/>
            </a:xfrm>
            <a:custGeom>
              <a:rect b="b" l="l" r="r" t="t"/>
              <a:pathLst>
                <a:path extrusionOk="0" h="762853" w="761887">
                  <a:moveTo>
                    <a:pt x="750770" y="78406"/>
                  </a:moveTo>
                  <a:lnTo>
                    <a:pt x="683781" y="11179"/>
                  </a:lnTo>
                  <a:cubicBezTo>
                    <a:pt x="668913" y="-3711"/>
                    <a:pt x="644789" y="-3729"/>
                    <a:pt x="629900" y="11139"/>
                  </a:cubicBezTo>
                  <a:cubicBezTo>
                    <a:pt x="629886" y="11153"/>
                    <a:pt x="629873" y="11166"/>
                    <a:pt x="629860" y="11179"/>
                  </a:cubicBezTo>
                  <a:lnTo>
                    <a:pt x="57407" y="583632"/>
                  </a:lnTo>
                  <a:lnTo>
                    <a:pt x="0" y="762854"/>
                  </a:lnTo>
                  <a:lnTo>
                    <a:pt x="178632" y="704809"/>
                  </a:lnTo>
                  <a:lnTo>
                    <a:pt x="178632" y="704809"/>
                  </a:lnTo>
                  <a:lnTo>
                    <a:pt x="750741" y="132232"/>
                  </a:lnTo>
                  <a:cubicBezTo>
                    <a:pt x="765591" y="117368"/>
                    <a:pt x="765604" y="93287"/>
                    <a:pt x="750770" y="78406"/>
                  </a:cubicBezTo>
                  <a:close/>
                  <a:moveTo>
                    <a:pt x="562547" y="105381"/>
                  </a:moveTo>
                  <a:lnTo>
                    <a:pt x="656625" y="199469"/>
                  </a:lnTo>
                  <a:lnTo>
                    <a:pt x="636289" y="219824"/>
                  </a:lnTo>
                  <a:lnTo>
                    <a:pt x="542192" y="125727"/>
                  </a:lnTo>
                  <a:close/>
                  <a:moveTo>
                    <a:pt x="167811" y="688302"/>
                  </a:moveTo>
                  <a:lnTo>
                    <a:pt x="61846" y="722725"/>
                  </a:lnTo>
                  <a:lnTo>
                    <a:pt x="39891" y="700760"/>
                  </a:lnTo>
                  <a:lnTo>
                    <a:pt x="73952" y="594385"/>
                  </a:lnTo>
                  <a:cubicBezTo>
                    <a:pt x="93240" y="579221"/>
                    <a:pt x="127063" y="585889"/>
                    <a:pt x="151705" y="610521"/>
                  </a:cubicBezTo>
                  <a:cubicBezTo>
                    <a:pt x="176346" y="635152"/>
                    <a:pt x="183013" y="669023"/>
                    <a:pt x="167811" y="688302"/>
                  </a:cubicBezTo>
                  <a:close/>
                  <a:moveTo>
                    <a:pt x="165164" y="597052"/>
                  </a:moveTo>
                  <a:cubicBezTo>
                    <a:pt x="148136" y="579301"/>
                    <a:pt x="124961" y="568736"/>
                    <a:pt x="100394" y="567525"/>
                  </a:cubicBezTo>
                  <a:lnTo>
                    <a:pt x="528723" y="139195"/>
                  </a:lnTo>
                  <a:lnTo>
                    <a:pt x="622821" y="233264"/>
                  </a:lnTo>
                  <a:lnTo>
                    <a:pt x="194739" y="661746"/>
                  </a:lnTo>
                  <a:cubicBezTo>
                    <a:pt x="193488" y="637200"/>
                    <a:pt x="182909" y="614058"/>
                    <a:pt x="165164" y="597052"/>
                  </a:cubicBezTo>
                  <a:close/>
                  <a:moveTo>
                    <a:pt x="737264" y="118764"/>
                  </a:moveTo>
                  <a:lnTo>
                    <a:pt x="670093" y="185991"/>
                  </a:lnTo>
                  <a:lnTo>
                    <a:pt x="576015" y="91913"/>
                  </a:lnTo>
                  <a:lnTo>
                    <a:pt x="643319" y="24600"/>
                  </a:lnTo>
                  <a:cubicBezTo>
                    <a:pt x="650751" y="17153"/>
                    <a:pt x="662813" y="17142"/>
                    <a:pt x="670259" y="24575"/>
                  </a:cubicBezTo>
                  <a:cubicBezTo>
                    <a:pt x="670268" y="24584"/>
                    <a:pt x="670275" y="24591"/>
                    <a:pt x="670284" y="24600"/>
                  </a:cubicBezTo>
                  <a:lnTo>
                    <a:pt x="737283" y="91827"/>
                  </a:lnTo>
                  <a:cubicBezTo>
                    <a:pt x="744714" y="99272"/>
                    <a:pt x="744705" y="111331"/>
                    <a:pt x="737264" y="118764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1">
            <a:hlinkClick action="ppaction://hlinksldjump" r:id="rId3"/>
          </p:cNvPr>
          <p:cNvSpPr/>
          <p:nvPr/>
        </p:nvSpPr>
        <p:spPr>
          <a:xfrm>
            <a:off x="10309304" y="816884"/>
            <a:ext cx="1706100" cy="1305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1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by reading and writing. L2</a:t>
            </a:r>
            <a:endParaRPr/>
          </a:p>
        </p:txBody>
      </p:sp>
      <p:sp>
        <p:nvSpPr>
          <p:cNvPr id="345" name="Google Shape;345;p21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 books and texts, take notes, etc.</a:t>
            </a:r>
            <a:endParaRPr/>
          </a:p>
        </p:txBody>
      </p:sp>
      <p:grpSp>
        <p:nvGrpSpPr>
          <p:cNvPr id="346" name="Google Shape;346;p21"/>
          <p:cNvGrpSpPr/>
          <p:nvPr/>
        </p:nvGrpSpPr>
        <p:grpSpPr>
          <a:xfrm>
            <a:off x="5620919" y="5556749"/>
            <a:ext cx="950215" cy="675593"/>
            <a:chOff x="1231673" y="152101"/>
            <a:chExt cx="625800" cy="481500"/>
          </a:xfrm>
        </p:grpSpPr>
        <p:sp>
          <p:nvSpPr>
            <p:cNvPr id="347" name="Google Shape;347;p21"/>
            <p:cNvSpPr/>
            <p:nvPr/>
          </p:nvSpPr>
          <p:spPr>
            <a:xfrm>
              <a:off x="1231673" y="1521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chemeClr val="accent4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8" name="Google Shape;348;p21"/>
            <p:cNvSpPr/>
            <p:nvPr/>
          </p:nvSpPr>
          <p:spPr>
            <a:xfrm>
              <a:off x="1363625" y="211674"/>
              <a:ext cx="361896" cy="362355"/>
            </a:xfrm>
            <a:custGeom>
              <a:rect b="b" l="l" r="r" t="t"/>
              <a:pathLst>
                <a:path extrusionOk="0" h="762853" w="761887">
                  <a:moveTo>
                    <a:pt x="750770" y="78406"/>
                  </a:moveTo>
                  <a:lnTo>
                    <a:pt x="683781" y="11179"/>
                  </a:lnTo>
                  <a:cubicBezTo>
                    <a:pt x="668913" y="-3711"/>
                    <a:pt x="644789" y="-3729"/>
                    <a:pt x="629900" y="11139"/>
                  </a:cubicBezTo>
                  <a:cubicBezTo>
                    <a:pt x="629886" y="11153"/>
                    <a:pt x="629873" y="11166"/>
                    <a:pt x="629860" y="11179"/>
                  </a:cubicBezTo>
                  <a:lnTo>
                    <a:pt x="57407" y="583632"/>
                  </a:lnTo>
                  <a:lnTo>
                    <a:pt x="0" y="762854"/>
                  </a:lnTo>
                  <a:lnTo>
                    <a:pt x="178632" y="704809"/>
                  </a:lnTo>
                  <a:lnTo>
                    <a:pt x="178632" y="704809"/>
                  </a:lnTo>
                  <a:lnTo>
                    <a:pt x="750741" y="132232"/>
                  </a:lnTo>
                  <a:cubicBezTo>
                    <a:pt x="765591" y="117368"/>
                    <a:pt x="765604" y="93287"/>
                    <a:pt x="750770" y="78406"/>
                  </a:cubicBezTo>
                  <a:close/>
                  <a:moveTo>
                    <a:pt x="562547" y="105381"/>
                  </a:moveTo>
                  <a:lnTo>
                    <a:pt x="656625" y="199469"/>
                  </a:lnTo>
                  <a:lnTo>
                    <a:pt x="636289" y="219824"/>
                  </a:lnTo>
                  <a:lnTo>
                    <a:pt x="542192" y="125727"/>
                  </a:lnTo>
                  <a:close/>
                  <a:moveTo>
                    <a:pt x="167811" y="688302"/>
                  </a:moveTo>
                  <a:lnTo>
                    <a:pt x="61846" y="722725"/>
                  </a:lnTo>
                  <a:lnTo>
                    <a:pt x="39891" y="700760"/>
                  </a:lnTo>
                  <a:lnTo>
                    <a:pt x="73952" y="594385"/>
                  </a:lnTo>
                  <a:cubicBezTo>
                    <a:pt x="93240" y="579221"/>
                    <a:pt x="127063" y="585889"/>
                    <a:pt x="151705" y="610521"/>
                  </a:cubicBezTo>
                  <a:cubicBezTo>
                    <a:pt x="176346" y="635152"/>
                    <a:pt x="183013" y="669023"/>
                    <a:pt x="167811" y="688302"/>
                  </a:cubicBezTo>
                  <a:close/>
                  <a:moveTo>
                    <a:pt x="165164" y="597052"/>
                  </a:moveTo>
                  <a:cubicBezTo>
                    <a:pt x="148136" y="579301"/>
                    <a:pt x="124961" y="568736"/>
                    <a:pt x="100394" y="567525"/>
                  </a:cubicBezTo>
                  <a:lnTo>
                    <a:pt x="528723" y="139195"/>
                  </a:lnTo>
                  <a:lnTo>
                    <a:pt x="622821" y="233264"/>
                  </a:lnTo>
                  <a:lnTo>
                    <a:pt x="194739" y="661746"/>
                  </a:lnTo>
                  <a:cubicBezTo>
                    <a:pt x="193488" y="637200"/>
                    <a:pt x="182909" y="614058"/>
                    <a:pt x="165164" y="597052"/>
                  </a:cubicBezTo>
                  <a:close/>
                  <a:moveTo>
                    <a:pt x="737264" y="118764"/>
                  </a:moveTo>
                  <a:lnTo>
                    <a:pt x="670093" y="185991"/>
                  </a:lnTo>
                  <a:lnTo>
                    <a:pt x="576015" y="91913"/>
                  </a:lnTo>
                  <a:lnTo>
                    <a:pt x="643319" y="24600"/>
                  </a:lnTo>
                  <a:cubicBezTo>
                    <a:pt x="650751" y="17153"/>
                    <a:pt x="662813" y="17142"/>
                    <a:pt x="670259" y="24575"/>
                  </a:cubicBezTo>
                  <a:cubicBezTo>
                    <a:pt x="670268" y="24584"/>
                    <a:pt x="670275" y="24591"/>
                    <a:pt x="670284" y="24600"/>
                  </a:cubicBezTo>
                  <a:lnTo>
                    <a:pt x="737283" y="91827"/>
                  </a:lnTo>
                  <a:cubicBezTo>
                    <a:pt x="744714" y="99272"/>
                    <a:pt x="744705" y="111331"/>
                    <a:pt x="737264" y="118764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3" name="Google Shape;353;p22"/>
          <p:cNvGrpSpPr/>
          <p:nvPr/>
        </p:nvGrpSpPr>
        <p:grpSpPr>
          <a:xfrm>
            <a:off x="5620919" y="5556749"/>
            <a:ext cx="950215" cy="675593"/>
            <a:chOff x="1231673" y="152101"/>
            <a:chExt cx="625800" cy="481500"/>
          </a:xfrm>
        </p:grpSpPr>
        <p:sp>
          <p:nvSpPr>
            <p:cNvPr id="354" name="Google Shape;354;p22"/>
            <p:cNvSpPr/>
            <p:nvPr/>
          </p:nvSpPr>
          <p:spPr>
            <a:xfrm>
              <a:off x="1231673" y="1521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chemeClr val="accent4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5" name="Google Shape;355;p22"/>
            <p:cNvSpPr/>
            <p:nvPr/>
          </p:nvSpPr>
          <p:spPr>
            <a:xfrm>
              <a:off x="1363625" y="211674"/>
              <a:ext cx="361896" cy="362355"/>
            </a:xfrm>
            <a:custGeom>
              <a:rect b="b" l="l" r="r" t="t"/>
              <a:pathLst>
                <a:path extrusionOk="0" h="762853" w="761887">
                  <a:moveTo>
                    <a:pt x="750770" y="78406"/>
                  </a:moveTo>
                  <a:lnTo>
                    <a:pt x="683781" y="11179"/>
                  </a:lnTo>
                  <a:cubicBezTo>
                    <a:pt x="668913" y="-3711"/>
                    <a:pt x="644789" y="-3729"/>
                    <a:pt x="629900" y="11139"/>
                  </a:cubicBezTo>
                  <a:cubicBezTo>
                    <a:pt x="629886" y="11153"/>
                    <a:pt x="629873" y="11166"/>
                    <a:pt x="629860" y="11179"/>
                  </a:cubicBezTo>
                  <a:lnTo>
                    <a:pt x="57407" y="583632"/>
                  </a:lnTo>
                  <a:lnTo>
                    <a:pt x="0" y="762854"/>
                  </a:lnTo>
                  <a:lnTo>
                    <a:pt x="178632" y="704809"/>
                  </a:lnTo>
                  <a:lnTo>
                    <a:pt x="178632" y="704809"/>
                  </a:lnTo>
                  <a:lnTo>
                    <a:pt x="750741" y="132232"/>
                  </a:lnTo>
                  <a:cubicBezTo>
                    <a:pt x="765591" y="117368"/>
                    <a:pt x="765604" y="93287"/>
                    <a:pt x="750770" y="78406"/>
                  </a:cubicBezTo>
                  <a:close/>
                  <a:moveTo>
                    <a:pt x="562547" y="105381"/>
                  </a:moveTo>
                  <a:lnTo>
                    <a:pt x="656625" y="199469"/>
                  </a:lnTo>
                  <a:lnTo>
                    <a:pt x="636289" y="219824"/>
                  </a:lnTo>
                  <a:lnTo>
                    <a:pt x="542192" y="125727"/>
                  </a:lnTo>
                  <a:close/>
                  <a:moveTo>
                    <a:pt x="167811" y="688302"/>
                  </a:moveTo>
                  <a:lnTo>
                    <a:pt x="61846" y="722725"/>
                  </a:lnTo>
                  <a:lnTo>
                    <a:pt x="39891" y="700760"/>
                  </a:lnTo>
                  <a:lnTo>
                    <a:pt x="73952" y="594385"/>
                  </a:lnTo>
                  <a:cubicBezTo>
                    <a:pt x="93240" y="579221"/>
                    <a:pt x="127063" y="585889"/>
                    <a:pt x="151705" y="610521"/>
                  </a:cubicBezTo>
                  <a:cubicBezTo>
                    <a:pt x="176346" y="635152"/>
                    <a:pt x="183013" y="669023"/>
                    <a:pt x="167811" y="688302"/>
                  </a:cubicBezTo>
                  <a:close/>
                  <a:moveTo>
                    <a:pt x="165164" y="597052"/>
                  </a:moveTo>
                  <a:cubicBezTo>
                    <a:pt x="148136" y="579301"/>
                    <a:pt x="124961" y="568736"/>
                    <a:pt x="100394" y="567525"/>
                  </a:cubicBezTo>
                  <a:lnTo>
                    <a:pt x="528723" y="139195"/>
                  </a:lnTo>
                  <a:lnTo>
                    <a:pt x="622821" y="233264"/>
                  </a:lnTo>
                  <a:lnTo>
                    <a:pt x="194739" y="661746"/>
                  </a:lnTo>
                  <a:cubicBezTo>
                    <a:pt x="193488" y="637200"/>
                    <a:pt x="182909" y="614058"/>
                    <a:pt x="165164" y="597052"/>
                  </a:cubicBezTo>
                  <a:close/>
                  <a:moveTo>
                    <a:pt x="737264" y="118764"/>
                  </a:moveTo>
                  <a:lnTo>
                    <a:pt x="670093" y="185991"/>
                  </a:lnTo>
                  <a:lnTo>
                    <a:pt x="576015" y="91913"/>
                  </a:lnTo>
                  <a:lnTo>
                    <a:pt x="643319" y="24600"/>
                  </a:lnTo>
                  <a:cubicBezTo>
                    <a:pt x="650751" y="17153"/>
                    <a:pt x="662813" y="17142"/>
                    <a:pt x="670259" y="24575"/>
                  </a:cubicBezTo>
                  <a:cubicBezTo>
                    <a:pt x="670268" y="24584"/>
                    <a:pt x="670275" y="24591"/>
                    <a:pt x="670284" y="24600"/>
                  </a:cubicBezTo>
                  <a:lnTo>
                    <a:pt x="737283" y="91827"/>
                  </a:lnTo>
                  <a:cubicBezTo>
                    <a:pt x="744714" y="99272"/>
                    <a:pt x="744705" y="111331"/>
                    <a:pt x="737264" y="118764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6" name="Google Shape;356;p22">
            <a:hlinkClick action="ppaction://hlinksldjump" r:id="rId3"/>
          </p:cNvPr>
          <p:cNvSpPr/>
          <p:nvPr/>
        </p:nvSpPr>
        <p:spPr>
          <a:xfrm>
            <a:off x="10309304" y="816884"/>
            <a:ext cx="1706100" cy="1305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22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by reading and </a:t>
            </a:r>
            <a:r>
              <a:rPr lang="en"/>
              <a:t>writing</a:t>
            </a:r>
            <a:r>
              <a:rPr lang="en"/>
              <a:t>. L3</a:t>
            </a:r>
            <a:endParaRPr/>
          </a:p>
        </p:txBody>
      </p:sp>
      <p:sp>
        <p:nvSpPr>
          <p:cNvPr id="358" name="Google Shape;358;p22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 books and texts, take notes, etc.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0"/>
          <p:cNvSpPr txBox="1"/>
          <p:nvPr>
            <p:ph idx="6" type="body"/>
          </p:nvPr>
        </p:nvSpPr>
        <p:spPr>
          <a:xfrm>
            <a:off x="637420" y="874741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KINESTHETIC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 1</a:t>
            </a:r>
            <a:endParaRPr/>
          </a:p>
        </p:txBody>
      </p:sp>
      <p:sp>
        <p:nvSpPr>
          <p:cNvPr id="207" name="Google Shape;207;p10"/>
          <p:cNvSpPr txBox="1"/>
          <p:nvPr>
            <p:ph idx="1" type="body"/>
          </p:nvPr>
        </p:nvSpPr>
        <p:spPr>
          <a:xfrm>
            <a:off x="3533976" y="874741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VISUAL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 2</a:t>
            </a:r>
            <a:endParaRPr/>
          </a:p>
        </p:txBody>
      </p:sp>
      <p:sp>
        <p:nvSpPr>
          <p:cNvPr id="208" name="Google Shape;208;p10"/>
          <p:cNvSpPr txBox="1"/>
          <p:nvPr>
            <p:ph idx="7" type="body"/>
          </p:nvPr>
        </p:nvSpPr>
        <p:spPr>
          <a:xfrm>
            <a:off x="6430531" y="874741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AUDITORY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 1</a:t>
            </a:r>
            <a:endParaRPr/>
          </a:p>
        </p:txBody>
      </p:sp>
      <p:sp>
        <p:nvSpPr>
          <p:cNvPr id="209" name="Google Shape;209;p10"/>
          <p:cNvSpPr txBox="1"/>
          <p:nvPr>
            <p:ph idx="8" type="body"/>
          </p:nvPr>
        </p:nvSpPr>
        <p:spPr>
          <a:xfrm>
            <a:off x="9371260" y="874741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READ / WRITE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 3</a:t>
            </a:r>
            <a:endParaRPr/>
          </a:p>
        </p:txBody>
      </p:sp>
      <p:sp>
        <p:nvSpPr>
          <p:cNvPr id="210" name="Google Shape;210;p10"/>
          <p:cNvSpPr txBox="1"/>
          <p:nvPr>
            <p:ph idx="6" type="body"/>
          </p:nvPr>
        </p:nvSpPr>
        <p:spPr>
          <a:xfrm>
            <a:off x="3533971" y="3008438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KINESTHETIC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 3</a:t>
            </a:r>
            <a:endParaRPr/>
          </a:p>
        </p:txBody>
      </p:sp>
      <p:sp>
        <p:nvSpPr>
          <p:cNvPr id="211" name="Google Shape;211;p10"/>
          <p:cNvSpPr txBox="1"/>
          <p:nvPr>
            <p:ph idx="6" type="body"/>
          </p:nvPr>
        </p:nvSpPr>
        <p:spPr>
          <a:xfrm>
            <a:off x="9371246" y="5019214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KINESTHETIC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 2</a:t>
            </a:r>
            <a:endParaRPr/>
          </a:p>
        </p:txBody>
      </p:sp>
      <p:sp>
        <p:nvSpPr>
          <p:cNvPr id="212" name="Google Shape;212;p10"/>
          <p:cNvSpPr txBox="1"/>
          <p:nvPr>
            <p:ph idx="1" type="body"/>
          </p:nvPr>
        </p:nvSpPr>
        <p:spPr>
          <a:xfrm>
            <a:off x="9371251" y="3008438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VISUAL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 3</a:t>
            </a:r>
            <a:endParaRPr/>
          </a:p>
        </p:txBody>
      </p:sp>
      <p:sp>
        <p:nvSpPr>
          <p:cNvPr id="213" name="Google Shape;213;p10"/>
          <p:cNvSpPr txBox="1"/>
          <p:nvPr>
            <p:ph idx="1" type="body"/>
          </p:nvPr>
        </p:nvSpPr>
        <p:spPr>
          <a:xfrm>
            <a:off x="6445338" y="5019214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VISUAL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 1</a:t>
            </a:r>
            <a:endParaRPr/>
          </a:p>
        </p:txBody>
      </p:sp>
      <p:sp>
        <p:nvSpPr>
          <p:cNvPr id="214" name="Google Shape;214;p10"/>
          <p:cNvSpPr txBox="1"/>
          <p:nvPr>
            <p:ph idx="7" type="body"/>
          </p:nvPr>
        </p:nvSpPr>
        <p:spPr>
          <a:xfrm>
            <a:off x="637430" y="3008438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AUDITORY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 2</a:t>
            </a:r>
            <a:endParaRPr/>
          </a:p>
        </p:txBody>
      </p:sp>
      <p:sp>
        <p:nvSpPr>
          <p:cNvPr id="215" name="Google Shape;215;p10"/>
          <p:cNvSpPr txBox="1"/>
          <p:nvPr>
            <p:ph idx="7" type="body"/>
          </p:nvPr>
        </p:nvSpPr>
        <p:spPr>
          <a:xfrm>
            <a:off x="3533980" y="5019214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AUDITORY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 3</a:t>
            </a:r>
            <a:endParaRPr/>
          </a:p>
        </p:txBody>
      </p:sp>
      <p:sp>
        <p:nvSpPr>
          <p:cNvPr id="216" name="Google Shape;216;p10"/>
          <p:cNvSpPr txBox="1"/>
          <p:nvPr>
            <p:ph idx="8" type="body"/>
          </p:nvPr>
        </p:nvSpPr>
        <p:spPr>
          <a:xfrm>
            <a:off x="6430536" y="2987799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READ / WRITE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 1</a:t>
            </a:r>
            <a:endParaRPr/>
          </a:p>
        </p:txBody>
      </p:sp>
      <p:sp>
        <p:nvSpPr>
          <p:cNvPr id="217" name="Google Shape;217;p10"/>
          <p:cNvSpPr txBox="1"/>
          <p:nvPr>
            <p:ph idx="8" type="body"/>
          </p:nvPr>
        </p:nvSpPr>
        <p:spPr>
          <a:xfrm>
            <a:off x="637434" y="5019214"/>
            <a:ext cx="2183400" cy="11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READ / WRITE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Level 2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1">
            <a:hlinkClick action="ppaction://hlinksldjump" r:id="rId3"/>
          </p:cNvPr>
          <p:cNvSpPr/>
          <p:nvPr/>
        </p:nvSpPr>
        <p:spPr>
          <a:xfrm>
            <a:off x="10309304" y="816884"/>
            <a:ext cx="1706100" cy="1305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1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by doing. L1</a:t>
            </a:r>
            <a:endParaRPr/>
          </a:p>
        </p:txBody>
      </p:sp>
      <p:sp>
        <p:nvSpPr>
          <p:cNvPr id="224" name="Google Shape;224;p11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Hands-on learning, experiments, body movement, etc.</a:t>
            </a:r>
            <a:endParaRPr/>
          </a:p>
        </p:txBody>
      </p:sp>
      <p:grpSp>
        <p:nvGrpSpPr>
          <p:cNvPr id="225" name="Google Shape;225;p11"/>
          <p:cNvGrpSpPr/>
          <p:nvPr/>
        </p:nvGrpSpPr>
        <p:grpSpPr>
          <a:xfrm>
            <a:off x="5620897" y="5556744"/>
            <a:ext cx="950215" cy="675593"/>
            <a:chOff x="284048" y="263526"/>
            <a:chExt cx="625800" cy="481500"/>
          </a:xfrm>
        </p:grpSpPr>
        <p:sp>
          <p:nvSpPr>
            <p:cNvPr id="226" name="Google Shape;226;p11"/>
            <p:cNvSpPr/>
            <p:nvPr/>
          </p:nvSpPr>
          <p:spPr>
            <a:xfrm>
              <a:off x="284048" y="2635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rgbClr val="25252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11"/>
            <p:cNvSpPr/>
            <p:nvPr/>
          </p:nvSpPr>
          <p:spPr>
            <a:xfrm>
              <a:off x="443908" y="326555"/>
              <a:ext cx="306080" cy="355442"/>
            </a:xfrm>
            <a:custGeom>
              <a:rect b="b" l="l" r="r" t="t"/>
              <a:pathLst>
                <a:path extrusionOk="0" h="748299" w="644379">
                  <a:moveTo>
                    <a:pt x="574847" y="513985"/>
                  </a:moveTo>
                  <a:cubicBezTo>
                    <a:pt x="606280" y="451120"/>
                    <a:pt x="609137" y="380635"/>
                    <a:pt x="609137" y="318722"/>
                  </a:cubicBezTo>
                  <a:lnTo>
                    <a:pt x="609137" y="313960"/>
                  </a:lnTo>
                  <a:cubicBezTo>
                    <a:pt x="609137" y="271097"/>
                    <a:pt x="610090" y="226330"/>
                    <a:pt x="626282" y="210137"/>
                  </a:cubicBezTo>
                  <a:cubicBezTo>
                    <a:pt x="644380" y="190135"/>
                    <a:pt x="642475" y="160607"/>
                    <a:pt x="622472" y="142510"/>
                  </a:cubicBezTo>
                  <a:cubicBezTo>
                    <a:pt x="622472" y="142510"/>
                    <a:pt x="622472" y="142510"/>
                    <a:pt x="622472" y="142510"/>
                  </a:cubicBezTo>
                  <a:cubicBezTo>
                    <a:pt x="612947" y="133937"/>
                    <a:pt x="599612" y="129175"/>
                    <a:pt x="586277" y="130127"/>
                  </a:cubicBezTo>
                  <a:cubicBezTo>
                    <a:pt x="573895" y="131080"/>
                    <a:pt x="562465" y="136795"/>
                    <a:pt x="554845" y="145367"/>
                  </a:cubicBezTo>
                  <a:cubicBezTo>
                    <a:pt x="521507" y="180610"/>
                    <a:pt x="498647" y="242522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78645" y="292052"/>
                    <a:pt x="465310" y="276812"/>
                    <a:pt x="452927" y="259667"/>
                  </a:cubicBezTo>
                  <a:lnTo>
                    <a:pt x="445307" y="250142"/>
                  </a:lnTo>
                  <a:lnTo>
                    <a:pt x="372917" y="33925"/>
                  </a:lnTo>
                  <a:cubicBezTo>
                    <a:pt x="364345" y="8207"/>
                    <a:pt x="335770" y="-6080"/>
                    <a:pt x="310052" y="2492"/>
                  </a:cubicBezTo>
                  <a:cubicBezTo>
                    <a:pt x="295765" y="7255"/>
                    <a:pt x="284335" y="17732"/>
                    <a:pt x="279572" y="32020"/>
                  </a:cubicBezTo>
                  <a:cubicBezTo>
                    <a:pt x="275762" y="43450"/>
                    <a:pt x="274810" y="55832"/>
                    <a:pt x="279572" y="68215"/>
                  </a:cubicBezTo>
                  <a:lnTo>
                    <a:pt x="330055" y="219662"/>
                  </a:lnTo>
                  <a:cubicBezTo>
                    <a:pt x="330055" y="219662"/>
                    <a:pt x="330055" y="219662"/>
                    <a:pt x="330055" y="219662"/>
                  </a:cubicBezTo>
                  <a:cubicBezTo>
                    <a:pt x="330055" y="219662"/>
                    <a:pt x="330055" y="219662"/>
                    <a:pt x="330055" y="219662"/>
                  </a:cubicBezTo>
                  <a:lnTo>
                    <a:pt x="227185" y="59642"/>
                  </a:lnTo>
                  <a:cubicBezTo>
                    <a:pt x="221470" y="50117"/>
                    <a:pt x="211945" y="42497"/>
                    <a:pt x="201467" y="37735"/>
                  </a:cubicBezTo>
                  <a:cubicBezTo>
                    <a:pt x="175750" y="28210"/>
                    <a:pt x="147175" y="41545"/>
                    <a:pt x="137650" y="68215"/>
                  </a:cubicBezTo>
                  <a:cubicBezTo>
                    <a:pt x="136697" y="72025"/>
                    <a:pt x="135745" y="75835"/>
                    <a:pt x="134792" y="78692"/>
                  </a:cubicBezTo>
                  <a:cubicBezTo>
                    <a:pt x="133840" y="91075"/>
                    <a:pt x="136697" y="103457"/>
                    <a:pt x="143365" y="112982"/>
                  </a:cubicBezTo>
                  <a:lnTo>
                    <a:pt x="238615" y="261572"/>
                  </a:lnTo>
                  <a:cubicBezTo>
                    <a:pt x="238615" y="261572"/>
                    <a:pt x="238615" y="261572"/>
                    <a:pt x="238615" y="261572"/>
                  </a:cubicBezTo>
                  <a:cubicBezTo>
                    <a:pt x="238615" y="261572"/>
                    <a:pt x="238615" y="261572"/>
                    <a:pt x="238615" y="261572"/>
                  </a:cubicBezTo>
                  <a:lnTo>
                    <a:pt x="119552" y="153940"/>
                  </a:lnTo>
                  <a:cubicBezTo>
                    <a:pt x="99550" y="134890"/>
                    <a:pt x="68117" y="135842"/>
                    <a:pt x="49067" y="156797"/>
                  </a:cubicBezTo>
                  <a:cubicBezTo>
                    <a:pt x="30017" y="177752"/>
                    <a:pt x="30970" y="208232"/>
                    <a:pt x="51925" y="227282"/>
                  </a:cubicBezTo>
                  <a:cubicBezTo>
                    <a:pt x="51925" y="227282"/>
                    <a:pt x="52877" y="227282"/>
                    <a:pt x="52877" y="228235"/>
                  </a:cubicBezTo>
                  <a:lnTo>
                    <a:pt x="188132" y="353012"/>
                  </a:lnTo>
                  <a:cubicBezTo>
                    <a:pt x="188132" y="353012"/>
                    <a:pt x="188132" y="353012"/>
                    <a:pt x="188132" y="353012"/>
                  </a:cubicBezTo>
                  <a:lnTo>
                    <a:pt x="73832" y="295862"/>
                  </a:lnTo>
                  <a:cubicBezTo>
                    <a:pt x="63355" y="290147"/>
                    <a:pt x="50020" y="288242"/>
                    <a:pt x="38590" y="291100"/>
                  </a:cubicBezTo>
                  <a:cubicBezTo>
                    <a:pt x="11920" y="297767"/>
                    <a:pt x="-5225" y="324437"/>
                    <a:pt x="1442" y="351107"/>
                  </a:cubicBezTo>
                  <a:cubicBezTo>
                    <a:pt x="2395" y="354917"/>
                    <a:pt x="3347" y="357775"/>
                    <a:pt x="5252" y="361585"/>
                  </a:cubicBezTo>
                  <a:cubicBezTo>
                    <a:pt x="10967" y="372062"/>
                    <a:pt x="19540" y="380635"/>
                    <a:pt x="30017" y="385397"/>
                  </a:cubicBezTo>
                  <a:lnTo>
                    <a:pt x="169082" y="454930"/>
                  </a:lnTo>
                  <a:lnTo>
                    <a:pt x="174797" y="464455"/>
                  </a:lnTo>
                  <a:cubicBezTo>
                    <a:pt x="249092" y="573992"/>
                    <a:pt x="314815" y="628285"/>
                    <a:pt x="370060" y="628285"/>
                  </a:cubicBezTo>
                  <a:lnTo>
                    <a:pt x="446260" y="748300"/>
                  </a:lnTo>
                  <a:lnTo>
                    <a:pt x="462452" y="737822"/>
                  </a:lnTo>
                  <a:lnTo>
                    <a:pt x="383395" y="613045"/>
                  </a:lnTo>
                  <a:cubicBezTo>
                    <a:pt x="381490" y="610187"/>
                    <a:pt x="377680" y="608282"/>
                    <a:pt x="374822" y="608282"/>
                  </a:cubicBezTo>
                  <a:cubicBezTo>
                    <a:pt x="341485" y="611140"/>
                    <a:pt x="282430" y="586375"/>
                    <a:pt x="190990" y="453025"/>
                  </a:cubicBezTo>
                  <a:lnTo>
                    <a:pt x="183370" y="441595"/>
                  </a:lnTo>
                  <a:cubicBezTo>
                    <a:pt x="182417" y="439690"/>
                    <a:pt x="181465" y="438737"/>
                    <a:pt x="179560" y="437785"/>
                  </a:cubicBezTo>
                  <a:lnTo>
                    <a:pt x="37637" y="366347"/>
                  </a:lnTo>
                  <a:cubicBezTo>
                    <a:pt x="31922" y="363490"/>
                    <a:pt x="27160" y="358727"/>
                    <a:pt x="23350" y="353012"/>
                  </a:cubicBezTo>
                  <a:cubicBezTo>
                    <a:pt x="14777" y="337772"/>
                    <a:pt x="20492" y="318722"/>
                    <a:pt x="35732" y="311102"/>
                  </a:cubicBezTo>
                  <a:cubicBezTo>
                    <a:pt x="39542" y="309197"/>
                    <a:pt x="42400" y="308245"/>
                    <a:pt x="46210" y="307292"/>
                  </a:cubicBezTo>
                  <a:cubicBezTo>
                    <a:pt x="52877" y="306340"/>
                    <a:pt x="59545" y="307292"/>
                    <a:pt x="65260" y="311102"/>
                  </a:cubicBezTo>
                  <a:lnTo>
                    <a:pt x="240520" y="400637"/>
                  </a:lnTo>
                  <a:cubicBezTo>
                    <a:pt x="245282" y="402542"/>
                    <a:pt x="250997" y="400637"/>
                    <a:pt x="252902" y="396827"/>
                  </a:cubicBezTo>
                  <a:cubicBezTo>
                    <a:pt x="254807" y="393017"/>
                    <a:pt x="253855" y="388255"/>
                    <a:pt x="250997" y="385397"/>
                  </a:cubicBezTo>
                  <a:lnTo>
                    <a:pt x="64307" y="213947"/>
                  </a:lnTo>
                  <a:cubicBezTo>
                    <a:pt x="51925" y="202517"/>
                    <a:pt x="50972" y="182515"/>
                    <a:pt x="62402" y="170132"/>
                  </a:cubicBezTo>
                  <a:cubicBezTo>
                    <a:pt x="69070" y="162512"/>
                    <a:pt x="79547" y="158702"/>
                    <a:pt x="90025" y="160607"/>
                  </a:cubicBezTo>
                  <a:cubicBezTo>
                    <a:pt x="96692" y="161560"/>
                    <a:pt x="102407" y="164417"/>
                    <a:pt x="107170" y="169180"/>
                  </a:cubicBezTo>
                  <a:lnTo>
                    <a:pt x="279572" y="327295"/>
                  </a:lnTo>
                  <a:cubicBezTo>
                    <a:pt x="283382" y="331105"/>
                    <a:pt x="289097" y="330152"/>
                    <a:pt x="292907" y="326342"/>
                  </a:cubicBezTo>
                  <a:cubicBezTo>
                    <a:pt x="295765" y="323485"/>
                    <a:pt x="296717" y="318722"/>
                    <a:pt x="293860" y="314912"/>
                  </a:cubicBezTo>
                  <a:lnTo>
                    <a:pt x="157652" y="101552"/>
                  </a:lnTo>
                  <a:cubicBezTo>
                    <a:pt x="148127" y="87265"/>
                    <a:pt x="152890" y="68215"/>
                    <a:pt x="167177" y="58690"/>
                  </a:cubicBezTo>
                  <a:cubicBezTo>
                    <a:pt x="181465" y="49165"/>
                    <a:pt x="200515" y="53927"/>
                    <a:pt x="210040" y="68215"/>
                  </a:cubicBezTo>
                  <a:lnTo>
                    <a:pt x="355772" y="294910"/>
                  </a:lnTo>
                  <a:cubicBezTo>
                    <a:pt x="358630" y="299672"/>
                    <a:pt x="364345" y="300625"/>
                    <a:pt x="369107" y="297767"/>
                  </a:cubicBezTo>
                  <a:cubicBezTo>
                    <a:pt x="372917" y="295862"/>
                    <a:pt x="374822" y="291100"/>
                    <a:pt x="372917" y="286337"/>
                  </a:cubicBezTo>
                  <a:lnTo>
                    <a:pt x="297670" y="60595"/>
                  </a:lnTo>
                  <a:cubicBezTo>
                    <a:pt x="295765" y="54880"/>
                    <a:pt x="294812" y="47260"/>
                    <a:pt x="296717" y="41545"/>
                  </a:cubicBezTo>
                  <a:cubicBezTo>
                    <a:pt x="301480" y="25352"/>
                    <a:pt x="318625" y="15827"/>
                    <a:pt x="334817" y="20590"/>
                  </a:cubicBezTo>
                  <a:cubicBezTo>
                    <a:pt x="338627" y="21542"/>
                    <a:pt x="342437" y="23447"/>
                    <a:pt x="345295" y="25352"/>
                  </a:cubicBezTo>
                  <a:cubicBezTo>
                    <a:pt x="350057" y="29162"/>
                    <a:pt x="353867" y="34877"/>
                    <a:pt x="356725" y="41545"/>
                  </a:cubicBezTo>
                  <a:lnTo>
                    <a:pt x="428162" y="257762"/>
                  </a:lnTo>
                  <a:lnTo>
                    <a:pt x="430067" y="260620"/>
                  </a:lnTo>
                  <a:lnTo>
                    <a:pt x="438640" y="271097"/>
                  </a:lnTo>
                  <a:cubicBezTo>
                    <a:pt x="455785" y="293957"/>
                    <a:pt x="474835" y="314912"/>
                    <a:pt x="495790" y="334915"/>
                  </a:cubicBezTo>
                  <a:cubicBezTo>
                    <a:pt x="499600" y="338725"/>
                    <a:pt x="505315" y="338725"/>
                    <a:pt x="509125" y="334915"/>
                  </a:cubicBezTo>
                  <a:cubicBezTo>
                    <a:pt x="511030" y="333010"/>
                    <a:pt x="511982" y="331105"/>
                    <a:pt x="511982" y="328247"/>
                  </a:cubicBezTo>
                  <a:cubicBezTo>
                    <a:pt x="512935" y="262525"/>
                    <a:pt x="535795" y="193945"/>
                    <a:pt x="569132" y="157750"/>
                  </a:cubicBezTo>
                  <a:cubicBezTo>
                    <a:pt x="573895" y="152035"/>
                    <a:pt x="580562" y="149177"/>
                    <a:pt x="587230" y="148225"/>
                  </a:cubicBezTo>
                  <a:cubicBezTo>
                    <a:pt x="595802" y="148225"/>
                    <a:pt x="603422" y="150130"/>
                    <a:pt x="609137" y="155845"/>
                  </a:cubicBezTo>
                  <a:cubicBezTo>
                    <a:pt x="620567" y="166322"/>
                    <a:pt x="622472" y="184420"/>
                    <a:pt x="611995" y="196802"/>
                  </a:cubicBezTo>
                  <a:cubicBezTo>
                    <a:pt x="591040" y="218710"/>
                    <a:pt x="590087" y="262525"/>
                    <a:pt x="590087" y="313960"/>
                  </a:cubicBezTo>
                  <a:lnTo>
                    <a:pt x="590087" y="318722"/>
                  </a:lnTo>
                  <a:cubicBezTo>
                    <a:pt x="590087" y="379682"/>
                    <a:pt x="587230" y="450167"/>
                    <a:pt x="555797" y="510175"/>
                  </a:cubicBezTo>
                  <a:cubicBezTo>
                    <a:pt x="553892" y="513032"/>
                    <a:pt x="553892" y="516842"/>
                    <a:pt x="555797" y="519700"/>
                  </a:cubicBezTo>
                  <a:lnTo>
                    <a:pt x="628187" y="634000"/>
                  </a:lnTo>
                  <a:lnTo>
                    <a:pt x="644380" y="623522"/>
                  </a:lnTo>
                  <a:lnTo>
                    <a:pt x="574847" y="51398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8" name="Google Shape;228;p11"/>
          <p:cNvGrpSpPr/>
          <p:nvPr/>
        </p:nvGrpSpPr>
        <p:grpSpPr>
          <a:xfrm>
            <a:off x="5620897" y="5556744"/>
            <a:ext cx="950215" cy="675593"/>
            <a:chOff x="284048" y="263526"/>
            <a:chExt cx="625800" cy="481500"/>
          </a:xfrm>
        </p:grpSpPr>
        <p:sp>
          <p:nvSpPr>
            <p:cNvPr id="229" name="Google Shape;229;p11"/>
            <p:cNvSpPr/>
            <p:nvPr/>
          </p:nvSpPr>
          <p:spPr>
            <a:xfrm>
              <a:off x="284048" y="2635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11"/>
            <p:cNvSpPr/>
            <p:nvPr/>
          </p:nvSpPr>
          <p:spPr>
            <a:xfrm>
              <a:off x="443908" y="326555"/>
              <a:ext cx="306080" cy="355442"/>
            </a:xfrm>
            <a:custGeom>
              <a:rect b="b" l="l" r="r" t="t"/>
              <a:pathLst>
                <a:path extrusionOk="0" h="748299" w="644379">
                  <a:moveTo>
                    <a:pt x="574847" y="513985"/>
                  </a:moveTo>
                  <a:cubicBezTo>
                    <a:pt x="606280" y="451120"/>
                    <a:pt x="609137" y="380635"/>
                    <a:pt x="609137" y="318722"/>
                  </a:cubicBezTo>
                  <a:lnTo>
                    <a:pt x="609137" y="313960"/>
                  </a:lnTo>
                  <a:cubicBezTo>
                    <a:pt x="609137" y="271097"/>
                    <a:pt x="610090" y="226330"/>
                    <a:pt x="626282" y="210137"/>
                  </a:cubicBezTo>
                  <a:cubicBezTo>
                    <a:pt x="644380" y="190135"/>
                    <a:pt x="642475" y="160607"/>
                    <a:pt x="622472" y="142510"/>
                  </a:cubicBezTo>
                  <a:cubicBezTo>
                    <a:pt x="622472" y="142510"/>
                    <a:pt x="622472" y="142510"/>
                    <a:pt x="622472" y="142510"/>
                  </a:cubicBezTo>
                  <a:cubicBezTo>
                    <a:pt x="612947" y="133937"/>
                    <a:pt x="599612" y="129175"/>
                    <a:pt x="586277" y="130127"/>
                  </a:cubicBezTo>
                  <a:cubicBezTo>
                    <a:pt x="573895" y="131080"/>
                    <a:pt x="562465" y="136795"/>
                    <a:pt x="554845" y="145367"/>
                  </a:cubicBezTo>
                  <a:cubicBezTo>
                    <a:pt x="521507" y="180610"/>
                    <a:pt x="498647" y="242522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78645" y="292052"/>
                    <a:pt x="465310" y="276812"/>
                    <a:pt x="452927" y="259667"/>
                  </a:cubicBezTo>
                  <a:lnTo>
                    <a:pt x="445307" y="250142"/>
                  </a:lnTo>
                  <a:lnTo>
                    <a:pt x="372917" y="33925"/>
                  </a:lnTo>
                  <a:cubicBezTo>
                    <a:pt x="364345" y="8207"/>
                    <a:pt x="335770" y="-6080"/>
                    <a:pt x="310052" y="2492"/>
                  </a:cubicBezTo>
                  <a:cubicBezTo>
                    <a:pt x="295765" y="7255"/>
                    <a:pt x="284335" y="17732"/>
                    <a:pt x="279572" y="32020"/>
                  </a:cubicBezTo>
                  <a:cubicBezTo>
                    <a:pt x="275762" y="43450"/>
                    <a:pt x="274810" y="55832"/>
                    <a:pt x="279572" y="68215"/>
                  </a:cubicBezTo>
                  <a:lnTo>
                    <a:pt x="330055" y="219662"/>
                  </a:lnTo>
                  <a:cubicBezTo>
                    <a:pt x="330055" y="219662"/>
                    <a:pt x="330055" y="219662"/>
                    <a:pt x="330055" y="219662"/>
                  </a:cubicBezTo>
                  <a:cubicBezTo>
                    <a:pt x="330055" y="219662"/>
                    <a:pt x="330055" y="219662"/>
                    <a:pt x="330055" y="219662"/>
                  </a:cubicBezTo>
                  <a:lnTo>
                    <a:pt x="227185" y="59642"/>
                  </a:lnTo>
                  <a:cubicBezTo>
                    <a:pt x="221470" y="50117"/>
                    <a:pt x="211945" y="42497"/>
                    <a:pt x="201467" y="37735"/>
                  </a:cubicBezTo>
                  <a:cubicBezTo>
                    <a:pt x="175750" y="28210"/>
                    <a:pt x="147175" y="41545"/>
                    <a:pt x="137650" y="68215"/>
                  </a:cubicBezTo>
                  <a:cubicBezTo>
                    <a:pt x="136697" y="72025"/>
                    <a:pt x="135745" y="75835"/>
                    <a:pt x="134792" y="78692"/>
                  </a:cubicBezTo>
                  <a:cubicBezTo>
                    <a:pt x="133840" y="91075"/>
                    <a:pt x="136697" y="103457"/>
                    <a:pt x="143365" y="112982"/>
                  </a:cubicBezTo>
                  <a:lnTo>
                    <a:pt x="238615" y="261572"/>
                  </a:lnTo>
                  <a:cubicBezTo>
                    <a:pt x="238615" y="261572"/>
                    <a:pt x="238615" y="261572"/>
                    <a:pt x="238615" y="261572"/>
                  </a:cubicBezTo>
                  <a:cubicBezTo>
                    <a:pt x="238615" y="261572"/>
                    <a:pt x="238615" y="261572"/>
                    <a:pt x="238615" y="261572"/>
                  </a:cubicBezTo>
                  <a:lnTo>
                    <a:pt x="119552" y="153940"/>
                  </a:lnTo>
                  <a:cubicBezTo>
                    <a:pt x="99550" y="134890"/>
                    <a:pt x="68117" y="135842"/>
                    <a:pt x="49067" y="156797"/>
                  </a:cubicBezTo>
                  <a:cubicBezTo>
                    <a:pt x="30017" y="177752"/>
                    <a:pt x="30970" y="208232"/>
                    <a:pt x="51925" y="227282"/>
                  </a:cubicBezTo>
                  <a:cubicBezTo>
                    <a:pt x="51925" y="227282"/>
                    <a:pt x="52877" y="227282"/>
                    <a:pt x="52877" y="228235"/>
                  </a:cubicBezTo>
                  <a:lnTo>
                    <a:pt x="188132" y="353012"/>
                  </a:lnTo>
                  <a:cubicBezTo>
                    <a:pt x="188132" y="353012"/>
                    <a:pt x="188132" y="353012"/>
                    <a:pt x="188132" y="353012"/>
                  </a:cubicBezTo>
                  <a:lnTo>
                    <a:pt x="73832" y="295862"/>
                  </a:lnTo>
                  <a:cubicBezTo>
                    <a:pt x="63355" y="290147"/>
                    <a:pt x="50020" y="288242"/>
                    <a:pt x="38590" y="291100"/>
                  </a:cubicBezTo>
                  <a:cubicBezTo>
                    <a:pt x="11920" y="297767"/>
                    <a:pt x="-5225" y="324437"/>
                    <a:pt x="1442" y="351107"/>
                  </a:cubicBezTo>
                  <a:cubicBezTo>
                    <a:pt x="2395" y="354917"/>
                    <a:pt x="3347" y="357775"/>
                    <a:pt x="5252" y="361585"/>
                  </a:cubicBezTo>
                  <a:cubicBezTo>
                    <a:pt x="10967" y="372062"/>
                    <a:pt x="19540" y="380635"/>
                    <a:pt x="30017" y="385397"/>
                  </a:cubicBezTo>
                  <a:lnTo>
                    <a:pt x="169082" y="454930"/>
                  </a:lnTo>
                  <a:lnTo>
                    <a:pt x="174797" y="464455"/>
                  </a:lnTo>
                  <a:cubicBezTo>
                    <a:pt x="249092" y="573992"/>
                    <a:pt x="314815" y="628285"/>
                    <a:pt x="370060" y="628285"/>
                  </a:cubicBezTo>
                  <a:lnTo>
                    <a:pt x="446260" y="748300"/>
                  </a:lnTo>
                  <a:lnTo>
                    <a:pt x="462452" y="737822"/>
                  </a:lnTo>
                  <a:lnTo>
                    <a:pt x="383395" y="613045"/>
                  </a:lnTo>
                  <a:cubicBezTo>
                    <a:pt x="381490" y="610187"/>
                    <a:pt x="377680" y="608282"/>
                    <a:pt x="374822" y="608282"/>
                  </a:cubicBezTo>
                  <a:cubicBezTo>
                    <a:pt x="341485" y="611140"/>
                    <a:pt x="282430" y="586375"/>
                    <a:pt x="190990" y="453025"/>
                  </a:cubicBezTo>
                  <a:lnTo>
                    <a:pt x="183370" y="441595"/>
                  </a:lnTo>
                  <a:cubicBezTo>
                    <a:pt x="182417" y="439690"/>
                    <a:pt x="181465" y="438737"/>
                    <a:pt x="179560" y="437785"/>
                  </a:cubicBezTo>
                  <a:lnTo>
                    <a:pt x="37637" y="366347"/>
                  </a:lnTo>
                  <a:cubicBezTo>
                    <a:pt x="31922" y="363490"/>
                    <a:pt x="27160" y="358727"/>
                    <a:pt x="23350" y="353012"/>
                  </a:cubicBezTo>
                  <a:cubicBezTo>
                    <a:pt x="14777" y="337772"/>
                    <a:pt x="20492" y="318722"/>
                    <a:pt x="35732" y="311102"/>
                  </a:cubicBezTo>
                  <a:cubicBezTo>
                    <a:pt x="39542" y="309197"/>
                    <a:pt x="42400" y="308245"/>
                    <a:pt x="46210" y="307292"/>
                  </a:cubicBezTo>
                  <a:cubicBezTo>
                    <a:pt x="52877" y="306340"/>
                    <a:pt x="59545" y="307292"/>
                    <a:pt x="65260" y="311102"/>
                  </a:cubicBezTo>
                  <a:lnTo>
                    <a:pt x="240520" y="400637"/>
                  </a:lnTo>
                  <a:cubicBezTo>
                    <a:pt x="245282" y="402542"/>
                    <a:pt x="250997" y="400637"/>
                    <a:pt x="252902" y="396827"/>
                  </a:cubicBezTo>
                  <a:cubicBezTo>
                    <a:pt x="254807" y="393017"/>
                    <a:pt x="253855" y="388255"/>
                    <a:pt x="250997" y="385397"/>
                  </a:cubicBezTo>
                  <a:lnTo>
                    <a:pt x="64307" y="213947"/>
                  </a:lnTo>
                  <a:cubicBezTo>
                    <a:pt x="51925" y="202517"/>
                    <a:pt x="50972" y="182515"/>
                    <a:pt x="62402" y="170132"/>
                  </a:cubicBezTo>
                  <a:cubicBezTo>
                    <a:pt x="69070" y="162512"/>
                    <a:pt x="79547" y="158702"/>
                    <a:pt x="90025" y="160607"/>
                  </a:cubicBezTo>
                  <a:cubicBezTo>
                    <a:pt x="96692" y="161560"/>
                    <a:pt x="102407" y="164417"/>
                    <a:pt x="107170" y="169180"/>
                  </a:cubicBezTo>
                  <a:lnTo>
                    <a:pt x="279572" y="327295"/>
                  </a:lnTo>
                  <a:cubicBezTo>
                    <a:pt x="283382" y="331105"/>
                    <a:pt x="289097" y="330152"/>
                    <a:pt x="292907" y="326342"/>
                  </a:cubicBezTo>
                  <a:cubicBezTo>
                    <a:pt x="295765" y="323485"/>
                    <a:pt x="296717" y="318722"/>
                    <a:pt x="293860" y="314912"/>
                  </a:cubicBezTo>
                  <a:lnTo>
                    <a:pt x="157652" y="101552"/>
                  </a:lnTo>
                  <a:cubicBezTo>
                    <a:pt x="148127" y="87265"/>
                    <a:pt x="152890" y="68215"/>
                    <a:pt x="167177" y="58690"/>
                  </a:cubicBezTo>
                  <a:cubicBezTo>
                    <a:pt x="181465" y="49165"/>
                    <a:pt x="200515" y="53927"/>
                    <a:pt x="210040" y="68215"/>
                  </a:cubicBezTo>
                  <a:lnTo>
                    <a:pt x="355772" y="294910"/>
                  </a:lnTo>
                  <a:cubicBezTo>
                    <a:pt x="358630" y="299672"/>
                    <a:pt x="364345" y="300625"/>
                    <a:pt x="369107" y="297767"/>
                  </a:cubicBezTo>
                  <a:cubicBezTo>
                    <a:pt x="372917" y="295862"/>
                    <a:pt x="374822" y="291100"/>
                    <a:pt x="372917" y="286337"/>
                  </a:cubicBezTo>
                  <a:lnTo>
                    <a:pt x="297670" y="60595"/>
                  </a:lnTo>
                  <a:cubicBezTo>
                    <a:pt x="295765" y="54880"/>
                    <a:pt x="294812" y="47260"/>
                    <a:pt x="296717" y="41545"/>
                  </a:cubicBezTo>
                  <a:cubicBezTo>
                    <a:pt x="301480" y="25352"/>
                    <a:pt x="318625" y="15827"/>
                    <a:pt x="334817" y="20590"/>
                  </a:cubicBezTo>
                  <a:cubicBezTo>
                    <a:pt x="338627" y="21542"/>
                    <a:pt x="342437" y="23447"/>
                    <a:pt x="345295" y="25352"/>
                  </a:cubicBezTo>
                  <a:cubicBezTo>
                    <a:pt x="350057" y="29162"/>
                    <a:pt x="353867" y="34877"/>
                    <a:pt x="356725" y="41545"/>
                  </a:cubicBezTo>
                  <a:lnTo>
                    <a:pt x="428162" y="257762"/>
                  </a:lnTo>
                  <a:lnTo>
                    <a:pt x="430067" y="260620"/>
                  </a:lnTo>
                  <a:lnTo>
                    <a:pt x="438640" y="271097"/>
                  </a:lnTo>
                  <a:cubicBezTo>
                    <a:pt x="455785" y="293957"/>
                    <a:pt x="474835" y="314912"/>
                    <a:pt x="495790" y="334915"/>
                  </a:cubicBezTo>
                  <a:cubicBezTo>
                    <a:pt x="499600" y="338725"/>
                    <a:pt x="505315" y="338725"/>
                    <a:pt x="509125" y="334915"/>
                  </a:cubicBezTo>
                  <a:cubicBezTo>
                    <a:pt x="511030" y="333010"/>
                    <a:pt x="511982" y="331105"/>
                    <a:pt x="511982" y="328247"/>
                  </a:cubicBezTo>
                  <a:cubicBezTo>
                    <a:pt x="512935" y="262525"/>
                    <a:pt x="535795" y="193945"/>
                    <a:pt x="569132" y="157750"/>
                  </a:cubicBezTo>
                  <a:cubicBezTo>
                    <a:pt x="573895" y="152035"/>
                    <a:pt x="580562" y="149177"/>
                    <a:pt x="587230" y="148225"/>
                  </a:cubicBezTo>
                  <a:cubicBezTo>
                    <a:pt x="595802" y="148225"/>
                    <a:pt x="603422" y="150130"/>
                    <a:pt x="609137" y="155845"/>
                  </a:cubicBezTo>
                  <a:cubicBezTo>
                    <a:pt x="620567" y="166322"/>
                    <a:pt x="622472" y="184420"/>
                    <a:pt x="611995" y="196802"/>
                  </a:cubicBezTo>
                  <a:cubicBezTo>
                    <a:pt x="591040" y="218710"/>
                    <a:pt x="590087" y="262525"/>
                    <a:pt x="590087" y="313960"/>
                  </a:cubicBezTo>
                  <a:lnTo>
                    <a:pt x="590087" y="318722"/>
                  </a:lnTo>
                  <a:cubicBezTo>
                    <a:pt x="590087" y="379682"/>
                    <a:pt x="587230" y="450167"/>
                    <a:pt x="555797" y="510175"/>
                  </a:cubicBezTo>
                  <a:cubicBezTo>
                    <a:pt x="553892" y="513032"/>
                    <a:pt x="553892" y="516842"/>
                    <a:pt x="555797" y="519700"/>
                  </a:cubicBezTo>
                  <a:lnTo>
                    <a:pt x="628187" y="634000"/>
                  </a:lnTo>
                  <a:lnTo>
                    <a:pt x="644380" y="623522"/>
                  </a:lnTo>
                  <a:lnTo>
                    <a:pt x="574847" y="51398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2">
            <a:hlinkClick action="ppaction://hlinksldjump" r:id="rId3"/>
          </p:cNvPr>
          <p:cNvSpPr/>
          <p:nvPr/>
        </p:nvSpPr>
        <p:spPr>
          <a:xfrm>
            <a:off x="10309304" y="816884"/>
            <a:ext cx="1706100" cy="1305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2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by doing. L2</a:t>
            </a:r>
            <a:endParaRPr/>
          </a:p>
        </p:txBody>
      </p:sp>
      <p:sp>
        <p:nvSpPr>
          <p:cNvPr id="237" name="Google Shape;237;p12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Hands-on learning, experiments, body movement, etc.</a:t>
            </a:r>
            <a:endParaRPr/>
          </a:p>
        </p:txBody>
      </p:sp>
      <p:grpSp>
        <p:nvGrpSpPr>
          <p:cNvPr id="238" name="Google Shape;238;p12"/>
          <p:cNvGrpSpPr/>
          <p:nvPr/>
        </p:nvGrpSpPr>
        <p:grpSpPr>
          <a:xfrm>
            <a:off x="5620897" y="5556744"/>
            <a:ext cx="950215" cy="675593"/>
            <a:chOff x="284048" y="263526"/>
            <a:chExt cx="625800" cy="481500"/>
          </a:xfrm>
        </p:grpSpPr>
        <p:sp>
          <p:nvSpPr>
            <p:cNvPr id="239" name="Google Shape;239;p12"/>
            <p:cNvSpPr/>
            <p:nvPr/>
          </p:nvSpPr>
          <p:spPr>
            <a:xfrm>
              <a:off x="284048" y="2635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rgbClr val="25252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12"/>
            <p:cNvSpPr/>
            <p:nvPr/>
          </p:nvSpPr>
          <p:spPr>
            <a:xfrm>
              <a:off x="443908" y="326555"/>
              <a:ext cx="306080" cy="355442"/>
            </a:xfrm>
            <a:custGeom>
              <a:rect b="b" l="l" r="r" t="t"/>
              <a:pathLst>
                <a:path extrusionOk="0" h="748299" w="644379">
                  <a:moveTo>
                    <a:pt x="574847" y="513985"/>
                  </a:moveTo>
                  <a:cubicBezTo>
                    <a:pt x="606280" y="451120"/>
                    <a:pt x="609137" y="380635"/>
                    <a:pt x="609137" y="318722"/>
                  </a:cubicBezTo>
                  <a:lnTo>
                    <a:pt x="609137" y="313960"/>
                  </a:lnTo>
                  <a:cubicBezTo>
                    <a:pt x="609137" y="271097"/>
                    <a:pt x="610090" y="226330"/>
                    <a:pt x="626282" y="210137"/>
                  </a:cubicBezTo>
                  <a:cubicBezTo>
                    <a:pt x="644380" y="190135"/>
                    <a:pt x="642475" y="160607"/>
                    <a:pt x="622472" y="142510"/>
                  </a:cubicBezTo>
                  <a:cubicBezTo>
                    <a:pt x="622472" y="142510"/>
                    <a:pt x="622472" y="142510"/>
                    <a:pt x="622472" y="142510"/>
                  </a:cubicBezTo>
                  <a:cubicBezTo>
                    <a:pt x="612947" y="133937"/>
                    <a:pt x="599612" y="129175"/>
                    <a:pt x="586277" y="130127"/>
                  </a:cubicBezTo>
                  <a:cubicBezTo>
                    <a:pt x="573895" y="131080"/>
                    <a:pt x="562465" y="136795"/>
                    <a:pt x="554845" y="145367"/>
                  </a:cubicBezTo>
                  <a:cubicBezTo>
                    <a:pt x="521507" y="180610"/>
                    <a:pt x="498647" y="242522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78645" y="292052"/>
                    <a:pt x="465310" y="276812"/>
                    <a:pt x="452927" y="259667"/>
                  </a:cubicBezTo>
                  <a:lnTo>
                    <a:pt x="445307" y="250142"/>
                  </a:lnTo>
                  <a:lnTo>
                    <a:pt x="372917" y="33925"/>
                  </a:lnTo>
                  <a:cubicBezTo>
                    <a:pt x="364345" y="8207"/>
                    <a:pt x="335770" y="-6080"/>
                    <a:pt x="310052" y="2492"/>
                  </a:cubicBezTo>
                  <a:cubicBezTo>
                    <a:pt x="295765" y="7255"/>
                    <a:pt x="284335" y="17732"/>
                    <a:pt x="279572" y="32020"/>
                  </a:cubicBezTo>
                  <a:cubicBezTo>
                    <a:pt x="275762" y="43450"/>
                    <a:pt x="274810" y="55832"/>
                    <a:pt x="279572" y="68215"/>
                  </a:cubicBezTo>
                  <a:lnTo>
                    <a:pt x="330055" y="219662"/>
                  </a:lnTo>
                  <a:cubicBezTo>
                    <a:pt x="330055" y="219662"/>
                    <a:pt x="330055" y="219662"/>
                    <a:pt x="330055" y="219662"/>
                  </a:cubicBezTo>
                  <a:cubicBezTo>
                    <a:pt x="330055" y="219662"/>
                    <a:pt x="330055" y="219662"/>
                    <a:pt x="330055" y="219662"/>
                  </a:cubicBezTo>
                  <a:lnTo>
                    <a:pt x="227185" y="59642"/>
                  </a:lnTo>
                  <a:cubicBezTo>
                    <a:pt x="221470" y="50117"/>
                    <a:pt x="211945" y="42497"/>
                    <a:pt x="201467" y="37735"/>
                  </a:cubicBezTo>
                  <a:cubicBezTo>
                    <a:pt x="175750" y="28210"/>
                    <a:pt x="147175" y="41545"/>
                    <a:pt x="137650" y="68215"/>
                  </a:cubicBezTo>
                  <a:cubicBezTo>
                    <a:pt x="136697" y="72025"/>
                    <a:pt x="135745" y="75835"/>
                    <a:pt x="134792" y="78692"/>
                  </a:cubicBezTo>
                  <a:cubicBezTo>
                    <a:pt x="133840" y="91075"/>
                    <a:pt x="136697" y="103457"/>
                    <a:pt x="143365" y="112982"/>
                  </a:cubicBezTo>
                  <a:lnTo>
                    <a:pt x="238615" y="261572"/>
                  </a:lnTo>
                  <a:cubicBezTo>
                    <a:pt x="238615" y="261572"/>
                    <a:pt x="238615" y="261572"/>
                    <a:pt x="238615" y="261572"/>
                  </a:cubicBezTo>
                  <a:cubicBezTo>
                    <a:pt x="238615" y="261572"/>
                    <a:pt x="238615" y="261572"/>
                    <a:pt x="238615" y="261572"/>
                  </a:cubicBezTo>
                  <a:lnTo>
                    <a:pt x="119552" y="153940"/>
                  </a:lnTo>
                  <a:cubicBezTo>
                    <a:pt x="99550" y="134890"/>
                    <a:pt x="68117" y="135842"/>
                    <a:pt x="49067" y="156797"/>
                  </a:cubicBezTo>
                  <a:cubicBezTo>
                    <a:pt x="30017" y="177752"/>
                    <a:pt x="30970" y="208232"/>
                    <a:pt x="51925" y="227282"/>
                  </a:cubicBezTo>
                  <a:cubicBezTo>
                    <a:pt x="51925" y="227282"/>
                    <a:pt x="52877" y="227282"/>
                    <a:pt x="52877" y="228235"/>
                  </a:cubicBezTo>
                  <a:lnTo>
                    <a:pt x="188132" y="353012"/>
                  </a:lnTo>
                  <a:cubicBezTo>
                    <a:pt x="188132" y="353012"/>
                    <a:pt x="188132" y="353012"/>
                    <a:pt x="188132" y="353012"/>
                  </a:cubicBezTo>
                  <a:lnTo>
                    <a:pt x="73832" y="295862"/>
                  </a:lnTo>
                  <a:cubicBezTo>
                    <a:pt x="63355" y="290147"/>
                    <a:pt x="50020" y="288242"/>
                    <a:pt x="38590" y="291100"/>
                  </a:cubicBezTo>
                  <a:cubicBezTo>
                    <a:pt x="11920" y="297767"/>
                    <a:pt x="-5225" y="324437"/>
                    <a:pt x="1442" y="351107"/>
                  </a:cubicBezTo>
                  <a:cubicBezTo>
                    <a:pt x="2395" y="354917"/>
                    <a:pt x="3347" y="357775"/>
                    <a:pt x="5252" y="361585"/>
                  </a:cubicBezTo>
                  <a:cubicBezTo>
                    <a:pt x="10967" y="372062"/>
                    <a:pt x="19540" y="380635"/>
                    <a:pt x="30017" y="385397"/>
                  </a:cubicBezTo>
                  <a:lnTo>
                    <a:pt x="169082" y="454930"/>
                  </a:lnTo>
                  <a:lnTo>
                    <a:pt x="174797" y="464455"/>
                  </a:lnTo>
                  <a:cubicBezTo>
                    <a:pt x="249092" y="573992"/>
                    <a:pt x="314815" y="628285"/>
                    <a:pt x="370060" y="628285"/>
                  </a:cubicBezTo>
                  <a:lnTo>
                    <a:pt x="446260" y="748300"/>
                  </a:lnTo>
                  <a:lnTo>
                    <a:pt x="462452" y="737822"/>
                  </a:lnTo>
                  <a:lnTo>
                    <a:pt x="383395" y="613045"/>
                  </a:lnTo>
                  <a:cubicBezTo>
                    <a:pt x="381490" y="610187"/>
                    <a:pt x="377680" y="608282"/>
                    <a:pt x="374822" y="608282"/>
                  </a:cubicBezTo>
                  <a:cubicBezTo>
                    <a:pt x="341485" y="611140"/>
                    <a:pt x="282430" y="586375"/>
                    <a:pt x="190990" y="453025"/>
                  </a:cubicBezTo>
                  <a:lnTo>
                    <a:pt x="183370" y="441595"/>
                  </a:lnTo>
                  <a:cubicBezTo>
                    <a:pt x="182417" y="439690"/>
                    <a:pt x="181465" y="438737"/>
                    <a:pt x="179560" y="437785"/>
                  </a:cubicBezTo>
                  <a:lnTo>
                    <a:pt x="37637" y="366347"/>
                  </a:lnTo>
                  <a:cubicBezTo>
                    <a:pt x="31922" y="363490"/>
                    <a:pt x="27160" y="358727"/>
                    <a:pt x="23350" y="353012"/>
                  </a:cubicBezTo>
                  <a:cubicBezTo>
                    <a:pt x="14777" y="337772"/>
                    <a:pt x="20492" y="318722"/>
                    <a:pt x="35732" y="311102"/>
                  </a:cubicBezTo>
                  <a:cubicBezTo>
                    <a:pt x="39542" y="309197"/>
                    <a:pt x="42400" y="308245"/>
                    <a:pt x="46210" y="307292"/>
                  </a:cubicBezTo>
                  <a:cubicBezTo>
                    <a:pt x="52877" y="306340"/>
                    <a:pt x="59545" y="307292"/>
                    <a:pt x="65260" y="311102"/>
                  </a:cubicBezTo>
                  <a:lnTo>
                    <a:pt x="240520" y="400637"/>
                  </a:lnTo>
                  <a:cubicBezTo>
                    <a:pt x="245282" y="402542"/>
                    <a:pt x="250997" y="400637"/>
                    <a:pt x="252902" y="396827"/>
                  </a:cubicBezTo>
                  <a:cubicBezTo>
                    <a:pt x="254807" y="393017"/>
                    <a:pt x="253855" y="388255"/>
                    <a:pt x="250997" y="385397"/>
                  </a:cubicBezTo>
                  <a:lnTo>
                    <a:pt x="64307" y="213947"/>
                  </a:lnTo>
                  <a:cubicBezTo>
                    <a:pt x="51925" y="202517"/>
                    <a:pt x="50972" y="182515"/>
                    <a:pt x="62402" y="170132"/>
                  </a:cubicBezTo>
                  <a:cubicBezTo>
                    <a:pt x="69070" y="162512"/>
                    <a:pt x="79547" y="158702"/>
                    <a:pt x="90025" y="160607"/>
                  </a:cubicBezTo>
                  <a:cubicBezTo>
                    <a:pt x="96692" y="161560"/>
                    <a:pt x="102407" y="164417"/>
                    <a:pt x="107170" y="169180"/>
                  </a:cubicBezTo>
                  <a:lnTo>
                    <a:pt x="279572" y="327295"/>
                  </a:lnTo>
                  <a:cubicBezTo>
                    <a:pt x="283382" y="331105"/>
                    <a:pt x="289097" y="330152"/>
                    <a:pt x="292907" y="326342"/>
                  </a:cubicBezTo>
                  <a:cubicBezTo>
                    <a:pt x="295765" y="323485"/>
                    <a:pt x="296717" y="318722"/>
                    <a:pt x="293860" y="314912"/>
                  </a:cubicBezTo>
                  <a:lnTo>
                    <a:pt x="157652" y="101552"/>
                  </a:lnTo>
                  <a:cubicBezTo>
                    <a:pt x="148127" y="87265"/>
                    <a:pt x="152890" y="68215"/>
                    <a:pt x="167177" y="58690"/>
                  </a:cubicBezTo>
                  <a:cubicBezTo>
                    <a:pt x="181465" y="49165"/>
                    <a:pt x="200515" y="53927"/>
                    <a:pt x="210040" y="68215"/>
                  </a:cubicBezTo>
                  <a:lnTo>
                    <a:pt x="355772" y="294910"/>
                  </a:lnTo>
                  <a:cubicBezTo>
                    <a:pt x="358630" y="299672"/>
                    <a:pt x="364345" y="300625"/>
                    <a:pt x="369107" y="297767"/>
                  </a:cubicBezTo>
                  <a:cubicBezTo>
                    <a:pt x="372917" y="295862"/>
                    <a:pt x="374822" y="291100"/>
                    <a:pt x="372917" y="286337"/>
                  </a:cubicBezTo>
                  <a:lnTo>
                    <a:pt x="297670" y="60595"/>
                  </a:lnTo>
                  <a:cubicBezTo>
                    <a:pt x="295765" y="54880"/>
                    <a:pt x="294812" y="47260"/>
                    <a:pt x="296717" y="41545"/>
                  </a:cubicBezTo>
                  <a:cubicBezTo>
                    <a:pt x="301480" y="25352"/>
                    <a:pt x="318625" y="15827"/>
                    <a:pt x="334817" y="20590"/>
                  </a:cubicBezTo>
                  <a:cubicBezTo>
                    <a:pt x="338627" y="21542"/>
                    <a:pt x="342437" y="23447"/>
                    <a:pt x="345295" y="25352"/>
                  </a:cubicBezTo>
                  <a:cubicBezTo>
                    <a:pt x="350057" y="29162"/>
                    <a:pt x="353867" y="34877"/>
                    <a:pt x="356725" y="41545"/>
                  </a:cubicBezTo>
                  <a:lnTo>
                    <a:pt x="428162" y="257762"/>
                  </a:lnTo>
                  <a:lnTo>
                    <a:pt x="430067" y="260620"/>
                  </a:lnTo>
                  <a:lnTo>
                    <a:pt x="438640" y="271097"/>
                  </a:lnTo>
                  <a:cubicBezTo>
                    <a:pt x="455785" y="293957"/>
                    <a:pt x="474835" y="314912"/>
                    <a:pt x="495790" y="334915"/>
                  </a:cubicBezTo>
                  <a:cubicBezTo>
                    <a:pt x="499600" y="338725"/>
                    <a:pt x="505315" y="338725"/>
                    <a:pt x="509125" y="334915"/>
                  </a:cubicBezTo>
                  <a:cubicBezTo>
                    <a:pt x="511030" y="333010"/>
                    <a:pt x="511982" y="331105"/>
                    <a:pt x="511982" y="328247"/>
                  </a:cubicBezTo>
                  <a:cubicBezTo>
                    <a:pt x="512935" y="262525"/>
                    <a:pt x="535795" y="193945"/>
                    <a:pt x="569132" y="157750"/>
                  </a:cubicBezTo>
                  <a:cubicBezTo>
                    <a:pt x="573895" y="152035"/>
                    <a:pt x="580562" y="149177"/>
                    <a:pt x="587230" y="148225"/>
                  </a:cubicBezTo>
                  <a:cubicBezTo>
                    <a:pt x="595802" y="148225"/>
                    <a:pt x="603422" y="150130"/>
                    <a:pt x="609137" y="155845"/>
                  </a:cubicBezTo>
                  <a:cubicBezTo>
                    <a:pt x="620567" y="166322"/>
                    <a:pt x="622472" y="184420"/>
                    <a:pt x="611995" y="196802"/>
                  </a:cubicBezTo>
                  <a:cubicBezTo>
                    <a:pt x="591040" y="218710"/>
                    <a:pt x="590087" y="262525"/>
                    <a:pt x="590087" y="313960"/>
                  </a:cubicBezTo>
                  <a:lnTo>
                    <a:pt x="590087" y="318722"/>
                  </a:lnTo>
                  <a:cubicBezTo>
                    <a:pt x="590087" y="379682"/>
                    <a:pt x="587230" y="450167"/>
                    <a:pt x="555797" y="510175"/>
                  </a:cubicBezTo>
                  <a:cubicBezTo>
                    <a:pt x="553892" y="513032"/>
                    <a:pt x="553892" y="516842"/>
                    <a:pt x="555797" y="519700"/>
                  </a:cubicBezTo>
                  <a:lnTo>
                    <a:pt x="628187" y="634000"/>
                  </a:lnTo>
                  <a:lnTo>
                    <a:pt x="644380" y="623522"/>
                  </a:lnTo>
                  <a:lnTo>
                    <a:pt x="574847" y="51398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1" name="Google Shape;241;p12"/>
          <p:cNvGrpSpPr/>
          <p:nvPr/>
        </p:nvGrpSpPr>
        <p:grpSpPr>
          <a:xfrm>
            <a:off x="5620897" y="5556744"/>
            <a:ext cx="950215" cy="675593"/>
            <a:chOff x="284048" y="263526"/>
            <a:chExt cx="625800" cy="481500"/>
          </a:xfrm>
        </p:grpSpPr>
        <p:sp>
          <p:nvSpPr>
            <p:cNvPr id="242" name="Google Shape;242;p12"/>
            <p:cNvSpPr/>
            <p:nvPr/>
          </p:nvSpPr>
          <p:spPr>
            <a:xfrm>
              <a:off x="284048" y="2635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12"/>
            <p:cNvSpPr/>
            <p:nvPr/>
          </p:nvSpPr>
          <p:spPr>
            <a:xfrm>
              <a:off x="443908" y="326555"/>
              <a:ext cx="306080" cy="355442"/>
            </a:xfrm>
            <a:custGeom>
              <a:rect b="b" l="l" r="r" t="t"/>
              <a:pathLst>
                <a:path extrusionOk="0" h="748299" w="644379">
                  <a:moveTo>
                    <a:pt x="574847" y="513985"/>
                  </a:moveTo>
                  <a:cubicBezTo>
                    <a:pt x="606280" y="451120"/>
                    <a:pt x="609137" y="380635"/>
                    <a:pt x="609137" y="318722"/>
                  </a:cubicBezTo>
                  <a:lnTo>
                    <a:pt x="609137" y="313960"/>
                  </a:lnTo>
                  <a:cubicBezTo>
                    <a:pt x="609137" y="271097"/>
                    <a:pt x="610090" y="226330"/>
                    <a:pt x="626282" y="210137"/>
                  </a:cubicBezTo>
                  <a:cubicBezTo>
                    <a:pt x="644380" y="190135"/>
                    <a:pt x="642475" y="160607"/>
                    <a:pt x="622472" y="142510"/>
                  </a:cubicBezTo>
                  <a:cubicBezTo>
                    <a:pt x="622472" y="142510"/>
                    <a:pt x="622472" y="142510"/>
                    <a:pt x="622472" y="142510"/>
                  </a:cubicBezTo>
                  <a:cubicBezTo>
                    <a:pt x="612947" y="133937"/>
                    <a:pt x="599612" y="129175"/>
                    <a:pt x="586277" y="130127"/>
                  </a:cubicBezTo>
                  <a:cubicBezTo>
                    <a:pt x="573895" y="131080"/>
                    <a:pt x="562465" y="136795"/>
                    <a:pt x="554845" y="145367"/>
                  </a:cubicBezTo>
                  <a:cubicBezTo>
                    <a:pt x="521507" y="180610"/>
                    <a:pt x="498647" y="242522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78645" y="292052"/>
                    <a:pt x="465310" y="276812"/>
                    <a:pt x="452927" y="259667"/>
                  </a:cubicBezTo>
                  <a:lnTo>
                    <a:pt x="445307" y="250142"/>
                  </a:lnTo>
                  <a:lnTo>
                    <a:pt x="372917" y="33925"/>
                  </a:lnTo>
                  <a:cubicBezTo>
                    <a:pt x="364345" y="8207"/>
                    <a:pt x="335770" y="-6080"/>
                    <a:pt x="310052" y="2492"/>
                  </a:cubicBezTo>
                  <a:cubicBezTo>
                    <a:pt x="295765" y="7255"/>
                    <a:pt x="284335" y="17732"/>
                    <a:pt x="279572" y="32020"/>
                  </a:cubicBezTo>
                  <a:cubicBezTo>
                    <a:pt x="275762" y="43450"/>
                    <a:pt x="274810" y="55832"/>
                    <a:pt x="279572" y="68215"/>
                  </a:cubicBezTo>
                  <a:lnTo>
                    <a:pt x="330055" y="219662"/>
                  </a:lnTo>
                  <a:cubicBezTo>
                    <a:pt x="330055" y="219662"/>
                    <a:pt x="330055" y="219662"/>
                    <a:pt x="330055" y="219662"/>
                  </a:cubicBezTo>
                  <a:cubicBezTo>
                    <a:pt x="330055" y="219662"/>
                    <a:pt x="330055" y="219662"/>
                    <a:pt x="330055" y="219662"/>
                  </a:cubicBezTo>
                  <a:lnTo>
                    <a:pt x="227185" y="59642"/>
                  </a:lnTo>
                  <a:cubicBezTo>
                    <a:pt x="221470" y="50117"/>
                    <a:pt x="211945" y="42497"/>
                    <a:pt x="201467" y="37735"/>
                  </a:cubicBezTo>
                  <a:cubicBezTo>
                    <a:pt x="175750" y="28210"/>
                    <a:pt x="147175" y="41545"/>
                    <a:pt x="137650" y="68215"/>
                  </a:cubicBezTo>
                  <a:cubicBezTo>
                    <a:pt x="136697" y="72025"/>
                    <a:pt x="135745" y="75835"/>
                    <a:pt x="134792" y="78692"/>
                  </a:cubicBezTo>
                  <a:cubicBezTo>
                    <a:pt x="133840" y="91075"/>
                    <a:pt x="136697" y="103457"/>
                    <a:pt x="143365" y="112982"/>
                  </a:cubicBezTo>
                  <a:lnTo>
                    <a:pt x="238615" y="261572"/>
                  </a:lnTo>
                  <a:cubicBezTo>
                    <a:pt x="238615" y="261572"/>
                    <a:pt x="238615" y="261572"/>
                    <a:pt x="238615" y="261572"/>
                  </a:cubicBezTo>
                  <a:cubicBezTo>
                    <a:pt x="238615" y="261572"/>
                    <a:pt x="238615" y="261572"/>
                    <a:pt x="238615" y="261572"/>
                  </a:cubicBezTo>
                  <a:lnTo>
                    <a:pt x="119552" y="153940"/>
                  </a:lnTo>
                  <a:cubicBezTo>
                    <a:pt x="99550" y="134890"/>
                    <a:pt x="68117" y="135842"/>
                    <a:pt x="49067" y="156797"/>
                  </a:cubicBezTo>
                  <a:cubicBezTo>
                    <a:pt x="30017" y="177752"/>
                    <a:pt x="30970" y="208232"/>
                    <a:pt x="51925" y="227282"/>
                  </a:cubicBezTo>
                  <a:cubicBezTo>
                    <a:pt x="51925" y="227282"/>
                    <a:pt x="52877" y="227282"/>
                    <a:pt x="52877" y="228235"/>
                  </a:cubicBezTo>
                  <a:lnTo>
                    <a:pt x="188132" y="353012"/>
                  </a:lnTo>
                  <a:cubicBezTo>
                    <a:pt x="188132" y="353012"/>
                    <a:pt x="188132" y="353012"/>
                    <a:pt x="188132" y="353012"/>
                  </a:cubicBezTo>
                  <a:lnTo>
                    <a:pt x="73832" y="295862"/>
                  </a:lnTo>
                  <a:cubicBezTo>
                    <a:pt x="63355" y="290147"/>
                    <a:pt x="50020" y="288242"/>
                    <a:pt x="38590" y="291100"/>
                  </a:cubicBezTo>
                  <a:cubicBezTo>
                    <a:pt x="11920" y="297767"/>
                    <a:pt x="-5225" y="324437"/>
                    <a:pt x="1442" y="351107"/>
                  </a:cubicBezTo>
                  <a:cubicBezTo>
                    <a:pt x="2395" y="354917"/>
                    <a:pt x="3347" y="357775"/>
                    <a:pt x="5252" y="361585"/>
                  </a:cubicBezTo>
                  <a:cubicBezTo>
                    <a:pt x="10967" y="372062"/>
                    <a:pt x="19540" y="380635"/>
                    <a:pt x="30017" y="385397"/>
                  </a:cubicBezTo>
                  <a:lnTo>
                    <a:pt x="169082" y="454930"/>
                  </a:lnTo>
                  <a:lnTo>
                    <a:pt x="174797" y="464455"/>
                  </a:lnTo>
                  <a:cubicBezTo>
                    <a:pt x="249092" y="573992"/>
                    <a:pt x="314815" y="628285"/>
                    <a:pt x="370060" y="628285"/>
                  </a:cubicBezTo>
                  <a:lnTo>
                    <a:pt x="446260" y="748300"/>
                  </a:lnTo>
                  <a:lnTo>
                    <a:pt x="462452" y="737822"/>
                  </a:lnTo>
                  <a:lnTo>
                    <a:pt x="383395" y="613045"/>
                  </a:lnTo>
                  <a:cubicBezTo>
                    <a:pt x="381490" y="610187"/>
                    <a:pt x="377680" y="608282"/>
                    <a:pt x="374822" y="608282"/>
                  </a:cubicBezTo>
                  <a:cubicBezTo>
                    <a:pt x="341485" y="611140"/>
                    <a:pt x="282430" y="586375"/>
                    <a:pt x="190990" y="453025"/>
                  </a:cubicBezTo>
                  <a:lnTo>
                    <a:pt x="183370" y="441595"/>
                  </a:lnTo>
                  <a:cubicBezTo>
                    <a:pt x="182417" y="439690"/>
                    <a:pt x="181465" y="438737"/>
                    <a:pt x="179560" y="437785"/>
                  </a:cubicBezTo>
                  <a:lnTo>
                    <a:pt x="37637" y="366347"/>
                  </a:lnTo>
                  <a:cubicBezTo>
                    <a:pt x="31922" y="363490"/>
                    <a:pt x="27160" y="358727"/>
                    <a:pt x="23350" y="353012"/>
                  </a:cubicBezTo>
                  <a:cubicBezTo>
                    <a:pt x="14777" y="337772"/>
                    <a:pt x="20492" y="318722"/>
                    <a:pt x="35732" y="311102"/>
                  </a:cubicBezTo>
                  <a:cubicBezTo>
                    <a:pt x="39542" y="309197"/>
                    <a:pt x="42400" y="308245"/>
                    <a:pt x="46210" y="307292"/>
                  </a:cubicBezTo>
                  <a:cubicBezTo>
                    <a:pt x="52877" y="306340"/>
                    <a:pt x="59545" y="307292"/>
                    <a:pt x="65260" y="311102"/>
                  </a:cubicBezTo>
                  <a:lnTo>
                    <a:pt x="240520" y="400637"/>
                  </a:lnTo>
                  <a:cubicBezTo>
                    <a:pt x="245282" y="402542"/>
                    <a:pt x="250997" y="400637"/>
                    <a:pt x="252902" y="396827"/>
                  </a:cubicBezTo>
                  <a:cubicBezTo>
                    <a:pt x="254807" y="393017"/>
                    <a:pt x="253855" y="388255"/>
                    <a:pt x="250997" y="385397"/>
                  </a:cubicBezTo>
                  <a:lnTo>
                    <a:pt x="64307" y="213947"/>
                  </a:lnTo>
                  <a:cubicBezTo>
                    <a:pt x="51925" y="202517"/>
                    <a:pt x="50972" y="182515"/>
                    <a:pt x="62402" y="170132"/>
                  </a:cubicBezTo>
                  <a:cubicBezTo>
                    <a:pt x="69070" y="162512"/>
                    <a:pt x="79547" y="158702"/>
                    <a:pt x="90025" y="160607"/>
                  </a:cubicBezTo>
                  <a:cubicBezTo>
                    <a:pt x="96692" y="161560"/>
                    <a:pt x="102407" y="164417"/>
                    <a:pt x="107170" y="169180"/>
                  </a:cubicBezTo>
                  <a:lnTo>
                    <a:pt x="279572" y="327295"/>
                  </a:lnTo>
                  <a:cubicBezTo>
                    <a:pt x="283382" y="331105"/>
                    <a:pt x="289097" y="330152"/>
                    <a:pt x="292907" y="326342"/>
                  </a:cubicBezTo>
                  <a:cubicBezTo>
                    <a:pt x="295765" y="323485"/>
                    <a:pt x="296717" y="318722"/>
                    <a:pt x="293860" y="314912"/>
                  </a:cubicBezTo>
                  <a:lnTo>
                    <a:pt x="157652" y="101552"/>
                  </a:lnTo>
                  <a:cubicBezTo>
                    <a:pt x="148127" y="87265"/>
                    <a:pt x="152890" y="68215"/>
                    <a:pt x="167177" y="58690"/>
                  </a:cubicBezTo>
                  <a:cubicBezTo>
                    <a:pt x="181465" y="49165"/>
                    <a:pt x="200515" y="53927"/>
                    <a:pt x="210040" y="68215"/>
                  </a:cubicBezTo>
                  <a:lnTo>
                    <a:pt x="355772" y="294910"/>
                  </a:lnTo>
                  <a:cubicBezTo>
                    <a:pt x="358630" y="299672"/>
                    <a:pt x="364345" y="300625"/>
                    <a:pt x="369107" y="297767"/>
                  </a:cubicBezTo>
                  <a:cubicBezTo>
                    <a:pt x="372917" y="295862"/>
                    <a:pt x="374822" y="291100"/>
                    <a:pt x="372917" y="286337"/>
                  </a:cubicBezTo>
                  <a:lnTo>
                    <a:pt x="297670" y="60595"/>
                  </a:lnTo>
                  <a:cubicBezTo>
                    <a:pt x="295765" y="54880"/>
                    <a:pt x="294812" y="47260"/>
                    <a:pt x="296717" y="41545"/>
                  </a:cubicBezTo>
                  <a:cubicBezTo>
                    <a:pt x="301480" y="25352"/>
                    <a:pt x="318625" y="15827"/>
                    <a:pt x="334817" y="20590"/>
                  </a:cubicBezTo>
                  <a:cubicBezTo>
                    <a:pt x="338627" y="21542"/>
                    <a:pt x="342437" y="23447"/>
                    <a:pt x="345295" y="25352"/>
                  </a:cubicBezTo>
                  <a:cubicBezTo>
                    <a:pt x="350057" y="29162"/>
                    <a:pt x="353867" y="34877"/>
                    <a:pt x="356725" y="41545"/>
                  </a:cubicBezTo>
                  <a:lnTo>
                    <a:pt x="428162" y="257762"/>
                  </a:lnTo>
                  <a:lnTo>
                    <a:pt x="430067" y="260620"/>
                  </a:lnTo>
                  <a:lnTo>
                    <a:pt x="438640" y="271097"/>
                  </a:lnTo>
                  <a:cubicBezTo>
                    <a:pt x="455785" y="293957"/>
                    <a:pt x="474835" y="314912"/>
                    <a:pt x="495790" y="334915"/>
                  </a:cubicBezTo>
                  <a:cubicBezTo>
                    <a:pt x="499600" y="338725"/>
                    <a:pt x="505315" y="338725"/>
                    <a:pt x="509125" y="334915"/>
                  </a:cubicBezTo>
                  <a:cubicBezTo>
                    <a:pt x="511030" y="333010"/>
                    <a:pt x="511982" y="331105"/>
                    <a:pt x="511982" y="328247"/>
                  </a:cubicBezTo>
                  <a:cubicBezTo>
                    <a:pt x="512935" y="262525"/>
                    <a:pt x="535795" y="193945"/>
                    <a:pt x="569132" y="157750"/>
                  </a:cubicBezTo>
                  <a:cubicBezTo>
                    <a:pt x="573895" y="152035"/>
                    <a:pt x="580562" y="149177"/>
                    <a:pt x="587230" y="148225"/>
                  </a:cubicBezTo>
                  <a:cubicBezTo>
                    <a:pt x="595802" y="148225"/>
                    <a:pt x="603422" y="150130"/>
                    <a:pt x="609137" y="155845"/>
                  </a:cubicBezTo>
                  <a:cubicBezTo>
                    <a:pt x="620567" y="166322"/>
                    <a:pt x="622472" y="184420"/>
                    <a:pt x="611995" y="196802"/>
                  </a:cubicBezTo>
                  <a:cubicBezTo>
                    <a:pt x="591040" y="218710"/>
                    <a:pt x="590087" y="262525"/>
                    <a:pt x="590087" y="313960"/>
                  </a:cubicBezTo>
                  <a:lnTo>
                    <a:pt x="590087" y="318722"/>
                  </a:lnTo>
                  <a:cubicBezTo>
                    <a:pt x="590087" y="379682"/>
                    <a:pt x="587230" y="450167"/>
                    <a:pt x="555797" y="510175"/>
                  </a:cubicBezTo>
                  <a:cubicBezTo>
                    <a:pt x="553892" y="513032"/>
                    <a:pt x="553892" y="516842"/>
                    <a:pt x="555797" y="519700"/>
                  </a:cubicBezTo>
                  <a:lnTo>
                    <a:pt x="628187" y="634000"/>
                  </a:lnTo>
                  <a:lnTo>
                    <a:pt x="644380" y="623522"/>
                  </a:lnTo>
                  <a:lnTo>
                    <a:pt x="574847" y="51398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3">
            <a:hlinkClick action="ppaction://hlinksldjump" r:id="rId3"/>
          </p:cNvPr>
          <p:cNvSpPr/>
          <p:nvPr/>
        </p:nvSpPr>
        <p:spPr>
          <a:xfrm>
            <a:off x="10309304" y="816884"/>
            <a:ext cx="1706100" cy="1305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3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by doing. L3</a:t>
            </a:r>
            <a:endParaRPr/>
          </a:p>
        </p:txBody>
      </p:sp>
      <p:sp>
        <p:nvSpPr>
          <p:cNvPr id="250" name="Google Shape;250;p13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Hands-on learning, experiments, body movement, etc.</a:t>
            </a:r>
            <a:endParaRPr/>
          </a:p>
        </p:txBody>
      </p:sp>
      <p:grpSp>
        <p:nvGrpSpPr>
          <p:cNvPr id="251" name="Google Shape;251;p13"/>
          <p:cNvGrpSpPr/>
          <p:nvPr/>
        </p:nvGrpSpPr>
        <p:grpSpPr>
          <a:xfrm>
            <a:off x="5620897" y="5556744"/>
            <a:ext cx="950215" cy="675593"/>
            <a:chOff x="284048" y="263526"/>
            <a:chExt cx="625800" cy="481500"/>
          </a:xfrm>
        </p:grpSpPr>
        <p:sp>
          <p:nvSpPr>
            <p:cNvPr id="252" name="Google Shape;252;p13"/>
            <p:cNvSpPr/>
            <p:nvPr/>
          </p:nvSpPr>
          <p:spPr>
            <a:xfrm>
              <a:off x="284048" y="2635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rgbClr val="EEEEEE"/>
            </a:solidFill>
            <a:ln cap="flat" cmpd="sng" w="28575">
              <a:solidFill>
                <a:srgbClr val="25252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13"/>
            <p:cNvSpPr/>
            <p:nvPr/>
          </p:nvSpPr>
          <p:spPr>
            <a:xfrm>
              <a:off x="443908" y="326555"/>
              <a:ext cx="306080" cy="355442"/>
            </a:xfrm>
            <a:custGeom>
              <a:rect b="b" l="l" r="r" t="t"/>
              <a:pathLst>
                <a:path extrusionOk="0" h="748299" w="644379">
                  <a:moveTo>
                    <a:pt x="574847" y="513985"/>
                  </a:moveTo>
                  <a:cubicBezTo>
                    <a:pt x="606280" y="451120"/>
                    <a:pt x="609137" y="380635"/>
                    <a:pt x="609137" y="318722"/>
                  </a:cubicBezTo>
                  <a:lnTo>
                    <a:pt x="609137" y="313960"/>
                  </a:lnTo>
                  <a:cubicBezTo>
                    <a:pt x="609137" y="271097"/>
                    <a:pt x="610090" y="226330"/>
                    <a:pt x="626282" y="210137"/>
                  </a:cubicBezTo>
                  <a:cubicBezTo>
                    <a:pt x="644380" y="190135"/>
                    <a:pt x="642475" y="160607"/>
                    <a:pt x="622472" y="142510"/>
                  </a:cubicBezTo>
                  <a:cubicBezTo>
                    <a:pt x="622472" y="142510"/>
                    <a:pt x="622472" y="142510"/>
                    <a:pt x="622472" y="142510"/>
                  </a:cubicBezTo>
                  <a:cubicBezTo>
                    <a:pt x="612947" y="133937"/>
                    <a:pt x="599612" y="129175"/>
                    <a:pt x="586277" y="130127"/>
                  </a:cubicBezTo>
                  <a:cubicBezTo>
                    <a:pt x="573895" y="131080"/>
                    <a:pt x="562465" y="136795"/>
                    <a:pt x="554845" y="145367"/>
                  </a:cubicBezTo>
                  <a:cubicBezTo>
                    <a:pt x="521507" y="180610"/>
                    <a:pt x="498647" y="242522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78645" y="292052"/>
                    <a:pt x="465310" y="276812"/>
                    <a:pt x="452927" y="259667"/>
                  </a:cubicBezTo>
                  <a:lnTo>
                    <a:pt x="445307" y="250142"/>
                  </a:lnTo>
                  <a:lnTo>
                    <a:pt x="372917" y="33925"/>
                  </a:lnTo>
                  <a:cubicBezTo>
                    <a:pt x="364345" y="8207"/>
                    <a:pt x="335770" y="-6080"/>
                    <a:pt x="310052" y="2492"/>
                  </a:cubicBezTo>
                  <a:cubicBezTo>
                    <a:pt x="295765" y="7255"/>
                    <a:pt x="284335" y="17732"/>
                    <a:pt x="279572" y="32020"/>
                  </a:cubicBezTo>
                  <a:cubicBezTo>
                    <a:pt x="275762" y="43450"/>
                    <a:pt x="274810" y="55832"/>
                    <a:pt x="279572" y="68215"/>
                  </a:cubicBezTo>
                  <a:lnTo>
                    <a:pt x="330055" y="219662"/>
                  </a:lnTo>
                  <a:cubicBezTo>
                    <a:pt x="330055" y="219662"/>
                    <a:pt x="330055" y="219662"/>
                    <a:pt x="330055" y="219662"/>
                  </a:cubicBezTo>
                  <a:cubicBezTo>
                    <a:pt x="330055" y="219662"/>
                    <a:pt x="330055" y="219662"/>
                    <a:pt x="330055" y="219662"/>
                  </a:cubicBezTo>
                  <a:lnTo>
                    <a:pt x="227185" y="59642"/>
                  </a:lnTo>
                  <a:cubicBezTo>
                    <a:pt x="221470" y="50117"/>
                    <a:pt x="211945" y="42497"/>
                    <a:pt x="201467" y="37735"/>
                  </a:cubicBezTo>
                  <a:cubicBezTo>
                    <a:pt x="175750" y="28210"/>
                    <a:pt x="147175" y="41545"/>
                    <a:pt x="137650" y="68215"/>
                  </a:cubicBezTo>
                  <a:cubicBezTo>
                    <a:pt x="136697" y="72025"/>
                    <a:pt x="135745" y="75835"/>
                    <a:pt x="134792" y="78692"/>
                  </a:cubicBezTo>
                  <a:cubicBezTo>
                    <a:pt x="133840" y="91075"/>
                    <a:pt x="136697" y="103457"/>
                    <a:pt x="143365" y="112982"/>
                  </a:cubicBezTo>
                  <a:lnTo>
                    <a:pt x="238615" y="261572"/>
                  </a:lnTo>
                  <a:cubicBezTo>
                    <a:pt x="238615" y="261572"/>
                    <a:pt x="238615" y="261572"/>
                    <a:pt x="238615" y="261572"/>
                  </a:cubicBezTo>
                  <a:cubicBezTo>
                    <a:pt x="238615" y="261572"/>
                    <a:pt x="238615" y="261572"/>
                    <a:pt x="238615" y="261572"/>
                  </a:cubicBezTo>
                  <a:lnTo>
                    <a:pt x="119552" y="153940"/>
                  </a:lnTo>
                  <a:cubicBezTo>
                    <a:pt x="99550" y="134890"/>
                    <a:pt x="68117" y="135842"/>
                    <a:pt x="49067" y="156797"/>
                  </a:cubicBezTo>
                  <a:cubicBezTo>
                    <a:pt x="30017" y="177752"/>
                    <a:pt x="30970" y="208232"/>
                    <a:pt x="51925" y="227282"/>
                  </a:cubicBezTo>
                  <a:cubicBezTo>
                    <a:pt x="51925" y="227282"/>
                    <a:pt x="52877" y="227282"/>
                    <a:pt x="52877" y="228235"/>
                  </a:cubicBezTo>
                  <a:lnTo>
                    <a:pt x="188132" y="353012"/>
                  </a:lnTo>
                  <a:cubicBezTo>
                    <a:pt x="188132" y="353012"/>
                    <a:pt x="188132" y="353012"/>
                    <a:pt x="188132" y="353012"/>
                  </a:cubicBezTo>
                  <a:lnTo>
                    <a:pt x="73832" y="295862"/>
                  </a:lnTo>
                  <a:cubicBezTo>
                    <a:pt x="63355" y="290147"/>
                    <a:pt x="50020" y="288242"/>
                    <a:pt x="38590" y="291100"/>
                  </a:cubicBezTo>
                  <a:cubicBezTo>
                    <a:pt x="11920" y="297767"/>
                    <a:pt x="-5225" y="324437"/>
                    <a:pt x="1442" y="351107"/>
                  </a:cubicBezTo>
                  <a:cubicBezTo>
                    <a:pt x="2395" y="354917"/>
                    <a:pt x="3347" y="357775"/>
                    <a:pt x="5252" y="361585"/>
                  </a:cubicBezTo>
                  <a:cubicBezTo>
                    <a:pt x="10967" y="372062"/>
                    <a:pt x="19540" y="380635"/>
                    <a:pt x="30017" y="385397"/>
                  </a:cubicBezTo>
                  <a:lnTo>
                    <a:pt x="169082" y="454930"/>
                  </a:lnTo>
                  <a:lnTo>
                    <a:pt x="174797" y="464455"/>
                  </a:lnTo>
                  <a:cubicBezTo>
                    <a:pt x="249092" y="573992"/>
                    <a:pt x="314815" y="628285"/>
                    <a:pt x="370060" y="628285"/>
                  </a:cubicBezTo>
                  <a:lnTo>
                    <a:pt x="446260" y="748300"/>
                  </a:lnTo>
                  <a:lnTo>
                    <a:pt x="462452" y="737822"/>
                  </a:lnTo>
                  <a:lnTo>
                    <a:pt x="383395" y="613045"/>
                  </a:lnTo>
                  <a:cubicBezTo>
                    <a:pt x="381490" y="610187"/>
                    <a:pt x="377680" y="608282"/>
                    <a:pt x="374822" y="608282"/>
                  </a:cubicBezTo>
                  <a:cubicBezTo>
                    <a:pt x="341485" y="611140"/>
                    <a:pt x="282430" y="586375"/>
                    <a:pt x="190990" y="453025"/>
                  </a:cubicBezTo>
                  <a:lnTo>
                    <a:pt x="183370" y="441595"/>
                  </a:lnTo>
                  <a:cubicBezTo>
                    <a:pt x="182417" y="439690"/>
                    <a:pt x="181465" y="438737"/>
                    <a:pt x="179560" y="437785"/>
                  </a:cubicBezTo>
                  <a:lnTo>
                    <a:pt x="37637" y="366347"/>
                  </a:lnTo>
                  <a:cubicBezTo>
                    <a:pt x="31922" y="363490"/>
                    <a:pt x="27160" y="358727"/>
                    <a:pt x="23350" y="353012"/>
                  </a:cubicBezTo>
                  <a:cubicBezTo>
                    <a:pt x="14777" y="337772"/>
                    <a:pt x="20492" y="318722"/>
                    <a:pt x="35732" y="311102"/>
                  </a:cubicBezTo>
                  <a:cubicBezTo>
                    <a:pt x="39542" y="309197"/>
                    <a:pt x="42400" y="308245"/>
                    <a:pt x="46210" y="307292"/>
                  </a:cubicBezTo>
                  <a:cubicBezTo>
                    <a:pt x="52877" y="306340"/>
                    <a:pt x="59545" y="307292"/>
                    <a:pt x="65260" y="311102"/>
                  </a:cubicBezTo>
                  <a:lnTo>
                    <a:pt x="240520" y="400637"/>
                  </a:lnTo>
                  <a:cubicBezTo>
                    <a:pt x="245282" y="402542"/>
                    <a:pt x="250997" y="400637"/>
                    <a:pt x="252902" y="396827"/>
                  </a:cubicBezTo>
                  <a:cubicBezTo>
                    <a:pt x="254807" y="393017"/>
                    <a:pt x="253855" y="388255"/>
                    <a:pt x="250997" y="385397"/>
                  </a:cubicBezTo>
                  <a:lnTo>
                    <a:pt x="64307" y="213947"/>
                  </a:lnTo>
                  <a:cubicBezTo>
                    <a:pt x="51925" y="202517"/>
                    <a:pt x="50972" y="182515"/>
                    <a:pt x="62402" y="170132"/>
                  </a:cubicBezTo>
                  <a:cubicBezTo>
                    <a:pt x="69070" y="162512"/>
                    <a:pt x="79547" y="158702"/>
                    <a:pt x="90025" y="160607"/>
                  </a:cubicBezTo>
                  <a:cubicBezTo>
                    <a:pt x="96692" y="161560"/>
                    <a:pt x="102407" y="164417"/>
                    <a:pt x="107170" y="169180"/>
                  </a:cubicBezTo>
                  <a:lnTo>
                    <a:pt x="279572" y="327295"/>
                  </a:lnTo>
                  <a:cubicBezTo>
                    <a:pt x="283382" y="331105"/>
                    <a:pt x="289097" y="330152"/>
                    <a:pt x="292907" y="326342"/>
                  </a:cubicBezTo>
                  <a:cubicBezTo>
                    <a:pt x="295765" y="323485"/>
                    <a:pt x="296717" y="318722"/>
                    <a:pt x="293860" y="314912"/>
                  </a:cubicBezTo>
                  <a:lnTo>
                    <a:pt x="157652" y="101552"/>
                  </a:lnTo>
                  <a:cubicBezTo>
                    <a:pt x="148127" y="87265"/>
                    <a:pt x="152890" y="68215"/>
                    <a:pt x="167177" y="58690"/>
                  </a:cubicBezTo>
                  <a:cubicBezTo>
                    <a:pt x="181465" y="49165"/>
                    <a:pt x="200515" y="53927"/>
                    <a:pt x="210040" y="68215"/>
                  </a:cubicBezTo>
                  <a:lnTo>
                    <a:pt x="355772" y="294910"/>
                  </a:lnTo>
                  <a:cubicBezTo>
                    <a:pt x="358630" y="299672"/>
                    <a:pt x="364345" y="300625"/>
                    <a:pt x="369107" y="297767"/>
                  </a:cubicBezTo>
                  <a:cubicBezTo>
                    <a:pt x="372917" y="295862"/>
                    <a:pt x="374822" y="291100"/>
                    <a:pt x="372917" y="286337"/>
                  </a:cubicBezTo>
                  <a:lnTo>
                    <a:pt x="297670" y="60595"/>
                  </a:lnTo>
                  <a:cubicBezTo>
                    <a:pt x="295765" y="54880"/>
                    <a:pt x="294812" y="47260"/>
                    <a:pt x="296717" y="41545"/>
                  </a:cubicBezTo>
                  <a:cubicBezTo>
                    <a:pt x="301480" y="25352"/>
                    <a:pt x="318625" y="15827"/>
                    <a:pt x="334817" y="20590"/>
                  </a:cubicBezTo>
                  <a:cubicBezTo>
                    <a:pt x="338627" y="21542"/>
                    <a:pt x="342437" y="23447"/>
                    <a:pt x="345295" y="25352"/>
                  </a:cubicBezTo>
                  <a:cubicBezTo>
                    <a:pt x="350057" y="29162"/>
                    <a:pt x="353867" y="34877"/>
                    <a:pt x="356725" y="41545"/>
                  </a:cubicBezTo>
                  <a:lnTo>
                    <a:pt x="428162" y="257762"/>
                  </a:lnTo>
                  <a:lnTo>
                    <a:pt x="430067" y="260620"/>
                  </a:lnTo>
                  <a:lnTo>
                    <a:pt x="438640" y="271097"/>
                  </a:lnTo>
                  <a:cubicBezTo>
                    <a:pt x="455785" y="293957"/>
                    <a:pt x="474835" y="314912"/>
                    <a:pt x="495790" y="334915"/>
                  </a:cubicBezTo>
                  <a:cubicBezTo>
                    <a:pt x="499600" y="338725"/>
                    <a:pt x="505315" y="338725"/>
                    <a:pt x="509125" y="334915"/>
                  </a:cubicBezTo>
                  <a:cubicBezTo>
                    <a:pt x="511030" y="333010"/>
                    <a:pt x="511982" y="331105"/>
                    <a:pt x="511982" y="328247"/>
                  </a:cubicBezTo>
                  <a:cubicBezTo>
                    <a:pt x="512935" y="262525"/>
                    <a:pt x="535795" y="193945"/>
                    <a:pt x="569132" y="157750"/>
                  </a:cubicBezTo>
                  <a:cubicBezTo>
                    <a:pt x="573895" y="152035"/>
                    <a:pt x="580562" y="149177"/>
                    <a:pt x="587230" y="148225"/>
                  </a:cubicBezTo>
                  <a:cubicBezTo>
                    <a:pt x="595802" y="148225"/>
                    <a:pt x="603422" y="150130"/>
                    <a:pt x="609137" y="155845"/>
                  </a:cubicBezTo>
                  <a:cubicBezTo>
                    <a:pt x="620567" y="166322"/>
                    <a:pt x="622472" y="184420"/>
                    <a:pt x="611995" y="196802"/>
                  </a:cubicBezTo>
                  <a:cubicBezTo>
                    <a:pt x="591040" y="218710"/>
                    <a:pt x="590087" y="262525"/>
                    <a:pt x="590087" y="313960"/>
                  </a:cubicBezTo>
                  <a:lnTo>
                    <a:pt x="590087" y="318722"/>
                  </a:lnTo>
                  <a:cubicBezTo>
                    <a:pt x="590087" y="379682"/>
                    <a:pt x="587230" y="450167"/>
                    <a:pt x="555797" y="510175"/>
                  </a:cubicBezTo>
                  <a:cubicBezTo>
                    <a:pt x="553892" y="513032"/>
                    <a:pt x="553892" y="516842"/>
                    <a:pt x="555797" y="519700"/>
                  </a:cubicBezTo>
                  <a:lnTo>
                    <a:pt x="628187" y="634000"/>
                  </a:lnTo>
                  <a:lnTo>
                    <a:pt x="644380" y="623522"/>
                  </a:lnTo>
                  <a:lnTo>
                    <a:pt x="574847" y="51398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4" name="Google Shape;254;p13"/>
          <p:cNvGrpSpPr/>
          <p:nvPr/>
        </p:nvGrpSpPr>
        <p:grpSpPr>
          <a:xfrm>
            <a:off x="5620897" y="5556744"/>
            <a:ext cx="950215" cy="675593"/>
            <a:chOff x="284048" y="263526"/>
            <a:chExt cx="625800" cy="481500"/>
          </a:xfrm>
        </p:grpSpPr>
        <p:sp>
          <p:nvSpPr>
            <p:cNvPr id="255" name="Google Shape;255;p13"/>
            <p:cNvSpPr/>
            <p:nvPr/>
          </p:nvSpPr>
          <p:spPr>
            <a:xfrm>
              <a:off x="284048" y="2635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13"/>
            <p:cNvSpPr/>
            <p:nvPr/>
          </p:nvSpPr>
          <p:spPr>
            <a:xfrm>
              <a:off x="443908" y="326555"/>
              <a:ext cx="306080" cy="355442"/>
            </a:xfrm>
            <a:custGeom>
              <a:rect b="b" l="l" r="r" t="t"/>
              <a:pathLst>
                <a:path extrusionOk="0" h="748299" w="644379">
                  <a:moveTo>
                    <a:pt x="574847" y="513985"/>
                  </a:moveTo>
                  <a:cubicBezTo>
                    <a:pt x="606280" y="451120"/>
                    <a:pt x="609137" y="380635"/>
                    <a:pt x="609137" y="318722"/>
                  </a:cubicBezTo>
                  <a:lnTo>
                    <a:pt x="609137" y="313960"/>
                  </a:lnTo>
                  <a:cubicBezTo>
                    <a:pt x="609137" y="271097"/>
                    <a:pt x="610090" y="226330"/>
                    <a:pt x="626282" y="210137"/>
                  </a:cubicBezTo>
                  <a:cubicBezTo>
                    <a:pt x="644380" y="190135"/>
                    <a:pt x="642475" y="160607"/>
                    <a:pt x="622472" y="142510"/>
                  </a:cubicBezTo>
                  <a:cubicBezTo>
                    <a:pt x="622472" y="142510"/>
                    <a:pt x="622472" y="142510"/>
                    <a:pt x="622472" y="142510"/>
                  </a:cubicBezTo>
                  <a:cubicBezTo>
                    <a:pt x="612947" y="133937"/>
                    <a:pt x="599612" y="129175"/>
                    <a:pt x="586277" y="130127"/>
                  </a:cubicBezTo>
                  <a:cubicBezTo>
                    <a:pt x="573895" y="131080"/>
                    <a:pt x="562465" y="136795"/>
                    <a:pt x="554845" y="145367"/>
                  </a:cubicBezTo>
                  <a:cubicBezTo>
                    <a:pt x="521507" y="180610"/>
                    <a:pt x="498647" y="242522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92932" y="306340"/>
                    <a:pt x="492932" y="306340"/>
                    <a:pt x="492932" y="306340"/>
                  </a:cubicBezTo>
                  <a:cubicBezTo>
                    <a:pt x="478645" y="292052"/>
                    <a:pt x="465310" y="276812"/>
                    <a:pt x="452927" y="259667"/>
                  </a:cubicBezTo>
                  <a:lnTo>
                    <a:pt x="445307" y="250142"/>
                  </a:lnTo>
                  <a:lnTo>
                    <a:pt x="372917" y="33925"/>
                  </a:lnTo>
                  <a:cubicBezTo>
                    <a:pt x="364345" y="8207"/>
                    <a:pt x="335770" y="-6080"/>
                    <a:pt x="310052" y="2492"/>
                  </a:cubicBezTo>
                  <a:cubicBezTo>
                    <a:pt x="295765" y="7255"/>
                    <a:pt x="284335" y="17732"/>
                    <a:pt x="279572" y="32020"/>
                  </a:cubicBezTo>
                  <a:cubicBezTo>
                    <a:pt x="275762" y="43450"/>
                    <a:pt x="274810" y="55832"/>
                    <a:pt x="279572" y="68215"/>
                  </a:cubicBezTo>
                  <a:lnTo>
                    <a:pt x="330055" y="219662"/>
                  </a:lnTo>
                  <a:cubicBezTo>
                    <a:pt x="330055" y="219662"/>
                    <a:pt x="330055" y="219662"/>
                    <a:pt x="330055" y="219662"/>
                  </a:cubicBezTo>
                  <a:cubicBezTo>
                    <a:pt x="330055" y="219662"/>
                    <a:pt x="330055" y="219662"/>
                    <a:pt x="330055" y="219662"/>
                  </a:cubicBezTo>
                  <a:lnTo>
                    <a:pt x="227185" y="59642"/>
                  </a:lnTo>
                  <a:cubicBezTo>
                    <a:pt x="221470" y="50117"/>
                    <a:pt x="211945" y="42497"/>
                    <a:pt x="201467" y="37735"/>
                  </a:cubicBezTo>
                  <a:cubicBezTo>
                    <a:pt x="175750" y="28210"/>
                    <a:pt x="147175" y="41545"/>
                    <a:pt x="137650" y="68215"/>
                  </a:cubicBezTo>
                  <a:cubicBezTo>
                    <a:pt x="136697" y="72025"/>
                    <a:pt x="135745" y="75835"/>
                    <a:pt x="134792" y="78692"/>
                  </a:cubicBezTo>
                  <a:cubicBezTo>
                    <a:pt x="133840" y="91075"/>
                    <a:pt x="136697" y="103457"/>
                    <a:pt x="143365" y="112982"/>
                  </a:cubicBezTo>
                  <a:lnTo>
                    <a:pt x="238615" y="261572"/>
                  </a:lnTo>
                  <a:cubicBezTo>
                    <a:pt x="238615" y="261572"/>
                    <a:pt x="238615" y="261572"/>
                    <a:pt x="238615" y="261572"/>
                  </a:cubicBezTo>
                  <a:cubicBezTo>
                    <a:pt x="238615" y="261572"/>
                    <a:pt x="238615" y="261572"/>
                    <a:pt x="238615" y="261572"/>
                  </a:cubicBezTo>
                  <a:lnTo>
                    <a:pt x="119552" y="153940"/>
                  </a:lnTo>
                  <a:cubicBezTo>
                    <a:pt x="99550" y="134890"/>
                    <a:pt x="68117" y="135842"/>
                    <a:pt x="49067" y="156797"/>
                  </a:cubicBezTo>
                  <a:cubicBezTo>
                    <a:pt x="30017" y="177752"/>
                    <a:pt x="30970" y="208232"/>
                    <a:pt x="51925" y="227282"/>
                  </a:cubicBezTo>
                  <a:cubicBezTo>
                    <a:pt x="51925" y="227282"/>
                    <a:pt x="52877" y="227282"/>
                    <a:pt x="52877" y="228235"/>
                  </a:cubicBezTo>
                  <a:lnTo>
                    <a:pt x="188132" y="353012"/>
                  </a:lnTo>
                  <a:cubicBezTo>
                    <a:pt x="188132" y="353012"/>
                    <a:pt x="188132" y="353012"/>
                    <a:pt x="188132" y="353012"/>
                  </a:cubicBezTo>
                  <a:lnTo>
                    <a:pt x="73832" y="295862"/>
                  </a:lnTo>
                  <a:cubicBezTo>
                    <a:pt x="63355" y="290147"/>
                    <a:pt x="50020" y="288242"/>
                    <a:pt x="38590" y="291100"/>
                  </a:cubicBezTo>
                  <a:cubicBezTo>
                    <a:pt x="11920" y="297767"/>
                    <a:pt x="-5225" y="324437"/>
                    <a:pt x="1442" y="351107"/>
                  </a:cubicBezTo>
                  <a:cubicBezTo>
                    <a:pt x="2395" y="354917"/>
                    <a:pt x="3347" y="357775"/>
                    <a:pt x="5252" y="361585"/>
                  </a:cubicBezTo>
                  <a:cubicBezTo>
                    <a:pt x="10967" y="372062"/>
                    <a:pt x="19540" y="380635"/>
                    <a:pt x="30017" y="385397"/>
                  </a:cubicBezTo>
                  <a:lnTo>
                    <a:pt x="169082" y="454930"/>
                  </a:lnTo>
                  <a:lnTo>
                    <a:pt x="174797" y="464455"/>
                  </a:lnTo>
                  <a:cubicBezTo>
                    <a:pt x="249092" y="573992"/>
                    <a:pt x="314815" y="628285"/>
                    <a:pt x="370060" y="628285"/>
                  </a:cubicBezTo>
                  <a:lnTo>
                    <a:pt x="446260" y="748300"/>
                  </a:lnTo>
                  <a:lnTo>
                    <a:pt x="462452" y="737822"/>
                  </a:lnTo>
                  <a:lnTo>
                    <a:pt x="383395" y="613045"/>
                  </a:lnTo>
                  <a:cubicBezTo>
                    <a:pt x="381490" y="610187"/>
                    <a:pt x="377680" y="608282"/>
                    <a:pt x="374822" y="608282"/>
                  </a:cubicBezTo>
                  <a:cubicBezTo>
                    <a:pt x="341485" y="611140"/>
                    <a:pt x="282430" y="586375"/>
                    <a:pt x="190990" y="453025"/>
                  </a:cubicBezTo>
                  <a:lnTo>
                    <a:pt x="183370" y="441595"/>
                  </a:lnTo>
                  <a:cubicBezTo>
                    <a:pt x="182417" y="439690"/>
                    <a:pt x="181465" y="438737"/>
                    <a:pt x="179560" y="437785"/>
                  </a:cubicBezTo>
                  <a:lnTo>
                    <a:pt x="37637" y="366347"/>
                  </a:lnTo>
                  <a:cubicBezTo>
                    <a:pt x="31922" y="363490"/>
                    <a:pt x="27160" y="358727"/>
                    <a:pt x="23350" y="353012"/>
                  </a:cubicBezTo>
                  <a:cubicBezTo>
                    <a:pt x="14777" y="337772"/>
                    <a:pt x="20492" y="318722"/>
                    <a:pt x="35732" y="311102"/>
                  </a:cubicBezTo>
                  <a:cubicBezTo>
                    <a:pt x="39542" y="309197"/>
                    <a:pt x="42400" y="308245"/>
                    <a:pt x="46210" y="307292"/>
                  </a:cubicBezTo>
                  <a:cubicBezTo>
                    <a:pt x="52877" y="306340"/>
                    <a:pt x="59545" y="307292"/>
                    <a:pt x="65260" y="311102"/>
                  </a:cubicBezTo>
                  <a:lnTo>
                    <a:pt x="240520" y="400637"/>
                  </a:lnTo>
                  <a:cubicBezTo>
                    <a:pt x="245282" y="402542"/>
                    <a:pt x="250997" y="400637"/>
                    <a:pt x="252902" y="396827"/>
                  </a:cubicBezTo>
                  <a:cubicBezTo>
                    <a:pt x="254807" y="393017"/>
                    <a:pt x="253855" y="388255"/>
                    <a:pt x="250997" y="385397"/>
                  </a:cubicBezTo>
                  <a:lnTo>
                    <a:pt x="64307" y="213947"/>
                  </a:lnTo>
                  <a:cubicBezTo>
                    <a:pt x="51925" y="202517"/>
                    <a:pt x="50972" y="182515"/>
                    <a:pt x="62402" y="170132"/>
                  </a:cubicBezTo>
                  <a:cubicBezTo>
                    <a:pt x="69070" y="162512"/>
                    <a:pt x="79547" y="158702"/>
                    <a:pt x="90025" y="160607"/>
                  </a:cubicBezTo>
                  <a:cubicBezTo>
                    <a:pt x="96692" y="161560"/>
                    <a:pt x="102407" y="164417"/>
                    <a:pt x="107170" y="169180"/>
                  </a:cubicBezTo>
                  <a:lnTo>
                    <a:pt x="279572" y="327295"/>
                  </a:lnTo>
                  <a:cubicBezTo>
                    <a:pt x="283382" y="331105"/>
                    <a:pt x="289097" y="330152"/>
                    <a:pt x="292907" y="326342"/>
                  </a:cubicBezTo>
                  <a:cubicBezTo>
                    <a:pt x="295765" y="323485"/>
                    <a:pt x="296717" y="318722"/>
                    <a:pt x="293860" y="314912"/>
                  </a:cubicBezTo>
                  <a:lnTo>
                    <a:pt x="157652" y="101552"/>
                  </a:lnTo>
                  <a:cubicBezTo>
                    <a:pt x="148127" y="87265"/>
                    <a:pt x="152890" y="68215"/>
                    <a:pt x="167177" y="58690"/>
                  </a:cubicBezTo>
                  <a:cubicBezTo>
                    <a:pt x="181465" y="49165"/>
                    <a:pt x="200515" y="53927"/>
                    <a:pt x="210040" y="68215"/>
                  </a:cubicBezTo>
                  <a:lnTo>
                    <a:pt x="355772" y="294910"/>
                  </a:lnTo>
                  <a:cubicBezTo>
                    <a:pt x="358630" y="299672"/>
                    <a:pt x="364345" y="300625"/>
                    <a:pt x="369107" y="297767"/>
                  </a:cubicBezTo>
                  <a:cubicBezTo>
                    <a:pt x="372917" y="295862"/>
                    <a:pt x="374822" y="291100"/>
                    <a:pt x="372917" y="286337"/>
                  </a:cubicBezTo>
                  <a:lnTo>
                    <a:pt x="297670" y="60595"/>
                  </a:lnTo>
                  <a:cubicBezTo>
                    <a:pt x="295765" y="54880"/>
                    <a:pt x="294812" y="47260"/>
                    <a:pt x="296717" y="41545"/>
                  </a:cubicBezTo>
                  <a:cubicBezTo>
                    <a:pt x="301480" y="25352"/>
                    <a:pt x="318625" y="15827"/>
                    <a:pt x="334817" y="20590"/>
                  </a:cubicBezTo>
                  <a:cubicBezTo>
                    <a:pt x="338627" y="21542"/>
                    <a:pt x="342437" y="23447"/>
                    <a:pt x="345295" y="25352"/>
                  </a:cubicBezTo>
                  <a:cubicBezTo>
                    <a:pt x="350057" y="29162"/>
                    <a:pt x="353867" y="34877"/>
                    <a:pt x="356725" y="41545"/>
                  </a:cubicBezTo>
                  <a:lnTo>
                    <a:pt x="428162" y="257762"/>
                  </a:lnTo>
                  <a:lnTo>
                    <a:pt x="430067" y="260620"/>
                  </a:lnTo>
                  <a:lnTo>
                    <a:pt x="438640" y="271097"/>
                  </a:lnTo>
                  <a:cubicBezTo>
                    <a:pt x="455785" y="293957"/>
                    <a:pt x="474835" y="314912"/>
                    <a:pt x="495790" y="334915"/>
                  </a:cubicBezTo>
                  <a:cubicBezTo>
                    <a:pt x="499600" y="338725"/>
                    <a:pt x="505315" y="338725"/>
                    <a:pt x="509125" y="334915"/>
                  </a:cubicBezTo>
                  <a:cubicBezTo>
                    <a:pt x="511030" y="333010"/>
                    <a:pt x="511982" y="331105"/>
                    <a:pt x="511982" y="328247"/>
                  </a:cubicBezTo>
                  <a:cubicBezTo>
                    <a:pt x="512935" y="262525"/>
                    <a:pt x="535795" y="193945"/>
                    <a:pt x="569132" y="157750"/>
                  </a:cubicBezTo>
                  <a:cubicBezTo>
                    <a:pt x="573895" y="152035"/>
                    <a:pt x="580562" y="149177"/>
                    <a:pt x="587230" y="148225"/>
                  </a:cubicBezTo>
                  <a:cubicBezTo>
                    <a:pt x="595802" y="148225"/>
                    <a:pt x="603422" y="150130"/>
                    <a:pt x="609137" y="155845"/>
                  </a:cubicBezTo>
                  <a:cubicBezTo>
                    <a:pt x="620567" y="166322"/>
                    <a:pt x="622472" y="184420"/>
                    <a:pt x="611995" y="196802"/>
                  </a:cubicBezTo>
                  <a:cubicBezTo>
                    <a:pt x="591040" y="218710"/>
                    <a:pt x="590087" y="262525"/>
                    <a:pt x="590087" y="313960"/>
                  </a:cubicBezTo>
                  <a:lnTo>
                    <a:pt x="590087" y="318722"/>
                  </a:lnTo>
                  <a:cubicBezTo>
                    <a:pt x="590087" y="379682"/>
                    <a:pt x="587230" y="450167"/>
                    <a:pt x="555797" y="510175"/>
                  </a:cubicBezTo>
                  <a:cubicBezTo>
                    <a:pt x="553892" y="513032"/>
                    <a:pt x="553892" y="516842"/>
                    <a:pt x="555797" y="519700"/>
                  </a:cubicBezTo>
                  <a:lnTo>
                    <a:pt x="628187" y="634000"/>
                  </a:lnTo>
                  <a:lnTo>
                    <a:pt x="644380" y="623522"/>
                  </a:lnTo>
                  <a:lnTo>
                    <a:pt x="574847" y="51398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4">
            <a:hlinkClick action="ppaction://hlinksldjump" r:id="rId3"/>
          </p:cNvPr>
          <p:cNvSpPr/>
          <p:nvPr/>
        </p:nvSpPr>
        <p:spPr>
          <a:xfrm>
            <a:off x="10309304" y="816884"/>
            <a:ext cx="1706100" cy="1305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4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by seeing. L1</a:t>
            </a:r>
            <a:endParaRPr/>
          </a:p>
        </p:txBody>
      </p:sp>
      <p:sp>
        <p:nvSpPr>
          <p:cNvPr id="263" name="Google Shape;263;p14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Pictures, graphic organizers, videos, slides, etc.</a:t>
            </a:r>
            <a:endParaRPr/>
          </a:p>
        </p:txBody>
      </p:sp>
      <p:grpSp>
        <p:nvGrpSpPr>
          <p:cNvPr id="264" name="Google Shape;264;p14"/>
          <p:cNvGrpSpPr/>
          <p:nvPr/>
        </p:nvGrpSpPr>
        <p:grpSpPr>
          <a:xfrm>
            <a:off x="5620923" y="5556743"/>
            <a:ext cx="950215" cy="675593"/>
            <a:chOff x="1384073" y="304501"/>
            <a:chExt cx="625800" cy="481500"/>
          </a:xfrm>
        </p:grpSpPr>
        <p:sp>
          <p:nvSpPr>
            <p:cNvPr id="265" name="Google Shape;265;p14"/>
            <p:cNvSpPr/>
            <p:nvPr/>
          </p:nvSpPr>
          <p:spPr>
            <a:xfrm>
              <a:off x="1384073" y="3045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ye outline" id="266" name="Google Shape;266;p14"/>
            <p:cNvGrpSpPr/>
            <p:nvPr/>
          </p:nvGrpSpPr>
          <p:grpSpPr>
            <a:xfrm>
              <a:off x="1520227" y="445547"/>
              <a:ext cx="353493" cy="199408"/>
              <a:chOff x="2017451" y="997371"/>
              <a:chExt cx="742944" cy="419100"/>
            </a:xfrm>
          </p:grpSpPr>
          <p:sp>
            <p:nvSpPr>
              <p:cNvPr id="267" name="Google Shape;267;p14"/>
              <p:cNvSpPr/>
              <p:nvPr/>
            </p:nvSpPr>
            <p:spPr>
              <a:xfrm>
                <a:off x="2017451" y="997371"/>
                <a:ext cx="742944" cy="419100"/>
              </a:xfrm>
              <a:custGeom>
                <a:rect b="b" l="l" r="r" t="t"/>
                <a:pathLst>
                  <a:path extrusionOk="0" h="419100" w="742944">
                    <a:moveTo>
                      <a:pt x="740576" y="203264"/>
                    </a:moveTo>
                    <a:cubicBezTo>
                      <a:pt x="733280" y="194958"/>
                      <a:pt x="559763" y="0"/>
                      <a:pt x="371473" y="0"/>
                    </a:cubicBezTo>
                    <a:cubicBezTo>
                      <a:pt x="183182" y="0"/>
                      <a:pt x="9665" y="194958"/>
                      <a:pt x="2369" y="203264"/>
                    </a:cubicBezTo>
                    <a:cubicBezTo>
                      <a:pt x="-790" y="206859"/>
                      <a:pt x="-790" y="212241"/>
                      <a:pt x="2369" y="215837"/>
                    </a:cubicBezTo>
                    <a:cubicBezTo>
                      <a:pt x="9665" y="224142"/>
                      <a:pt x="183182" y="419100"/>
                      <a:pt x="371473" y="419100"/>
                    </a:cubicBezTo>
                    <a:cubicBezTo>
                      <a:pt x="559763" y="419100"/>
                      <a:pt x="733280" y="224142"/>
                      <a:pt x="740576" y="215837"/>
                    </a:cubicBezTo>
                    <a:cubicBezTo>
                      <a:pt x="743734" y="212241"/>
                      <a:pt x="743734" y="206859"/>
                      <a:pt x="740576" y="203264"/>
                    </a:cubicBezTo>
                    <a:close/>
                    <a:moveTo>
                      <a:pt x="190498" y="209550"/>
                    </a:moveTo>
                    <a:cubicBezTo>
                      <a:pt x="190498" y="109600"/>
                      <a:pt x="271523" y="28575"/>
                      <a:pt x="371473" y="28575"/>
                    </a:cubicBezTo>
                    <a:cubicBezTo>
                      <a:pt x="471422" y="28575"/>
                      <a:pt x="552448" y="109600"/>
                      <a:pt x="552448" y="209550"/>
                    </a:cubicBezTo>
                    <a:cubicBezTo>
                      <a:pt x="552448" y="309500"/>
                      <a:pt x="471422" y="390525"/>
                      <a:pt x="371473" y="390525"/>
                    </a:cubicBezTo>
                    <a:cubicBezTo>
                      <a:pt x="271569" y="390415"/>
                      <a:pt x="190608" y="309454"/>
                      <a:pt x="190498" y="209550"/>
                    </a:cubicBezTo>
                    <a:close/>
                    <a:moveTo>
                      <a:pt x="22467" y="209550"/>
                    </a:moveTo>
                    <a:cubicBezTo>
                      <a:pt x="47232" y="183261"/>
                      <a:pt x="147978" y="81753"/>
                      <a:pt x="267764" y="38624"/>
                    </a:cubicBezTo>
                    <a:cubicBezTo>
                      <a:pt x="268231" y="38452"/>
                      <a:pt x="268269" y="38529"/>
                      <a:pt x="267841" y="38786"/>
                    </a:cubicBezTo>
                    <a:cubicBezTo>
                      <a:pt x="173530" y="95704"/>
                      <a:pt x="143217" y="218299"/>
                      <a:pt x="200136" y="312610"/>
                    </a:cubicBezTo>
                    <a:cubicBezTo>
                      <a:pt x="216872" y="340341"/>
                      <a:pt x="240109" y="363578"/>
                      <a:pt x="267841" y="380314"/>
                    </a:cubicBezTo>
                    <a:cubicBezTo>
                      <a:pt x="268269" y="380571"/>
                      <a:pt x="268231" y="380648"/>
                      <a:pt x="267764" y="380476"/>
                    </a:cubicBezTo>
                    <a:cubicBezTo>
                      <a:pt x="147978" y="337347"/>
                      <a:pt x="47194" y="235839"/>
                      <a:pt x="22467" y="209550"/>
                    </a:cubicBezTo>
                    <a:close/>
                    <a:moveTo>
                      <a:pt x="475181" y="380476"/>
                    </a:moveTo>
                    <a:cubicBezTo>
                      <a:pt x="474714" y="380648"/>
                      <a:pt x="474676" y="380571"/>
                      <a:pt x="475105" y="380314"/>
                    </a:cubicBezTo>
                    <a:cubicBezTo>
                      <a:pt x="569415" y="323396"/>
                      <a:pt x="599728" y="200801"/>
                      <a:pt x="542809" y="106490"/>
                    </a:cubicBezTo>
                    <a:cubicBezTo>
                      <a:pt x="526073" y="78759"/>
                      <a:pt x="502836" y="55522"/>
                      <a:pt x="475105" y="38786"/>
                    </a:cubicBezTo>
                    <a:cubicBezTo>
                      <a:pt x="474676" y="38529"/>
                      <a:pt x="474714" y="38452"/>
                      <a:pt x="475181" y="38624"/>
                    </a:cubicBezTo>
                    <a:cubicBezTo>
                      <a:pt x="594967" y="81753"/>
                      <a:pt x="695751" y="183261"/>
                      <a:pt x="720478" y="209550"/>
                    </a:cubicBezTo>
                    <a:cubicBezTo>
                      <a:pt x="695751" y="235839"/>
                      <a:pt x="594967" y="337347"/>
                      <a:pt x="475181" y="380476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8" name="Google Shape;268;p14"/>
              <p:cNvSpPr/>
              <p:nvPr/>
            </p:nvSpPr>
            <p:spPr>
              <a:xfrm>
                <a:off x="2303199" y="1121196"/>
                <a:ext cx="171450" cy="171450"/>
              </a:xfrm>
              <a:custGeom>
                <a:rect b="b" l="l" r="r" t="t"/>
                <a:pathLst>
                  <a:path extrusionOk="0" h="171450" w="171450">
                    <a:moveTo>
                      <a:pt x="85725" y="0"/>
                    </a:moveTo>
                    <a:cubicBezTo>
                      <a:pt x="38380" y="0"/>
                      <a:pt x="0" y="38380"/>
                      <a:pt x="0" y="85725"/>
                    </a:cubicBezTo>
                    <a:cubicBezTo>
                      <a:pt x="0" y="133070"/>
                      <a:pt x="38380" y="171450"/>
                      <a:pt x="85725" y="171450"/>
                    </a:cubicBezTo>
                    <a:cubicBezTo>
                      <a:pt x="133070" y="171450"/>
                      <a:pt x="171450" y="133070"/>
                      <a:pt x="171450" y="85725"/>
                    </a:cubicBezTo>
                    <a:cubicBezTo>
                      <a:pt x="171392" y="38404"/>
                      <a:pt x="133046" y="58"/>
                      <a:pt x="85725" y="0"/>
                    </a:cubicBezTo>
                    <a:close/>
                    <a:moveTo>
                      <a:pt x="85725" y="152400"/>
                    </a:moveTo>
                    <a:cubicBezTo>
                      <a:pt x="48901" y="152400"/>
                      <a:pt x="19050" y="122549"/>
                      <a:pt x="19050" y="85725"/>
                    </a:cubicBezTo>
                    <a:cubicBezTo>
                      <a:pt x="19050" y="48901"/>
                      <a:pt x="48901" y="19050"/>
                      <a:pt x="85725" y="19050"/>
                    </a:cubicBezTo>
                    <a:cubicBezTo>
                      <a:pt x="122549" y="19050"/>
                      <a:pt x="152400" y="48901"/>
                      <a:pt x="152400" y="85725"/>
                    </a:cubicBezTo>
                    <a:cubicBezTo>
                      <a:pt x="152358" y="122532"/>
                      <a:pt x="122532" y="152358"/>
                      <a:pt x="85725" y="152400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5">
            <a:hlinkClick action="ppaction://hlinksldjump" r:id="rId3"/>
          </p:cNvPr>
          <p:cNvSpPr/>
          <p:nvPr/>
        </p:nvSpPr>
        <p:spPr>
          <a:xfrm>
            <a:off x="10309304" y="816884"/>
            <a:ext cx="1706100" cy="1305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74" name="Google Shape;274;p15"/>
          <p:cNvGrpSpPr/>
          <p:nvPr/>
        </p:nvGrpSpPr>
        <p:grpSpPr>
          <a:xfrm>
            <a:off x="5620923" y="5556743"/>
            <a:ext cx="950215" cy="675593"/>
            <a:chOff x="1384073" y="304501"/>
            <a:chExt cx="625800" cy="481500"/>
          </a:xfrm>
        </p:grpSpPr>
        <p:sp>
          <p:nvSpPr>
            <p:cNvPr id="275" name="Google Shape;275;p15"/>
            <p:cNvSpPr/>
            <p:nvPr/>
          </p:nvSpPr>
          <p:spPr>
            <a:xfrm>
              <a:off x="1384073" y="3045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ye outline" id="276" name="Google Shape;276;p15"/>
            <p:cNvGrpSpPr/>
            <p:nvPr/>
          </p:nvGrpSpPr>
          <p:grpSpPr>
            <a:xfrm>
              <a:off x="1520227" y="445547"/>
              <a:ext cx="353493" cy="199408"/>
              <a:chOff x="2017451" y="997371"/>
              <a:chExt cx="742944" cy="419100"/>
            </a:xfrm>
          </p:grpSpPr>
          <p:sp>
            <p:nvSpPr>
              <p:cNvPr id="277" name="Google Shape;277;p15"/>
              <p:cNvSpPr/>
              <p:nvPr/>
            </p:nvSpPr>
            <p:spPr>
              <a:xfrm>
                <a:off x="2017451" y="997371"/>
                <a:ext cx="742944" cy="419100"/>
              </a:xfrm>
              <a:custGeom>
                <a:rect b="b" l="l" r="r" t="t"/>
                <a:pathLst>
                  <a:path extrusionOk="0" h="419100" w="742944">
                    <a:moveTo>
                      <a:pt x="740576" y="203264"/>
                    </a:moveTo>
                    <a:cubicBezTo>
                      <a:pt x="733280" y="194958"/>
                      <a:pt x="559763" y="0"/>
                      <a:pt x="371473" y="0"/>
                    </a:cubicBezTo>
                    <a:cubicBezTo>
                      <a:pt x="183182" y="0"/>
                      <a:pt x="9665" y="194958"/>
                      <a:pt x="2369" y="203264"/>
                    </a:cubicBezTo>
                    <a:cubicBezTo>
                      <a:pt x="-790" y="206859"/>
                      <a:pt x="-790" y="212241"/>
                      <a:pt x="2369" y="215837"/>
                    </a:cubicBezTo>
                    <a:cubicBezTo>
                      <a:pt x="9665" y="224142"/>
                      <a:pt x="183182" y="419100"/>
                      <a:pt x="371473" y="419100"/>
                    </a:cubicBezTo>
                    <a:cubicBezTo>
                      <a:pt x="559763" y="419100"/>
                      <a:pt x="733280" y="224142"/>
                      <a:pt x="740576" y="215837"/>
                    </a:cubicBezTo>
                    <a:cubicBezTo>
                      <a:pt x="743734" y="212241"/>
                      <a:pt x="743734" y="206859"/>
                      <a:pt x="740576" y="203264"/>
                    </a:cubicBezTo>
                    <a:close/>
                    <a:moveTo>
                      <a:pt x="190498" y="209550"/>
                    </a:moveTo>
                    <a:cubicBezTo>
                      <a:pt x="190498" y="109600"/>
                      <a:pt x="271523" y="28575"/>
                      <a:pt x="371473" y="28575"/>
                    </a:cubicBezTo>
                    <a:cubicBezTo>
                      <a:pt x="471422" y="28575"/>
                      <a:pt x="552448" y="109600"/>
                      <a:pt x="552448" y="209550"/>
                    </a:cubicBezTo>
                    <a:cubicBezTo>
                      <a:pt x="552448" y="309500"/>
                      <a:pt x="471422" y="390525"/>
                      <a:pt x="371473" y="390525"/>
                    </a:cubicBezTo>
                    <a:cubicBezTo>
                      <a:pt x="271569" y="390415"/>
                      <a:pt x="190608" y="309454"/>
                      <a:pt x="190498" y="209550"/>
                    </a:cubicBezTo>
                    <a:close/>
                    <a:moveTo>
                      <a:pt x="22467" y="209550"/>
                    </a:moveTo>
                    <a:cubicBezTo>
                      <a:pt x="47232" y="183261"/>
                      <a:pt x="147978" y="81753"/>
                      <a:pt x="267764" y="38624"/>
                    </a:cubicBezTo>
                    <a:cubicBezTo>
                      <a:pt x="268231" y="38452"/>
                      <a:pt x="268269" y="38529"/>
                      <a:pt x="267841" y="38786"/>
                    </a:cubicBezTo>
                    <a:cubicBezTo>
                      <a:pt x="173530" y="95704"/>
                      <a:pt x="143217" y="218299"/>
                      <a:pt x="200136" y="312610"/>
                    </a:cubicBezTo>
                    <a:cubicBezTo>
                      <a:pt x="216872" y="340341"/>
                      <a:pt x="240109" y="363578"/>
                      <a:pt x="267841" y="380314"/>
                    </a:cubicBezTo>
                    <a:cubicBezTo>
                      <a:pt x="268269" y="380571"/>
                      <a:pt x="268231" y="380648"/>
                      <a:pt x="267764" y="380476"/>
                    </a:cubicBezTo>
                    <a:cubicBezTo>
                      <a:pt x="147978" y="337347"/>
                      <a:pt x="47194" y="235839"/>
                      <a:pt x="22467" y="209550"/>
                    </a:cubicBezTo>
                    <a:close/>
                    <a:moveTo>
                      <a:pt x="475181" y="380476"/>
                    </a:moveTo>
                    <a:cubicBezTo>
                      <a:pt x="474714" y="380648"/>
                      <a:pt x="474676" y="380571"/>
                      <a:pt x="475105" y="380314"/>
                    </a:cubicBezTo>
                    <a:cubicBezTo>
                      <a:pt x="569415" y="323396"/>
                      <a:pt x="599728" y="200801"/>
                      <a:pt x="542809" y="106490"/>
                    </a:cubicBezTo>
                    <a:cubicBezTo>
                      <a:pt x="526073" y="78759"/>
                      <a:pt x="502836" y="55522"/>
                      <a:pt x="475105" y="38786"/>
                    </a:cubicBezTo>
                    <a:cubicBezTo>
                      <a:pt x="474676" y="38529"/>
                      <a:pt x="474714" y="38452"/>
                      <a:pt x="475181" y="38624"/>
                    </a:cubicBezTo>
                    <a:cubicBezTo>
                      <a:pt x="594967" y="81753"/>
                      <a:pt x="695751" y="183261"/>
                      <a:pt x="720478" y="209550"/>
                    </a:cubicBezTo>
                    <a:cubicBezTo>
                      <a:pt x="695751" y="235839"/>
                      <a:pt x="594967" y="337347"/>
                      <a:pt x="475181" y="380476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8" name="Google Shape;278;p15"/>
              <p:cNvSpPr/>
              <p:nvPr/>
            </p:nvSpPr>
            <p:spPr>
              <a:xfrm>
                <a:off x="2303199" y="1121196"/>
                <a:ext cx="171450" cy="171450"/>
              </a:xfrm>
              <a:custGeom>
                <a:rect b="b" l="l" r="r" t="t"/>
                <a:pathLst>
                  <a:path extrusionOk="0" h="171450" w="171450">
                    <a:moveTo>
                      <a:pt x="85725" y="0"/>
                    </a:moveTo>
                    <a:cubicBezTo>
                      <a:pt x="38380" y="0"/>
                      <a:pt x="0" y="38380"/>
                      <a:pt x="0" y="85725"/>
                    </a:cubicBezTo>
                    <a:cubicBezTo>
                      <a:pt x="0" y="133070"/>
                      <a:pt x="38380" y="171450"/>
                      <a:pt x="85725" y="171450"/>
                    </a:cubicBezTo>
                    <a:cubicBezTo>
                      <a:pt x="133070" y="171450"/>
                      <a:pt x="171450" y="133070"/>
                      <a:pt x="171450" y="85725"/>
                    </a:cubicBezTo>
                    <a:cubicBezTo>
                      <a:pt x="171392" y="38404"/>
                      <a:pt x="133046" y="58"/>
                      <a:pt x="85725" y="0"/>
                    </a:cubicBezTo>
                    <a:close/>
                    <a:moveTo>
                      <a:pt x="85725" y="152400"/>
                    </a:moveTo>
                    <a:cubicBezTo>
                      <a:pt x="48901" y="152400"/>
                      <a:pt x="19050" y="122549"/>
                      <a:pt x="19050" y="85725"/>
                    </a:cubicBezTo>
                    <a:cubicBezTo>
                      <a:pt x="19050" y="48901"/>
                      <a:pt x="48901" y="19050"/>
                      <a:pt x="85725" y="19050"/>
                    </a:cubicBezTo>
                    <a:cubicBezTo>
                      <a:pt x="122549" y="19050"/>
                      <a:pt x="152400" y="48901"/>
                      <a:pt x="152400" y="85725"/>
                    </a:cubicBezTo>
                    <a:cubicBezTo>
                      <a:pt x="152358" y="122532"/>
                      <a:pt x="122532" y="152358"/>
                      <a:pt x="85725" y="152400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79" name="Google Shape;279;p15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by seeing. L2</a:t>
            </a:r>
            <a:endParaRPr/>
          </a:p>
        </p:txBody>
      </p:sp>
      <p:sp>
        <p:nvSpPr>
          <p:cNvPr id="280" name="Google Shape;280;p15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Pictures, </a:t>
            </a:r>
            <a:r>
              <a:rPr lang="en"/>
              <a:t>graphic</a:t>
            </a:r>
            <a:r>
              <a:rPr lang="en"/>
              <a:t> organizers, videos, slides, etc.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6">
            <a:hlinkClick action="ppaction://hlinksldjump" r:id="rId3"/>
          </p:cNvPr>
          <p:cNvSpPr/>
          <p:nvPr/>
        </p:nvSpPr>
        <p:spPr>
          <a:xfrm>
            <a:off x="10309304" y="816884"/>
            <a:ext cx="1706100" cy="1305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6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by seeing. L3</a:t>
            </a:r>
            <a:endParaRPr/>
          </a:p>
        </p:txBody>
      </p:sp>
      <p:sp>
        <p:nvSpPr>
          <p:cNvPr id="287" name="Google Shape;287;p16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Pictures, graphic organizers, videos, slides, etc.</a:t>
            </a:r>
            <a:endParaRPr/>
          </a:p>
        </p:txBody>
      </p:sp>
      <p:grpSp>
        <p:nvGrpSpPr>
          <p:cNvPr id="288" name="Google Shape;288;p16"/>
          <p:cNvGrpSpPr/>
          <p:nvPr/>
        </p:nvGrpSpPr>
        <p:grpSpPr>
          <a:xfrm>
            <a:off x="5620923" y="5556743"/>
            <a:ext cx="950215" cy="675593"/>
            <a:chOff x="1384073" y="304501"/>
            <a:chExt cx="625800" cy="481500"/>
          </a:xfrm>
        </p:grpSpPr>
        <p:sp>
          <p:nvSpPr>
            <p:cNvPr id="289" name="Google Shape;289;p16"/>
            <p:cNvSpPr/>
            <p:nvPr/>
          </p:nvSpPr>
          <p:spPr>
            <a:xfrm>
              <a:off x="1384073" y="304501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ye outline" id="290" name="Google Shape;290;p16"/>
            <p:cNvGrpSpPr/>
            <p:nvPr/>
          </p:nvGrpSpPr>
          <p:grpSpPr>
            <a:xfrm>
              <a:off x="1520227" y="445547"/>
              <a:ext cx="353493" cy="199408"/>
              <a:chOff x="2017451" y="997371"/>
              <a:chExt cx="742944" cy="419100"/>
            </a:xfrm>
          </p:grpSpPr>
          <p:sp>
            <p:nvSpPr>
              <p:cNvPr id="291" name="Google Shape;291;p16"/>
              <p:cNvSpPr/>
              <p:nvPr/>
            </p:nvSpPr>
            <p:spPr>
              <a:xfrm>
                <a:off x="2017451" y="997371"/>
                <a:ext cx="742944" cy="419100"/>
              </a:xfrm>
              <a:custGeom>
                <a:rect b="b" l="l" r="r" t="t"/>
                <a:pathLst>
                  <a:path extrusionOk="0" h="419100" w="742944">
                    <a:moveTo>
                      <a:pt x="740576" y="203264"/>
                    </a:moveTo>
                    <a:cubicBezTo>
                      <a:pt x="733280" y="194958"/>
                      <a:pt x="559763" y="0"/>
                      <a:pt x="371473" y="0"/>
                    </a:cubicBezTo>
                    <a:cubicBezTo>
                      <a:pt x="183182" y="0"/>
                      <a:pt x="9665" y="194958"/>
                      <a:pt x="2369" y="203264"/>
                    </a:cubicBezTo>
                    <a:cubicBezTo>
                      <a:pt x="-790" y="206859"/>
                      <a:pt x="-790" y="212241"/>
                      <a:pt x="2369" y="215837"/>
                    </a:cubicBezTo>
                    <a:cubicBezTo>
                      <a:pt x="9665" y="224142"/>
                      <a:pt x="183182" y="419100"/>
                      <a:pt x="371473" y="419100"/>
                    </a:cubicBezTo>
                    <a:cubicBezTo>
                      <a:pt x="559763" y="419100"/>
                      <a:pt x="733280" y="224142"/>
                      <a:pt x="740576" y="215837"/>
                    </a:cubicBezTo>
                    <a:cubicBezTo>
                      <a:pt x="743734" y="212241"/>
                      <a:pt x="743734" y="206859"/>
                      <a:pt x="740576" y="203264"/>
                    </a:cubicBezTo>
                    <a:close/>
                    <a:moveTo>
                      <a:pt x="190498" y="209550"/>
                    </a:moveTo>
                    <a:cubicBezTo>
                      <a:pt x="190498" y="109600"/>
                      <a:pt x="271523" y="28575"/>
                      <a:pt x="371473" y="28575"/>
                    </a:cubicBezTo>
                    <a:cubicBezTo>
                      <a:pt x="471422" y="28575"/>
                      <a:pt x="552448" y="109600"/>
                      <a:pt x="552448" y="209550"/>
                    </a:cubicBezTo>
                    <a:cubicBezTo>
                      <a:pt x="552448" y="309500"/>
                      <a:pt x="471422" y="390525"/>
                      <a:pt x="371473" y="390525"/>
                    </a:cubicBezTo>
                    <a:cubicBezTo>
                      <a:pt x="271569" y="390415"/>
                      <a:pt x="190608" y="309454"/>
                      <a:pt x="190498" y="209550"/>
                    </a:cubicBezTo>
                    <a:close/>
                    <a:moveTo>
                      <a:pt x="22467" y="209550"/>
                    </a:moveTo>
                    <a:cubicBezTo>
                      <a:pt x="47232" y="183261"/>
                      <a:pt x="147978" y="81753"/>
                      <a:pt x="267764" y="38624"/>
                    </a:cubicBezTo>
                    <a:cubicBezTo>
                      <a:pt x="268231" y="38452"/>
                      <a:pt x="268269" y="38529"/>
                      <a:pt x="267841" y="38786"/>
                    </a:cubicBezTo>
                    <a:cubicBezTo>
                      <a:pt x="173530" y="95704"/>
                      <a:pt x="143217" y="218299"/>
                      <a:pt x="200136" y="312610"/>
                    </a:cubicBezTo>
                    <a:cubicBezTo>
                      <a:pt x="216872" y="340341"/>
                      <a:pt x="240109" y="363578"/>
                      <a:pt x="267841" y="380314"/>
                    </a:cubicBezTo>
                    <a:cubicBezTo>
                      <a:pt x="268269" y="380571"/>
                      <a:pt x="268231" y="380648"/>
                      <a:pt x="267764" y="380476"/>
                    </a:cubicBezTo>
                    <a:cubicBezTo>
                      <a:pt x="147978" y="337347"/>
                      <a:pt x="47194" y="235839"/>
                      <a:pt x="22467" y="209550"/>
                    </a:cubicBezTo>
                    <a:close/>
                    <a:moveTo>
                      <a:pt x="475181" y="380476"/>
                    </a:moveTo>
                    <a:cubicBezTo>
                      <a:pt x="474714" y="380648"/>
                      <a:pt x="474676" y="380571"/>
                      <a:pt x="475105" y="380314"/>
                    </a:cubicBezTo>
                    <a:cubicBezTo>
                      <a:pt x="569415" y="323396"/>
                      <a:pt x="599728" y="200801"/>
                      <a:pt x="542809" y="106490"/>
                    </a:cubicBezTo>
                    <a:cubicBezTo>
                      <a:pt x="526073" y="78759"/>
                      <a:pt x="502836" y="55522"/>
                      <a:pt x="475105" y="38786"/>
                    </a:cubicBezTo>
                    <a:cubicBezTo>
                      <a:pt x="474676" y="38529"/>
                      <a:pt x="474714" y="38452"/>
                      <a:pt x="475181" y="38624"/>
                    </a:cubicBezTo>
                    <a:cubicBezTo>
                      <a:pt x="594967" y="81753"/>
                      <a:pt x="695751" y="183261"/>
                      <a:pt x="720478" y="209550"/>
                    </a:cubicBezTo>
                    <a:cubicBezTo>
                      <a:pt x="695751" y="235839"/>
                      <a:pt x="594967" y="337347"/>
                      <a:pt x="475181" y="380476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292;p16"/>
              <p:cNvSpPr/>
              <p:nvPr/>
            </p:nvSpPr>
            <p:spPr>
              <a:xfrm>
                <a:off x="2303199" y="1121196"/>
                <a:ext cx="171450" cy="171450"/>
              </a:xfrm>
              <a:custGeom>
                <a:rect b="b" l="l" r="r" t="t"/>
                <a:pathLst>
                  <a:path extrusionOk="0" h="171450" w="171450">
                    <a:moveTo>
                      <a:pt x="85725" y="0"/>
                    </a:moveTo>
                    <a:cubicBezTo>
                      <a:pt x="38380" y="0"/>
                      <a:pt x="0" y="38380"/>
                      <a:pt x="0" y="85725"/>
                    </a:cubicBezTo>
                    <a:cubicBezTo>
                      <a:pt x="0" y="133070"/>
                      <a:pt x="38380" y="171450"/>
                      <a:pt x="85725" y="171450"/>
                    </a:cubicBezTo>
                    <a:cubicBezTo>
                      <a:pt x="133070" y="171450"/>
                      <a:pt x="171450" y="133070"/>
                      <a:pt x="171450" y="85725"/>
                    </a:cubicBezTo>
                    <a:cubicBezTo>
                      <a:pt x="171392" y="38404"/>
                      <a:pt x="133046" y="58"/>
                      <a:pt x="85725" y="0"/>
                    </a:cubicBezTo>
                    <a:close/>
                    <a:moveTo>
                      <a:pt x="85725" y="152400"/>
                    </a:moveTo>
                    <a:cubicBezTo>
                      <a:pt x="48901" y="152400"/>
                      <a:pt x="19050" y="122549"/>
                      <a:pt x="19050" y="85725"/>
                    </a:cubicBezTo>
                    <a:cubicBezTo>
                      <a:pt x="19050" y="48901"/>
                      <a:pt x="48901" y="19050"/>
                      <a:pt x="85725" y="19050"/>
                    </a:cubicBezTo>
                    <a:cubicBezTo>
                      <a:pt x="122549" y="19050"/>
                      <a:pt x="152400" y="48901"/>
                      <a:pt x="152400" y="85725"/>
                    </a:cubicBezTo>
                    <a:cubicBezTo>
                      <a:pt x="152358" y="122532"/>
                      <a:pt x="122532" y="152358"/>
                      <a:pt x="85725" y="152400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" name="Google Shape;297;p17"/>
          <p:cNvGrpSpPr/>
          <p:nvPr/>
        </p:nvGrpSpPr>
        <p:grpSpPr>
          <a:xfrm>
            <a:off x="5620897" y="5556659"/>
            <a:ext cx="950215" cy="675593"/>
            <a:chOff x="284048" y="2244126"/>
            <a:chExt cx="625800" cy="481500"/>
          </a:xfrm>
        </p:grpSpPr>
        <p:sp>
          <p:nvSpPr>
            <p:cNvPr id="298" name="Google Shape;298;p17"/>
            <p:cNvSpPr/>
            <p:nvPr/>
          </p:nvSpPr>
          <p:spPr>
            <a:xfrm>
              <a:off x="284048" y="2244126"/>
              <a:ext cx="625800" cy="481500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descr="Ear outline" id="299" name="Google Shape;299;p17"/>
            <p:cNvGrpSpPr/>
            <p:nvPr/>
          </p:nvGrpSpPr>
          <p:grpSpPr>
            <a:xfrm>
              <a:off x="484074" y="2333001"/>
              <a:ext cx="225748" cy="303751"/>
              <a:chOff x="5019702" y="2885850"/>
              <a:chExt cx="474460" cy="638400"/>
            </a:xfrm>
          </p:grpSpPr>
          <p:sp>
            <p:nvSpPr>
              <p:cNvPr id="300" name="Google Shape;300;p17"/>
              <p:cNvSpPr/>
              <p:nvPr/>
            </p:nvSpPr>
            <p:spPr>
              <a:xfrm>
                <a:off x="5019702" y="2885850"/>
                <a:ext cx="474460" cy="638400"/>
              </a:xfrm>
              <a:custGeom>
                <a:rect b="b" l="l" r="r" t="t"/>
                <a:pathLst>
                  <a:path extrusionOk="0" h="638400" w="474460">
                    <a:moveTo>
                      <a:pt x="49" y="208594"/>
                    </a:moveTo>
                    <a:cubicBezTo>
                      <a:pt x="-480" y="213828"/>
                      <a:pt x="3334" y="218499"/>
                      <a:pt x="8568" y="219028"/>
                    </a:cubicBezTo>
                    <a:cubicBezTo>
                      <a:pt x="13628" y="219539"/>
                      <a:pt x="18197" y="215986"/>
                      <a:pt x="18947" y="210956"/>
                    </a:cubicBezTo>
                    <a:cubicBezTo>
                      <a:pt x="33927" y="90895"/>
                      <a:pt x="143400" y="5711"/>
                      <a:pt x="263461" y="20692"/>
                    </a:cubicBezTo>
                    <a:cubicBezTo>
                      <a:pt x="373216" y="34386"/>
                      <a:pt x="455546" y="127745"/>
                      <a:pt x="455411" y="238350"/>
                    </a:cubicBezTo>
                    <a:cubicBezTo>
                      <a:pt x="455411" y="309445"/>
                      <a:pt x="404928" y="365728"/>
                      <a:pt x="343901" y="426735"/>
                    </a:cubicBezTo>
                    <a:lnTo>
                      <a:pt x="341111" y="429526"/>
                    </a:lnTo>
                    <a:lnTo>
                      <a:pt x="341111" y="500487"/>
                    </a:lnTo>
                    <a:cubicBezTo>
                      <a:pt x="341037" y="566103"/>
                      <a:pt x="287864" y="619277"/>
                      <a:pt x="222248" y="619350"/>
                    </a:cubicBezTo>
                    <a:lnTo>
                      <a:pt x="215085" y="619350"/>
                    </a:lnTo>
                    <a:cubicBezTo>
                      <a:pt x="192684" y="619389"/>
                      <a:pt x="170510" y="614851"/>
                      <a:pt x="149925" y="606015"/>
                    </a:cubicBezTo>
                    <a:lnTo>
                      <a:pt x="116263" y="591585"/>
                    </a:lnTo>
                    <a:cubicBezTo>
                      <a:pt x="111459" y="589443"/>
                      <a:pt x="105827" y="591602"/>
                      <a:pt x="103686" y="596407"/>
                    </a:cubicBezTo>
                    <a:cubicBezTo>
                      <a:pt x="101544" y="601211"/>
                      <a:pt x="103704" y="606843"/>
                      <a:pt x="108508" y="608985"/>
                    </a:cubicBezTo>
                    <a:cubicBezTo>
                      <a:pt x="108591" y="609021"/>
                      <a:pt x="108674" y="609057"/>
                      <a:pt x="108758" y="609091"/>
                    </a:cubicBezTo>
                    <a:lnTo>
                      <a:pt x="142419" y="623522"/>
                    </a:lnTo>
                    <a:cubicBezTo>
                      <a:pt x="165375" y="633376"/>
                      <a:pt x="190103" y="638440"/>
                      <a:pt x="215085" y="638400"/>
                    </a:cubicBezTo>
                    <a:lnTo>
                      <a:pt x="222248" y="638400"/>
                    </a:lnTo>
                    <a:cubicBezTo>
                      <a:pt x="298369" y="638289"/>
                      <a:pt x="360050" y="576608"/>
                      <a:pt x="360161" y="500487"/>
                    </a:cubicBezTo>
                    <a:lnTo>
                      <a:pt x="360161" y="437422"/>
                    </a:lnTo>
                    <a:cubicBezTo>
                      <a:pt x="422968" y="374424"/>
                      <a:pt x="474461" y="315617"/>
                      <a:pt x="474461" y="238350"/>
                    </a:cubicBezTo>
                    <a:cubicBezTo>
                      <a:pt x="474585" y="106837"/>
                      <a:pt x="368074" y="124"/>
                      <a:pt x="236561" y="0"/>
                    </a:cubicBezTo>
                    <a:cubicBezTo>
                      <a:pt x="116382" y="-114"/>
                      <a:pt x="14953" y="89342"/>
                      <a:pt x="49" y="208594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Google Shape;301;p17"/>
              <p:cNvSpPr/>
              <p:nvPr/>
            </p:nvSpPr>
            <p:spPr>
              <a:xfrm>
                <a:off x="5106359" y="2976140"/>
                <a:ext cx="297586" cy="431431"/>
              </a:xfrm>
              <a:custGeom>
                <a:rect b="b" l="l" r="r" t="t"/>
                <a:pathLst>
                  <a:path extrusionOk="0" h="431431" w="297586">
                    <a:moveTo>
                      <a:pt x="205171" y="31645"/>
                    </a:moveTo>
                    <a:cubicBezTo>
                      <a:pt x="245640" y="50756"/>
                      <a:pt x="273406" y="89371"/>
                      <a:pt x="278637" y="133820"/>
                    </a:cubicBezTo>
                    <a:cubicBezTo>
                      <a:pt x="279400" y="139024"/>
                      <a:pt x="284239" y="142626"/>
                      <a:pt x="289443" y="141862"/>
                    </a:cubicBezTo>
                    <a:cubicBezTo>
                      <a:pt x="294459" y="141126"/>
                      <a:pt x="298020" y="136591"/>
                      <a:pt x="297544" y="131543"/>
                    </a:cubicBezTo>
                    <a:cubicBezTo>
                      <a:pt x="287732" y="49676"/>
                      <a:pt x="213412" y="-8736"/>
                      <a:pt x="131544" y="1076"/>
                    </a:cubicBezTo>
                    <a:cubicBezTo>
                      <a:pt x="49677" y="10887"/>
                      <a:pt x="-8736" y="85208"/>
                      <a:pt x="1076" y="167075"/>
                    </a:cubicBezTo>
                    <a:cubicBezTo>
                      <a:pt x="4629" y="196720"/>
                      <a:pt x="16989" y="224619"/>
                      <a:pt x="36559" y="247167"/>
                    </a:cubicBezTo>
                    <a:cubicBezTo>
                      <a:pt x="40007" y="251142"/>
                      <a:pt x="46024" y="251568"/>
                      <a:pt x="49999" y="248120"/>
                    </a:cubicBezTo>
                    <a:cubicBezTo>
                      <a:pt x="53974" y="244672"/>
                      <a:pt x="54399" y="238655"/>
                      <a:pt x="50951" y="234680"/>
                    </a:cubicBezTo>
                    <a:cubicBezTo>
                      <a:pt x="38168" y="219947"/>
                      <a:pt x="28861" y="202527"/>
                      <a:pt x="23719" y="183712"/>
                    </a:cubicBezTo>
                    <a:cubicBezTo>
                      <a:pt x="46012" y="127048"/>
                      <a:pt x="110017" y="99185"/>
                      <a:pt x="166680" y="121477"/>
                    </a:cubicBezTo>
                    <a:cubicBezTo>
                      <a:pt x="218094" y="141704"/>
                      <a:pt x="246598" y="196862"/>
                      <a:pt x="233355" y="250501"/>
                    </a:cubicBezTo>
                    <a:cubicBezTo>
                      <a:pt x="224783" y="284953"/>
                      <a:pt x="192693" y="306575"/>
                      <a:pt x="154821" y="329320"/>
                    </a:cubicBezTo>
                    <a:lnTo>
                      <a:pt x="151440" y="331349"/>
                    </a:lnTo>
                    <a:lnTo>
                      <a:pt x="141972" y="369249"/>
                    </a:lnTo>
                    <a:cubicBezTo>
                      <a:pt x="133469" y="399865"/>
                      <a:pt x="102353" y="418344"/>
                      <a:pt x="71402" y="411159"/>
                    </a:cubicBezTo>
                    <a:cubicBezTo>
                      <a:pt x="57803" y="409563"/>
                      <a:pt x="45746" y="401668"/>
                      <a:pt x="38845" y="389842"/>
                    </a:cubicBezTo>
                    <a:cubicBezTo>
                      <a:pt x="32465" y="376956"/>
                      <a:pt x="31883" y="361961"/>
                      <a:pt x="37245" y="348618"/>
                    </a:cubicBezTo>
                    <a:cubicBezTo>
                      <a:pt x="39339" y="343793"/>
                      <a:pt x="37126" y="338182"/>
                      <a:pt x="32300" y="336088"/>
                    </a:cubicBezTo>
                    <a:cubicBezTo>
                      <a:pt x="27475" y="333993"/>
                      <a:pt x="21865" y="336207"/>
                      <a:pt x="19770" y="341032"/>
                    </a:cubicBezTo>
                    <a:cubicBezTo>
                      <a:pt x="19740" y="341104"/>
                      <a:pt x="19709" y="341174"/>
                      <a:pt x="19681" y="341246"/>
                    </a:cubicBezTo>
                    <a:cubicBezTo>
                      <a:pt x="12106" y="359904"/>
                      <a:pt x="12986" y="380930"/>
                      <a:pt x="22091" y="398891"/>
                    </a:cubicBezTo>
                    <a:cubicBezTo>
                      <a:pt x="31641" y="415856"/>
                      <a:pt x="48616" y="427340"/>
                      <a:pt x="67915" y="429895"/>
                    </a:cubicBezTo>
                    <a:cubicBezTo>
                      <a:pt x="73286" y="430897"/>
                      <a:pt x="78739" y="431404"/>
                      <a:pt x="84203" y="431409"/>
                    </a:cubicBezTo>
                    <a:cubicBezTo>
                      <a:pt x="119897" y="432256"/>
                      <a:pt x="151480" y="408426"/>
                      <a:pt x="160460" y="373869"/>
                    </a:cubicBezTo>
                    <a:lnTo>
                      <a:pt x="168014" y="343617"/>
                    </a:lnTo>
                    <a:cubicBezTo>
                      <a:pt x="208104" y="319376"/>
                      <a:pt x="241747" y="295526"/>
                      <a:pt x="251834" y="255121"/>
                    </a:cubicBezTo>
                    <a:cubicBezTo>
                      <a:pt x="263310" y="209074"/>
                      <a:pt x="248770" y="160433"/>
                      <a:pt x="213905" y="128238"/>
                    </a:cubicBezTo>
                    <a:cubicBezTo>
                      <a:pt x="209079" y="123652"/>
                      <a:pt x="203826" y="119538"/>
                      <a:pt x="198217" y="115951"/>
                    </a:cubicBezTo>
                    <a:cubicBezTo>
                      <a:pt x="138863" y="76776"/>
                      <a:pt x="59034" y="92686"/>
                      <a:pt x="19233" y="151622"/>
                    </a:cubicBezTo>
                    <a:cubicBezTo>
                      <a:pt x="19202" y="151664"/>
                      <a:pt x="19143" y="151673"/>
                      <a:pt x="19100" y="151642"/>
                    </a:cubicBezTo>
                    <a:cubicBezTo>
                      <a:pt x="19078" y="151626"/>
                      <a:pt x="19064" y="151601"/>
                      <a:pt x="19062" y="151574"/>
                    </a:cubicBezTo>
                    <a:cubicBezTo>
                      <a:pt x="17868" y="79610"/>
                      <a:pt x="75239" y="20304"/>
                      <a:pt x="147203" y="19110"/>
                    </a:cubicBezTo>
                    <a:cubicBezTo>
                      <a:pt x="167233" y="18778"/>
                      <a:pt x="187068" y="23067"/>
                      <a:pt x="205171" y="31645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02" name="Google Shape;302;p17">
            <a:hlinkClick action="ppaction://hlinksldjump" r:id="rId3"/>
          </p:cNvPr>
          <p:cNvSpPr/>
          <p:nvPr/>
        </p:nvSpPr>
        <p:spPr>
          <a:xfrm>
            <a:off x="10309304" y="816884"/>
            <a:ext cx="1706100" cy="1305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17"/>
          <p:cNvSpPr txBox="1"/>
          <p:nvPr>
            <p:ph type="title"/>
          </p:nvPr>
        </p:nvSpPr>
        <p:spPr>
          <a:xfrm>
            <a:off x="535278" y="1359429"/>
            <a:ext cx="101295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by hearing. L1</a:t>
            </a:r>
            <a:endParaRPr/>
          </a:p>
        </p:txBody>
      </p:sp>
      <p:sp>
        <p:nvSpPr>
          <p:cNvPr id="304" name="Google Shape;304;p17"/>
          <p:cNvSpPr txBox="1"/>
          <p:nvPr>
            <p:ph idx="1" type="body"/>
          </p:nvPr>
        </p:nvSpPr>
        <p:spPr>
          <a:xfrm>
            <a:off x="535275" y="1982759"/>
            <a:ext cx="10129500" cy="3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Read-alouds, discussions, audios, etc.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hoiceboard · SlidesMania">
  <a:themeElements>
    <a:clrScheme name="Simple Light">
      <a:dk1>
        <a:srgbClr val="2E1D40"/>
      </a:dk1>
      <a:lt1>
        <a:srgbClr val="FFFFFF"/>
      </a:lt1>
      <a:dk2>
        <a:srgbClr val="EBE9E0"/>
      </a:dk2>
      <a:lt2>
        <a:srgbClr val="000000"/>
      </a:lt2>
      <a:accent1>
        <a:srgbClr val="F08CAE"/>
      </a:accent1>
      <a:accent2>
        <a:srgbClr val="C99EE7"/>
      </a:accent2>
      <a:accent3>
        <a:srgbClr val="FFC071"/>
      </a:accent3>
      <a:accent4>
        <a:srgbClr val="73BBCE"/>
      </a:accent4>
      <a:accent5>
        <a:srgbClr val="FFFFFF"/>
      </a:accent5>
      <a:accent6>
        <a:srgbClr val="FFFFFF"/>
      </a:accent6>
      <a:hlink>
        <a:srgbClr val="8E6BA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