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38" r:id="rId4"/>
    <p:sldId id="339" r:id="rId5"/>
    <p:sldId id="34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32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NỮ VƯƠNG 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VÔ NHIỄM NGUYÊN TỘI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0603" y="3902582"/>
            <a:ext cx="3657580" cy="669418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933733" y="290348"/>
            <a:ext cx="87392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NỮ VƯƠNG 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VÔ NHIỄM NGUYÊN TỘI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622628"/>
            <a:ext cx="11308415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Nữ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Vương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tận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chốn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Huệ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ngát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hương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ái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chứa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chan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Đẹp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xinh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ánh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mắt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rạng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ngời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Đầy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ơn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cao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vời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dìu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Quốc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yên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vui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56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56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62868"/>
            <a:ext cx="11308415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Ma-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-a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nhiễm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tội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truyền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vô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Nữ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dịu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sớm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Dắt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dìu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sắt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son.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đứng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đây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chờ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đến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qua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su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buồn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kìa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dòng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nước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mắt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trào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tuôn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tội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lỗi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Khổ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đau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cay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đắng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trăm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chiều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đây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nép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bóng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ơi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5600" b="1" smtClean="0">
                <a:latin typeface="Arial" pitchFamily="34" charset="0"/>
                <a:cs typeface="Arial" pitchFamily="34" charset="0"/>
              </a:rPr>
              <a:t>.</a:t>
            </a:r>
            <a:endParaRPr lang="en-US" sz="56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56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62868"/>
            <a:ext cx="11308415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Ma-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-a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nhiễm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tội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truyền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vô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Nữ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dịu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ở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sớm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Dắt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dìu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Mẹ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sắt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son.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621</TotalTime>
  <Words>212</Words>
  <Application>Microsoft Office PowerPoint</Application>
  <PresentationFormat>Custom</PresentationFormat>
  <Paragraphs>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Savon</vt:lpstr>
      <vt:lpstr>NỮ VƯƠNG VÔ NHIỄM NGUYÊN TỘI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154</cp:revision>
  <dcterms:created xsi:type="dcterms:W3CDTF">2024-12-09T09:39:37Z</dcterms:created>
  <dcterms:modified xsi:type="dcterms:W3CDTF">2025-08-20T02:08:09Z</dcterms:modified>
</cp:coreProperties>
</file>