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4340911" y="700199"/>
            <a:ext cx="1093470" cy="1646433"/>
            <a:chOff x="3599765" y="709824"/>
            <a:chExt cx="1093470" cy="1646433"/>
          </a:xfrm>
        </p:grpSpPr>
        <p:sp>
          <p:nvSpPr>
            <p:cNvPr id="14" name="Google Shape;14;p3"/>
            <p:cNvSpPr/>
            <p:nvPr/>
          </p:nvSpPr>
          <p:spPr>
            <a:xfrm>
              <a:off x="3716882" y="1076791"/>
              <a:ext cx="859155" cy="1249680"/>
            </a:xfrm>
            <a:custGeom>
              <a:rect b="b" l="l" r="r" t="t"/>
              <a:pathLst>
                <a:path extrusionOk="0" h="762000" w="523875">
                  <a:moveTo>
                    <a:pt x="461963" y="762000"/>
                  </a:moveTo>
                  <a:lnTo>
                    <a:pt x="66675" y="762000"/>
                  </a:lnTo>
                  <a:lnTo>
                    <a:pt x="0" y="0"/>
                  </a:lnTo>
                  <a:lnTo>
                    <a:pt x="523875" y="0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3"/>
            <p:cNvSpPr/>
            <p:nvPr/>
          </p:nvSpPr>
          <p:spPr>
            <a:xfrm>
              <a:off x="3693510" y="1053368"/>
              <a:ext cx="906066" cy="1296543"/>
            </a:xfrm>
            <a:custGeom>
              <a:rect b="b" l="l" r="r" t="t"/>
              <a:pathLst>
                <a:path extrusionOk="0" h="790575" w="552479">
                  <a:moveTo>
                    <a:pt x="476219" y="790575"/>
                  </a:moveTo>
                  <a:lnTo>
                    <a:pt x="80931" y="790575"/>
                  </a:lnTo>
                  <a:cubicBezTo>
                    <a:pt x="73502" y="790575"/>
                    <a:pt x="67310" y="784955"/>
                    <a:pt x="66739" y="777526"/>
                  </a:cubicBezTo>
                  <a:lnTo>
                    <a:pt x="64" y="15526"/>
                  </a:lnTo>
                  <a:cubicBezTo>
                    <a:pt x="-317" y="11525"/>
                    <a:pt x="1016" y="7620"/>
                    <a:pt x="3779" y="4667"/>
                  </a:cubicBezTo>
                  <a:cubicBezTo>
                    <a:pt x="6446" y="1715"/>
                    <a:pt x="10256" y="0"/>
                    <a:pt x="14351" y="0"/>
                  </a:cubicBezTo>
                  <a:lnTo>
                    <a:pt x="538226" y="0"/>
                  </a:lnTo>
                  <a:cubicBezTo>
                    <a:pt x="542227" y="0"/>
                    <a:pt x="546037" y="1619"/>
                    <a:pt x="548704" y="4572"/>
                  </a:cubicBezTo>
                  <a:cubicBezTo>
                    <a:pt x="551371" y="7525"/>
                    <a:pt x="552800" y="11430"/>
                    <a:pt x="552419" y="15430"/>
                  </a:cubicBezTo>
                  <a:lnTo>
                    <a:pt x="490506" y="777431"/>
                  </a:lnTo>
                  <a:cubicBezTo>
                    <a:pt x="489839" y="784860"/>
                    <a:pt x="483648" y="790575"/>
                    <a:pt x="476219" y="790575"/>
                  </a:cubicBezTo>
                  <a:close/>
                  <a:moveTo>
                    <a:pt x="94076" y="762000"/>
                  </a:moveTo>
                  <a:lnTo>
                    <a:pt x="463074" y="762000"/>
                  </a:lnTo>
                  <a:lnTo>
                    <a:pt x="522701" y="28575"/>
                  </a:lnTo>
                  <a:lnTo>
                    <a:pt x="29877" y="28575"/>
                  </a:lnTo>
                  <a:lnTo>
                    <a:pt x="94076" y="76200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3661916" y="1217333"/>
              <a:ext cx="969283" cy="843534"/>
            </a:xfrm>
            <a:custGeom>
              <a:rect b="b" l="l" r="r" t="t"/>
              <a:pathLst>
                <a:path extrusionOk="0" h="514350" w="591026">
                  <a:moveTo>
                    <a:pt x="541782" y="514350"/>
                  </a:moveTo>
                  <a:lnTo>
                    <a:pt x="39433" y="514350"/>
                  </a:lnTo>
                  <a:lnTo>
                    <a:pt x="0" y="0"/>
                  </a:lnTo>
                  <a:lnTo>
                    <a:pt x="591026" y="0"/>
                  </a:lnTo>
                  <a:close/>
                </a:path>
              </a:pathLst>
            </a:custGeom>
            <a:solidFill>
              <a:srgbClr val="AE794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3"/>
            <p:cNvSpPr/>
            <p:nvPr/>
          </p:nvSpPr>
          <p:spPr>
            <a:xfrm>
              <a:off x="3638274" y="1193910"/>
              <a:ext cx="1016155" cy="890397"/>
            </a:xfrm>
            <a:custGeom>
              <a:rect b="b" l="l" r="r" t="t"/>
              <a:pathLst>
                <a:path extrusionOk="0" h="542925" w="619607">
                  <a:moveTo>
                    <a:pt x="556203" y="542925"/>
                  </a:moveTo>
                  <a:lnTo>
                    <a:pt x="53759" y="542925"/>
                  </a:lnTo>
                  <a:cubicBezTo>
                    <a:pt x="46329" y="542925"/>
                    <a:pt x="40043" y="537210"/>
                    <a:pt x="39471" y="529685"/>
                  </a:cubicBezTo>
                  <a:lnTo>
                    <a:pt x="38" y="15335"/>
                  </a:lnTo>
                  <a:cubicBezTo>
                    <a:pt x="-248" y="11335"/>
                    <a:pt x="1086" y="7430"/>
                    <a:pt x="3848" y="4572"/>
                  </a:cubicBezTo>
                  <a:cubicBezTo>
                    <a:pt x="6610" y="1715"/>
                    <a:pt x="10325" y="0"/>
                    <a:pt x="14325" y="0"/>
                  </a:cubicBezTo>
                  <a:lnTo>
                    <a:pt x="605352" y="0"/>
                  </a:lnTo>
                  <a:cubicBezTo>
                    <a:pt x="609352" y="0"/>
                    <a:pt x="613257" y="1715"/>
                    <a:pt x="615924" y="4667"/>
                  </a:cubicBezTo>
                  <a:cubicBezTo>
                    <a:pt x="618591" y="7620"/>
                    <a:pt x="619925" y="11621"/>
                    <a:pt x="619544" y="15621"/>
                  </a:cubicBezTo>
                  <a:lnTo>
                    <a:pt x="570300" y="529971"/>
                  </a:lnTo>
                  <a:cubicBezTo>
                    <a:pt x="569728" y="537401"/>
                    <a:pt x="563632" y="542925"/>
                    <a:pt x="556203" y="542925"/>
                  </a:cubicBezTo>
                  <a:close/>
                  <a:moveTo>
                    <a:pt x="67094" y="514350"/>
                  </a:moveTo>
                  <a:lnTo>
                    <a:pt x="543249" y="514350"/>
                  </a:lnTo>
                  <a:lnTo>
                    <a:pt x="589731" y="28575"/>
                  </a:lnTo>
                  <a:lnTo>
                    <a:pt x="29851" y="28575"/>
                  </a:lnTo>
                  <a:lnTo>
                    <a:pt x="67094" y="51435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3"/>
            <p:cNvSpPr/>
            <p:nvPr/>
          </p:nvSpPr>
          <p:spPr>
            <a:xfrm>
              <a:off x="3623189" y="889403"/>
              <a:ext cx="1046607" cy="187450"/>
            </a:xfrm>
            <a:custGeom>
              <a:rect b="b" l="l" r="r" t="t"/>
              <a:pathLst>
                <a:path extrusionOk="0" h="114299" w="638175">
                  <a:moveTo>
                    <a:pt x="0" y="0"/>
                  </a:moveTo>
                  <a:lnTo>
                    <a:pt x="638175" y="0"/>
                  </a:lnTo>
                  <a:lnTo>
                    <a:pt x="638175" y="114300"/>
                  </a:lnTo>
                  <a:lnTo>
                    <a:pt x="0" y="114300"/>
                  </a:lnTo>
                  <a:close/>
                </a:path>
              </a:pathLst>
            </a:custGeom>
            <a:solidFill>
              <a:srgbClr val="473C3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3599765" y="865980"/>
              <a:ext cx="1093470" cy="234315"/>
            </a:xfrm>
            <a:custGeom>
              <a:rect b="b" l="l" r="r" t="t"/>
              <a:pathLst>
                <a:path extrusionOk="0" h="142875" w="666750">
                  <a:moveTo>
                    <a:pt x="652463" y="142875"/>
                  </a:moveTo>
                  <a:lnTo>
                    <a:pt x="14288" y="142875"/>
                  </a:lnTo>
                  <a:cubicBezTo>
                    <a:pt x="6382" y="142875"/>
                    <a:pt x="0" y="136493"/>
                    <a:pt x="0" y="128588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652463" y="0"/>
                  </a:lnTo>
                  <a:cubicBezTo>
                    <a:pt x="660368" y="0"/>
                    <a:pt x="666750" y="6382"/>
                    <a:pt x="666750" y="14288"/>
                  </a:cubicBezTo>
                  <a:lnTo>
                    <a:pt x="666750" y="128588"/>
                  </a:lnTo>
                  <a:cubicBezTo>
                    <a:pt x="666750" y="136493"/>
                    <a:pt x="660368" y="142875"/>
                    <a:pt x="652463" y="142875"/>
                  </a:cubicBezTo>
                  <a:close/>
                  <a:moveTo>
                    <a:pt x="28575" y="114300"/>
                  </a:moveTo>
                  <a:lnTo>
                    <a:pt x="638175" y="114300"/>
                  </a:lnTo>
                  <a:lnTo>
                    <a:pt x="638175" y="28575"/>
                  </a:lnTo>
                  <a:lnTo>
                    <a:pt x="28575" y="28575"/>
                  </a:lnTo>
                  <a:lnTo>
                    <a:pt x="28575" y="11430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3709074" y="733247"/>
              <a:ext cx="874776" cy="156208"/>
            </a:xfrm>
            <a:custGeom>
              <a:rect b="b" l="l" r="r" t="t"/>
              <a:pathLst>
                <a:path extrusionOk="0" h="95249" w="533400">
                  <a:moveTo>
                    <a:pt x="495300" y="0"/>
                  </a:moveTo>
                  <a:lnTo>
                    <a:pt x="38100" y="0"/>
                  </a:lnTo>
                  <a:lnTo>
                    <a:pt x="0" y="95250"/>
                  </a:lnTo>
                  <a:lnTo>
                    <a:pt x="533400" y="95250"/>
                  </a:lnTo>
                  <a:close/>
                </a:path>
              </a:pathLst>
            </a:custGeom>
            <a:solidFill>
              <a:srgbClr val="473A3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3685719" y="709824"/>
              <a:ext cx="921503" cy="203071"/>
            </a:xfrm>
            <a:custGeom>
              <a:rect b="b" l="l" r="r" t="t"/>
              <a:pathLst>
                <a:path extrusionOk="0" h="123824" w="561892">
                  <a:moveTo>
                    <a:pt x="547646" y="123825"/>
                  </a:moveTo>
                  <a:lnTo>
                    <a:pt x="14246" y="123825"/>
                  </a:lnTo>
                  <a:cubicBezTo>
                    <a:pt x="9484" y="123825"/>
                    <a:pt x="5102" y="121444"/>
                    <a:pt x="2435" y="117538"/>
                  </a:cubicBezTo>
                  <a:cubicBezTo>
                    <a:pt x="-232" y="113633"/>
                    <a:pt x="-708" y="108585"/>
                    <a:pt x="1006" y="104203"/>
                  </a:cubicBezTo>
                  <a:lnTo>
                    <a:pt x="39106" y="8953"/>
                  </a:lnTo>
                  <a:cubicBezTo>
                    <a:pt x="41297" y="3524"/>
                    <a:pt x="46536" y="0"/>
                    <a:pt x="52346" y="0"/>
                  </a:cubicBezTo>
                  <a:lnTo>
                    <a:pt x="509546" y="0"/>
                  </a:lnTo>
                  <a:cubicBezTo>
                    <a:pt x="515356" y="0"/>
                    <a:pt x="520690" y="3524"/>
                    <a:pt x="522786" y="8953"/>
                  </a:cubicBezTo>
                  <a:lnTo>
                    <a:pt x="560886" y="104203"/>
                  </a:lnTo>
                  <a:cubicBezTo>
                    <a:pt x="562600" y="108585"/>
                    <a:pt x="562124" y="113633"/>
                    <a:pt x="559457" y="117538"/>
                  </a:cubicBezTo>
                  <a:cubicBezTo>
                    <a:pt x="556790" y="121444"/>
                    <a:pt x="552409" y="123825"/>
                    <a:pt x="547646" y="123825"/>
                  </a:cubicBezTo>
                  <a:close/>
                  <a:moveTo>
                    <a:pt x="35392" y="95250"/>
                  </a:moveTo>
                  <a:lnTo>
                    <a:pt x="526596" y="95250"/>
                  </a:lnTo>
                  <a:lnTo>
                    <a:pt x="499926" y="28575"/>
                  </a:lnTo>
                  <a:lnTo>
                    <a:pt x="62062" y="28575"/>
                  </a:lnTo>
                  <a:lnTo>
                    <a:pt x="35392" y="9525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3955178" y="1373489"/>
              <a:ext cx="390525" cy="515493"/>
            </a:xfrm>
            <a:custGeom>
              <a:rect b="b" l="l" r="r" t="t"/>
              <a:pathLst>
                <a:path extrusionOk="0" h="314325" w="238125">
                  <a:moveTo>
                    <a:pt x="238125" y="157163"/>
                  </a:moveTo>
                  <a:cubicBezTo>
                    <a:pt x="238125" y="243961"/>
                    <a:pt x="184819" y="314325"/>
                    <a:pt x="119063" y="314325"/>
                  </a:cubicBezTo>
                  <a:cubicBezTo>
                    <a:pt x="53306" y="314325"/>
                    <a:pt x="0" y="243961"/>
                    <a:pt x="0" y="157163"/>
                  </a:cubicBezTo>
                  <a:cubicBezTo>
                    <a:pt x="0" y="70364"/>
                    <a:pt x="53306" y="0"/>
                    <a:pt x="119063" y="0"/>
                  </a:cubicBezTo>
                  <a:cubicBezTo>
                    <a:pt x="184819" y="0"/>
                    <a:pt x="238125" y="70364"/>
                    <a:pt x="238125" y="157163"/>
                  </a:cubicBezTo>
                  <a:close/>
                </a:path>
              </a:pathLst>
            </a:custGeom>
            <a:solidFill>
              <a:srgbClr val="4C392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3931755" y="1350066"/>
              <a:ext cx="437388" cy="562356"/>
            </a:xfrm>
            <a:custGeom>
              <a:rect b="b" l="l" r="r" t="t"/>
              <a:pathLst>
                <a:path extrusionOk="0" h="342900" w="266700">
                  <a:moveTo>
                    <a:pt x="133350" y="342900"/>
                  </a:moveTo>
                  <a:cubicBezTo>
                    <a:pt x="59817" y="342900"/>
                    <a:pt x="0" y="265938"/>
                    <a:pt x="0" y="171450"/>
                  </a:cubicBezTo>
                  <a:cubicBezTo>
                    <a:pt x="0" y="76962"/>
                    <a:pt x="59817" y="0"/>
                    <a:pt x="133350" y="0"/>
                  </a:cubicBezTo>
                  <a:cubicBezTo>
                    <a:pt x="206883" y="0"/>
                    <a:pt x="266700" y="76962"/>
                    <a:pt x="266700" y="171450"/>
                  </a:cubicBezTo>
                  <a:cubicBezTo>
                    <a:pt x="266700" y="265938"/>
                    <a:pt x="206883" y="342900"/>
                    <a:pt x="133350" y="342900"/>
                  </a:cubicBezTo>
                  <a:close/>
                  <a:moveTo>
                    <a:pt x="133350" y="28575"/>
                  </a:moveTo>
                  <a:cubicBezTo>
                    <a:pt x="75533" y="28575"/>
                    <a:pt x="28575" y="92678"/>
                    <a:pt x="28575" y="171450"/>
                  </a:cubicBezTo>
                  <a:cubicBezTo>
                    <a:pt x="28575" y="250222"/>
                    <a:pt x="75533" y="314325"/>
                    <a:pt x="133350" y="314325"/>
                  </a:cubicBezTo>
                  <a:cubicBezTo>
                    <a:pt x="191167" y="314325"/>
                    <a:pt x="238125" y="250222"/>
                    <a:pt x="238125" y="171450"/>
                  </a:cubicBezTo>
                  <a:cubicBezTo>
                    <a:pt x="238125" y="92678"/>
                    <a:pt x="191167" y="28575"/>
                    <a:pt x="133350" y="28575"/>
                  </a:cubicBezTo>
                  <a:close/>
                </a:path>
              </a:pathLst>
            </a:custGeom>
            <a:solidFill>
              <a:srgbClr val="AE794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3"/>
            <p:cNvSpPr/>
            <p:nvPr/>
          </p:nvSpPr>
          <p:spPr>
            <a:xfrm>
              <a:off x="4093812" y="1396913"/>
              <a:ext cx="101421" cy="485032"/>
            </a:xfrm>
            <a:custGeom>
              <a:rect b="b" l="l" r="r" t="t"/>
              <a:pathLst>
                <a:path extrusionOk="0" h="295751" w="61842">
                  <a:moveTo>
                    <a:pt x="45645" y="0"/>
                  </a:moveTo>
                  <a:cubicBezTo>
                    <a:pt x="14689" y="34004"/>
                    <a:pt x="-5123" y="70961"/>
                    <a:pt x="1163" y="108014"/>
                  </a:cubicBezTo>
                  <a:cubicBezTo>
                    <a:pt x="7164" y="142970"/>
                    <a:pt x="32786" y="156591"/>
                    <a:pt x="48788" y="186404"/>
                  </a:cubicBezTo>
                  <a:cubicBezTo>
                    <a:pt x="62409" y="211836"/>
                    <a:pt x="67838" y="246602"/>
                    <a:pt x="52884" y="295751"/>
                  </a:cubicBezTo>
                </a:path>
              </a:pathLst>
            </a:custGeom>
            <a:solidFill>
              <a:srgbClr val="4C392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4070222" y="1373480"/>
              <a:ext cx="148043" cy="532059"/>
            </a:xfrm>
            <a:custGeom>
              <a:rect b="b" l="l" r="r" t="t"/>
              <a:pathLst>
                <a:path extrusionOk="0" h="324426" w="90270">
                  <a:moveTo>
                    <a:pt x="67273" y="324427"/>
                  </a:moveTo>
                  <a:cubicBezTo>
                    <a:pt x="65844" y="324427"/>
                    <a:pt x="64511" y="324236"/>
                    <a:pt x="63082" y="323760"/>
                  </a:cubicBezTo>
                  <a:cubicBezTo>
                    <a:pt x="55557" y="321474"/>
                    <a:pt x="51271" y="313473"/>
                    <a:pt x="53557" y="305948"/>
                  </a:cubicBezTo>
                  <a:cubicBezTo>
                    <a:pt x="65749" y="266039"/>
                    <a:pt x="64701" y="233844"/>
                    <a:pt x="50509" y="207460"/>
                  </a:cubicBezTo>
                  <a:cubicBezTo>
                    <a:pt x="45080" y="197363"/>
                    <a:pt x="38317" y="189267"/>
                    <a:pt x="31173" y="180694"/>
                  </a:cubicBezTo>
                  <a:cubicBezTo>
                    <a:pt x="18600" y="165645"/>
                    <a:pt x="5646" y="150119"/>
                    <a:pt x="1360" y="124687"/>
                  </a:cubicBezTo>
                  <a:cubicBezTo>
                    <a:pt x="-5022" y="87064"/>
                    <a:pt x="11075" y="46678"/>
                    <a:pt x="49271" y="4673"/>
                  </a:cubicBezTo>
                  <a:cubicBezTo>
                    <a:pt x="54605" y="-1138"/>
                    <a:pt x="63653" y="-1614"/>
                    <a:pt x="69464" y="3720"/>
                  </a:cubicBezTo>
                  <a:cubicBezTo>
                    <a:pt x="75274" y="9054"/>
                    <a:pt x="75750" y="18103"/>
                    <a:pt x="70416" y="23913"/>
                  </a:cubicBezTo>
                  <a:cubicBezTo>
                    <a:pt x="38412" y="59060"/>
                    <a:pt x="24601" y="91350"/>
                    <a:pt x="29459" y="119925"/>
                  </a:cubicBezTo>
                  <a:cubicBezTo>
                    <a:pt x="32507" y="137737"/>
                    <a:pt x="42032" y="149167"/>
                    <a:pt x="53081" y="162406"/>
                  </a:cubicBezTo>
                  <a:cubicBezTo>
                    <a:pt x="60415" y="171265"/>
                    <a:pt x="68797" y="181266"/>
                    <a:pt x="75560" y="193934"/>
                  </a:cubicBezTo>
                  <a:cubicBezTo>
                    <a:pt x="93276" y="226891"/>
                    <a:pt x="94991" y="267372"/>
                    <a:pt x="80703" y="314235"/>
                  </a:cubicBezTo>
                  <a:cubicBezTo>
                    <a:pt x="79084" y="320426"/>
                    <a:pt x="73369" y="324427"/>
                    <a:pt x="67273" y="324427"/>
                  </a:cubicBezTo>
                  <a:close/>
                </a:path>
              </a:pathLst>
            </a:custGeom>
            <a:solidFill>
              <a:srgbClr val="AE794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3619442" y="762917"/>
              <a:ext cx="434731" cy="1593340"/>
            </a:xfrm>
            <a:custGeom>
              <a:rect b="b" l="l" r="r" t="t"/>
              <a:pathLst>
                <a:path extrusionOk="0" h="971549" w="265080">
                  <a:moveTo>
                    <a:pt x="57150" y="209550"/>
                  </a:moveTo>
                  <a:lnTo>
                    <a:pt x="64103" y="295275"/>
                  </a:lnTo>
                  <a:lnTo>
                    <a:pt x="23622" y="295275"/>
                  </a:lnTo>
                  <a:lnTo>
                    <a:pt x="72771" y="809625"/>
                  </a:lnTo>
                  <a:lnTo>
                    <a:pt x="105918" y="809625"/>
                  </a:lnTo>
                  <a:lnTo>
                    <a:pt x="119063" y="971550"/>
                  </a:lnTo>
                  <a:lnTo>
                    <a:pt x="265081" y="971550"/>
                  </a:lnTo>
                  <a:lnTo>
                    <a:pt x="251936" y="809625"/>
                  </a:lnTo>
                  <a:lnTo>
                    <a:pt x="218789" y="809625"/>
                  </a:lnTo>
                  <a:lnTo>
                    <a:pt x="169545" y="295275"/>
                  </a:lnTo>
                  <a:lnTo>
                    <a:pt x="210121" y="295275"/>
                  </a:lnTo>
                  <a:lnTo>
                    <a:pt x="203168" y="209550"/>
                  </a:lnTo>
                  <a:lnTo>
                    <a:pt x="146018" y="209550"/>
                  </a:lnTo>
                  <a:lnTo>
                    <a:pt x="146018" y="95250"/>
                  </a:lnTo>
                  <a:lnTo>
                    <a:pt x="198406" y="95250"/>
                  </a:lnTo>
                  <a:lnTo>
                    <a:pt x="236506" y="0"/>
                  </a:lnTo>
                  <a:lnTo>
                    <a:pt x="90488" y="0"/>
                  </a:lnTo>
                  <a:lnTo>
                    <a:pt x="52388" y="95250"/>
                  </a:lnTo>
                  <a:lnTo>
                    <a:pt x="0" y="95250"/>
                  </a:lnTo>
                  <a:lnTo>
                    <a:pt x="0" y="20955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" name="Google Shape;27;p3"/>
          <p:cNvGrpSpPr/>
          <p:nvPr/>
        </p:nvGrpSpPr>
        <p:grpSpPr>
          <a:xfrm>
            <a:off x="6702439" y="653249"/>
            <a:ext cx="1272652" cy="1608841"/>
            <a:chOff x="5157585" y="725439"/>
            <a:chExt cx="1272652" cy="1608841"/>
          </a:xfrm>
        </p:grpSpPr>
        <p:sp>
          <p:nvSpPr>
            <p:cNvPr id="28" name="Google Shape;28;p3"/>
            <p:cNvSpPr/>
            <p:nvPr/>
          </p:nvSpPr>
          <p:spPr>
            <a:xfrm>
              <a:off x="5181009" y="1108023"/>
              <a:ext cx="890397" cy="1202817"/>
            </a:xfrm>
            <a:custGeom>
              <a:rect b="b" l="l" r="r" t="t"/>
              <a:pathLst>
                <a:path extrusionOk="0" h="733425" w="542925">
                  <a:moveTo>
                    <a:pt x="542925" y="86868"/>
                  </a:moveTo>
                  <a:lnTo>
                    <a:pt x="542925" y="0"/>
                  </a:lnTo>
                  <a:lnTo>
                    <a:pt x="0" y="0"/>
                  </a:lnTo>
                  <a:lnTo>
                    <a:pt x="0" y="649224"/>
                  </a:lnTo>
                  <a:cubicBezTo>
                    <a:pt x="0" y="695706"/>
                    <a:pt x="37719" y="733425"/>
                    <a:pt x="84201" y="733425"/>
                  </a:cubicBezTo>
                  <a:lnTo>
                    <a:pt x="458819" y="733425"/>
                  </a:lnTo>
                  <a:cubicBezTo>
                    <a:pt x="505301" y="733425"/>
                    <a:pt x="542925" y="695706"/>
                    <a:pt x="542925" y="649224"/>
                  </a:cubicBezTo>
                  <a:lnTo>
                    <a:pt x="542925" y="475107"/>
                  </a:lnTo>
                  <a:lnTo>
                    <a:pt x="542925" y="399097"/>
                  </a:lnTo>
                  <a:lnTo>
                    <a:pt x="542925" y="160687"/>
                  </a:lnTo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5157585" y="1084600"/>
              <a:ext cx="937260" cy="1249680"/>
            </a:xfrm>
            <a:custGeom>
              <a:rect b="b" l="l" r="r" t="t"/>
              <a:pathLst>
                <a:path extrusionOk="0" h="762000" w="571500">
                  <a:moveTo>
                    <a:pt x="473107" y="762000"/>
                  </a:moveTo>
                  <a:lnTo>
                    <a:pt x="98488" y="762000"/>
                  </a:lnTo>
                  <a:cubicBezTo>
                    <a:pt x="44196" y="762000"/>
                    <a:pt x="0" y="717804"/>
                    <a:pt x="0" y="663512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557213" y="0"/>
                  </a:lnTo>
                  <a:cubicBezTo>
                    <a:pt x="565118" y="0"/>
                    <a:pt x="571500" y="6382"/>
                    <a:pt x="571500" y="14288"/>
                  </a:cubicBezTo>
                  <a:lnTo>
                    <a:pt x="571500" y="101155"/>
                  </a:lnTo>
                  <a:cubicBezTo>
                    <a:pt x="571500" y="109061"/>
                    <a:pt x="565118" y="115443"/>
                    <a:pt x="557213" y="115443"/>
                  </a:cubicBezTo>
                  <a:cubicBezTo>
                    <a:pt x="549307" y="115443"/>
                    <a:pt x="542925" y="109061"/>
                    <a:pt x="542925" y="101155"/>
                  </a:cubicBezTo>
                  <a:lnTo>
                    <a:pt x="542925" y="28575"/>
                  </a:lnTo>
                  <a:lnTo>
                    <a:pt x="28575" y="28575"/>
                  </a:lnTo>
                  <a:lnTo>
                    <a:pt x="28575" y="663512"/>
                  </a:lnTo>
                  <a:cubicBezTo>
                    <a:pt x="28575" y="702088"/>
                    <a:pt x="59912" y="733425"/>
                    <a:pt x="98488" y="733425"/>
                  </a:cubicBezTo>
                  <a:lnTo>
                    <a:pt x="473107" y="733425"/>
                  </a:lnTo>
                  <a:cubicBezTo>
                    <a:pt x="511588" y="733425"/>
                    <a:pt x="542925" y="702088"/>
                    <a:pt x="542925" y="663512"/>
                  </a:cubicBezTo>
                  <a:lnTo>
                    <a:pt x="542925" y="174974"/>
                  </a:lnTo>
                  <a:cubicBezTo>
                    <a:pt x="542925" y="167069"/>
                    <a:pt x="549307" y="160687"/>
                    <a:pt x="557213" y="160687"/>
                  </a:cubicBezTo>
                  <a:cubicBezTo>
                    <a:pt x="565118" y="160687"/>
                    <a:pt x="571500" y="167069"/>
                    <a:pt x="571500" y="174974"/>
                  </a:cubicBezTo>
                  <a:lnTo>
                    <a:pt x="571500" y="663512"/>
                  </a:lnTo>
                  <a:cubicBezTo>
                    <a:pt x="571500" y="717899"/>
                    <a:pt x="527399" y="762000"/>
                    <a:pt x="473107" y="76200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 rot="-2145063">
              <a:off x="5471157" y="1485293"/>
              <a:ext cx="309690" cy="408653"/>
            </a:xfrm>
            <a:custGeom>
              <a:rect b="b" l="l" r="r" t="t"/>
              <a:pathLst>
                <a:path extrusionOk="0" h="249359" w="188972">
                  <a:moveTo>
                    <a:pt x="188972" y="124680"/>
                  </a:moveTo>
                  <a:cubicBezTo>
                    <a:pt x="188972" y="193538"/>
                    <a:pt x="146669" y="249359"/>
                    <a:pt x="94486" y="249359"/>
                  </a:cubicBezTo>
                  <a:cubicBezTo>
                    <a:pt x="42303" y="249359"/>
                    <a:pt x="0" y="193538"/>
                    <a:pt x="0" y="124680"/>
                  </a:cubicBezTo>
                  <a:cubicBezTo>
                    <a:pt x="0" y="55821"/>
                    <a:pt x="42303" y="0"/>
                    <a:pt x="94486" y="0"/>
                  </a:cubicBezTo>
                  <a:cubicBezTo>
                    <a:pt x="146669" y="0"/>
                    <a:pt x="188972" y="55821"/>
                    <a:pt x="188972" y="124680"/>
                  </a:cubicBezTo>
                  <a:close/>
                </a:path>
              </a:pathLst>
            </a:custGeom>
            <a:solidFill>
              <a:srgbClr val="B273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5429380" y="1477312"/>
              <a:ext cx="393490" cy="424913"/>
            </a:xfrm>
            <a:custGeom>
              <a:rect b="b" l="l" r="r" t="t"/>
              <a:pathLst>
                <a:path extrusionOk="0" h="259093" w="239933">
                  <a:moveTo>
                    <a:pt x="147492" y="259094"/>
                  </a:moveTo>
                  <a:cubicBezTo>
                    <a:pt x="136348" y="259094"/>
                    <a:pt x="124823" y="257284"/>
                    <a:pt x="113107" y="253665"/>
                  </a:cubicBezTo>
                  <a:cubicBezTo>
                    <a:pt x="81960" y="244044"/>
                    <a:pt x="53004" y="222518"/>
                    <a:pt x="31764" y="192895"/>
                  </a:cubicBezTo>
                  <a:cubicBezTo>
                    <a:pt x="10523" y="163368"/>
                    <a:pt x="-812" y="129078"/>
                    <a:pt x="45" y="96502"/>
                  </a:cubicBezTo>
                  <a:cubicBezTo>
                    <a:pt x="903" y="62403"/>
                    <a:pt x="14714" y="34018"/>
                    <a:pt x="38907" y="16587"/>
                  </a:cubicBezTo>
                  <a:cubicBezTo>
                    <a:pt x="87580" y="-18369"/>
                    <a:pt x="163590" y="3729"/>
                    <a:pt x="208357" y="65927"/>
                  </a:cubicBezTo>
                  <a:lnTo>
                    <a:pt x="208357" y="65927"/>
                  </a:lnTo>
                  <a:cubicBezTo>
                    <a:pt x="253124" y="128125"/>
                    <a:pt x="249886" y="207278"/>
                    <a:pt x="201213" y="242235"/>
                  </a:cubicBezTo>
                  <a:cubicBezTo>
                    <a:pt x="185687" y="253379"/>
                    <a:pt x="167304" y="259094"/>
                    <a:pt x="147492" y="259094"/>
                  </a:cubicBezTo>
                  <a:close/>
                  <a:moveTo>
                    <a:pt x="92819" y="28303"/>
                  </a:moveTo>
                  <a:cubicBezTo>
                    <a:pt x="79198" y="28303"/>
                    <a:pt x="66339" y="32018"/>
                    <a:pt x="55481" y="39828"/>
                  </a:cubicBezTo>
                  <a:cubicBezTo>
                    <a:pt x="38717" y="51925"/>
                    <a:pt x="29097" y="72309"/>
                    <a:pt x="28525" y="97264"/>
                  </a:cubicBezTo>
                  <a:cubicBezTo>
                    <a:pt x="27858" y="123744"/>
                    <a:pt x="37193" y="151747"/>
                    <a:pt x="54909" y="176322"/>
                  </a:cubicBezTo>
                  <a:cubicBezTo>
                    <a:pt x="72531" y="200896"/>
                    <a:pt x="96153" y="218613"/>
                    <a:pt x="121489" y="226423"/>
                  </a:cubicBezTo>
                  <a:cubicBezTo>
                    <a:pt x="145302" y="233757"/>
                    <a:pt x="167685" y="231186"/>
                    <a:pt x="184449" y="219089"/>
                  </a:cubicBezTo>
                  <a:cubicBezTo>
                    <a:pt x="220358" y="193276"/>
                    <a:pt x="220644" y="132030"/>
                    <a:pt x="185116" y="82596"/>
                  </a:cubicBezTo>
                  <a:cubicBezTo>
                    <a:pt x="160256" y="48115"/>
                    <a:pt x="124442" y="28303"/>
                    <a:pt x="92819" y="28303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5503683" y="1506705"/>
              <a:ext cx="281621" cy="353956"/>
            </a:xfrm>
            <a:custGeom>
              <a:rect b="b" l="l" r="r" t="t"/>
              <a:pathLst>
                <a:path extrusionOk="0" h="215827" w="171720">
                  <a:moveTo>
                    <a:pt x="157415" y="215828"/>
                  </a:moveTo>
                  <a:cubicBezTo>
                    <a:pt x="151510" y="215828"/>
                    <a:pt x="145890" y="212113"/>
                    <a:pt x="143890" y="206112"/>
                  </a:cubicBezTo>
                  <a:cubicBezTo>
                    <a:pt x="133507" y="175537"/>
                    <a:pt x="118458" y="155820"/>
                    <a:pt x="97884" y="145819"/>
                  </a:cubicBezTo>
                  <a:cubicBezTo>
                    <a:pt x="89978" y="141914"/>
                    <a:pt x="81977" y="139913"/>
                    <a:pt x="73595" y="137723"/>
                  </a:cubicBezTo>
                  <a:cubicBezTo>
                    <a:pt x="58927" y="133913"/>
                    <a:pt x="42258" y="129626"/>
                    <a:pt x="27113" y="114672"/>
                  </a:cubicBezTo>
                  <a:cubicBezTo>
                    <a:pt x="4825" y="92765"/>
                    <a:pt x="-3748" y="58379"/>
                    <a:pt x="1491" y="12659"/>
                  </a:cubicBezTo>
                  <a:cubicBezTo>
                    <a:pt x="2348" y="4849"/>
                    <a:pt x="9492" y="-771"/>
                    <a:pt x="17302" y="86"/>
                  </a:cubicBezTo>
                  <a:cubicBezTo>
                    <a:pt x="25113" y="944"/>
                    <a:pt x="30733" y="8087"/>
                    <a:pt x="29875" y="15898"/>
                  </a:cubicBezTo>
                  <a:cubicBezTo>
                    <a:pt x="25684" y="52474"/>
                    <a:pt x="31495" y="78858"/>
                    <a:pt x="47116" y="94289"/>
                  </a:cubicBezTo>
                  <a:cubicBezTo>
                    <a:pt x="56736" y="103814"/>
                    <a:pt x="67309" y="106576"/>
                    <a:pt x="80644" y="110005"/>
                  </a:cubicBezTo>
                  <a:cubicBezTo>
                    <a:pt x="89597" y="112291"/>
                    <a:pt x="99789" y="114958"/>
                    <a:pt x="110362" y="120101"/>
                  </a:cubicBezTo>
                  <a:cubicBezTo>
                    <a:pt x="137794" y="133436"/>
                    <a:pt x="158177" y="159344"/>
                    <a:pt x="170941" y="196873"/>
                  </a:cubicBezTo>
                  <a:cubicBezTo>
                    <a:pt x="173512" y="204398"/>
                    <a:pt x="169512" y="212494"/>
                    <a:pt x="161987" y="214970"/>
                  </a:cubicBezTo>
                  <a:cubicBezTo>
                    <a:pt x="160463" y="215542"/>
                    <a:pt x="158939" y="215828"/>
                    <a:pt x="157415" y="21582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6071103" y="1248564"/>
              <a:ext cx="335851" cy="640461"/>
            </a:xfrm>
            <a:custGeom>
              <a:rect b="b" l="l" r="r" t="t"/>
              <a:pathLst>
                <a:path extrusionOk="0" h="390525" w="204787">
                  <a:moveTo>
                    <a:pt x="19050" y="0"/>
                  </a:moveTo>
                  <a:cubicBezTo>
                    <a:pt x="12573" y="0"/>
                    <a:pt x="6287" y="381"/>
                    <a:pt x="0" y="1143"/>
                  </a:cubicBezTo>
                  <a:lnTo>
                    <a:pt x="0" y="74962"/>
                  </a:lnTo>
                  <a:cubicBezTo>
                    <a:pt x="4667" y="74295"/>
                    <a:pt x="9430" y="74009"/>
                    <a:pt x="14288" y="74009"/>
                  </a:cubicBezTo>
                  <a:cubicBezTo>
                    <a:pt x="77438" y="74009"/>
                    <a:pt x="128588" y="127826"/>
                    <a:pt x="128588" y="194120"/>
                  </a:cubicBezTo>
                  <a:cubicBezTo>
                    <a:pt x="128588" y="260509"/>
                    <a:pt x="77438" y="314325"/>
                    <a:pt x="14288" y="314325"/>
                  </a:cubicBezTo>
                  <a:cubicBezTo>
                    <a:pt x="9430" y="314325"/>
                    <a:pt x="4667" y="314039"/>
                    <a:pt x="0" y="313372"/>
                  </a:cubicBezTo>
                  <a:lnTo>
                    <a:pt x="0" y="389382"/>
                  </a:lnTo>
                  <a:cubicBezTo>
                    <a:pt x="6287" y="390144"/>
                    <a:pt x="12573" y="390525"/>
                    <a:pt x="19050" y="390525"/>
                  </a:cubicBezTo>
                  <a:cubicBezTo>
                    <a:pt x="121634" y="390525"/>
                    <a:pt x="204788" y="303086"/>
                    <a:pt x="204788" y="195263"/>
                  </a:cubicBezTo>
                  <a:cubicBezTo>
                    <a:pt x="204788" y="87440"/>
                    <a:pt x="121634" y="0"/>
                    <a:pt x="19050" y="0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6047523" y="1225141"/>
              <a:ext cx="382714" cy="687324"/>
            </a:xfrm>
            <a:custGeom>
              <a:rect b="b" l="l" r="r" t="t"/>
              <a:pathLst>
                <a:path extrusionOk="0" h="419100" w="233362">
                  <a:moveTo>
                    <a:pt x="33433" y="419100"/>
                  </a:moveTo>
                  <a:cubicBezTo>
                    <a:pt x="26384" y="419100"/>
                    <a:pt x="19621" y="418719"/>
                    <a:pt x="12668" y="417862"/>
                  </a:cubicBezTo>
                  <a:cubicBezTo>
                    <a:pt x="5525" y="417005"/>
                    <a:pt x="95" y="410909"/>
                    <a:pt x="95" y="403670"/>
                  </a:cubicBezTo>
                  <a:lnTo>
                    <a:pt x="95" y="327660"/>
                  </a:lnTo>
                  <a:cubicBezTo>
                    <a:pt x="95" y="323564"/>
                    <a:pt x="1905" y="319564"/>
                    <a:pt x="5048" y="316897"/>
                  </a:cubicBezTo>
                  <a:cubicBezTo>
                    <a:pt x="8192" y="314230"/>
                    <a:pt x="12383" y="312992"/>
                    <a:pt x="16383" y="313563"/>
                  </a:cubicBezTo>
                  <a:cubicBezTo>
                    <a:pt x="20193" y="314135"/>
                    <a:pt x="24289" y="314325"/>
                    <a:pt x="28670" y="314325"/>
                  </a:cubicBezTo>
                  <a:cubicBezTo>
                    <a:pt x="83820" y="314325"/>
                    <a:pt x="128683" y="266795"/>
                    <a:pt x="128683" y="208407"/>
                  </a:cubicBezTo>
                  <a:cubicBezTo>
                    <a:pt x="128683" y="150019"/>
                    <a:pt x="83820" y="102584"/>
                    <a:pt x="28670" y="102584"/>
                  </a:cubicBezTo>
                  <a:cubicBezTo>
                    <a:pt x="24194" y="102584"/>
                    <a:pt x="20193" y="102870"/>
                    <a:pt x="16383" y="103346"/>
                  </a:cubicBezTo>
                  <a:cubicBezTo>
                    <a:pt x="12192" y="104013"/>
                    <a:pt x="8096" y="102680"/>
                    <a:pt x="4953" y="100013"/>
                  </a:cubicBezTo>
                  <a:cubicBezTo>
                    <a:pt x="1810" y="97250"/>
                    <a:pt x="0" y="93345"/>
                    <a:pt x="0" y="89249"/>
                  </a:cubicBezTo>
                  <a:lnTo>
                    <a:pt x="0" y="15430"/>
                  </a:lnTo>
                  <a:cubicBezTo>
                    <a:pt x="0" y="8192"/>
                    <a:pt x="5429" y="2096"/>
                    <a:pt x="12573" y="1238"/>
                  </a:cubicBezTo>
                  <a:cubicBezTo>
                    <a:pt x="19526" y="381"/>
                    <a:pt x="26289" y="0"/>
                    <a:pt x="33338" y="0"/>
                  </a:cubicBezTo>
                  <a:cubicBezTo>
                    <a:pt x="143637" y="0"/>
                    <a:pt x="233363" y="94012"/>
                    <a:pt x="233363" y="209550"/>
                  </a:cubicBezTo>
                  <a:cubicBezTo>
                    <a:pt x="233363" y="325088"/>
                    <a:pt x="143732" y="419100"/>
                    <a:pt x="33433" y="419100"/>
                  </a:cubicBezTo>
                  <a:close/>
                  <a:moveTo>
                    <a:pt x="28670" y="390525"/>
                  </a:moveTo>
                  <a:cubicBezTo>
                    <a:pt x="30290" y="390525"/>
                    <a:pt x="31813" y="390620"/>
                    <a:pt x="33433" y="390620"/>
                  </a:cubicBezTo>
                  <a:cubicBezTo>
                    <a:pt x="127921" y="390620"/>
                    <a:pt x="204883" y="309467"/>
                    <a:pt x="204883" y="209645"/>
                  </a:cubicBezTo>
                  <a:cubicBezTo>
                    <a:pt x="204883" y="109823"/>
                    <a:pt x="127921" y="28670"/>
                    <a:pt x="33433" y="28670"/>
                  </a:cubicBezTo>
                  <a:cubicBezTo>
                    <a:pt x="31813" y="28670"/>
                    <a:pt x="30290" y="28670"/>
                    <a:pt x="28670" y="28766"/>
                  </a:cubicBezTo>
                  <a:lnTo>
                    <a:pt x="28670" y="74105"/>
                  </a:lnTo>
                  <a:cubicBezTo>
                    <a:pt x="99536" y="74105"/>
                    <a:pt x="157258" y="134398"/>
                    <a:pt x="157258" y="208502"/>
                  </a:cubicBezTo>
                  <a:cubicBezTo>
                    <a:pt x="157258" y="282702"/>
                    <a:pt x="99536" y="342995"/>
                    <a:pt x="28670" y="342995"/>
                  </a:cubicBezTo>
                  <a:lnTo>
                    <a:pt x="28670" y="39052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5446475" y="879097"/>
              <a:ext cx="15621" cy="150898"/>
            </a:xfrm>
            <a:custGeom>
              <a:rect b="b" l="l" r="r" t="t"/>
              <a:pathLst>
                <a:path extrusionOk="0" h="92011" w="9525">
                  <a:moveTo>
                    <a:pt x="0" y="92011"/>
                  </a:move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5423051" y="855517"/>
              <a:ext cx="46863" cy="197917"/>
            </a:xfrm>
            <a:custGeom>
              <a:rect b="b" l="l" r="r" t="t"/>
              <a:pathLst>
                <a:path extrusionOk="0" h="120681" w="28575">
                  <a:moveTo>
                    <a:pt x="14288" y="120682"/>
                  </a:moveTo>
                  <a:cubicBezTo>
                    <a:pt x="6382" y="120682"/>
                    <a:pt x="0" y="114300"/>
                    <a:pt x="0" y="106394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cubicBezTo>
                    <a:pt x="22193" y="0"/>
                    <a:pt x="28575" y="6382"/>
                    <a:pt x="28575" y="14288"/>
                  </a:cubicBezTo>
                  <a:lnTo>
                    <a:pt x="28575" y="106394"/>
                  </a:lnTo>
                  <a:cubicBezTo>
                    <a:pt x="28575" y="114300"/>
                    <a:pt x="22193" y="120682"/>
                    <a:pt x="14288" y="120682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5805636" y="879097"/>
              <a:ext cx="15621" cy="150898"/>
            </a:xfrm>
            <a:custGeom>
              <a:rect b="b" l="l" r="r" t="t"/>
              <a:pathLst>
                <a:path extrusionOk="0" h="92011" w="9525">
                  <a:moveTo>
                    <a:pt x="0" y="92011"/>
                  </a:move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5782212" y="855517"/>
              <a:ext cx="46863" cy="197917"/>
            </a:xfrm>
            <a:custGeom>
              <a:rect b="b" l="l" r="r" t="t"/>
              <a:pathLst>
                <a:path extrusionOk="0" h="120681" w="28575">
                  <a:moveTo>
                    <a:pt x="14288" y="120682"/>
                  </a:moveTo>
                  <a:cubicBezTo>
                    <a:pt x="6382" y="120682"/>
                    <a:pt x="0" y="114300"/>
                    <a:pt x="0" y="106394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cubicBezTo>
                    <a:pt x="22193" y="0"/>
                    <a:pt x="28575" y="6382"/>
                    <a:pt x="28575" y="14288"/>
                  </a:cubicBezTo>
                  <a:lnTo>
                    <a:pt x="28575" y="106394"/>
                  </a:lnTo>
                  <a:cubicBezTo>
                    <a:pt x="28575" y="114300"/>
                    <a:pt x="22193" y="120682"/>
                    <a:pt x="14288" y="120682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5626055" y="748862"/>
              <a:ext cx="15621" cy="281176"/>
            </a:xfrm>
            <a:custGeom>
              <a:rect b="b" l="l" r="r" t="t"/>
              <a:pathLst>
                <a:path extrusionOk="0" h="171449" w="9525">
                  <a:moveTo>
                    <a:pt x="0" y="171450"/>
                  </a:move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5602632" y="725439"/>
              <a:ext cx="46863" cy="328039"/>
            </a:xfrm>
            <a:custGeom>
              <a:rect b="b" l="l" r="r" t="t"/>
              <a:pathLst>
                <a:path extrusionOk="0" h="200024" w="28575">
                  <a:moveTo>
                    <a:pt x="14288" y="200025"/>
                  </a:moveTo>
                  <a:cubicBezTo>
                    <a:pt x="6382" y="200025"/>
                    <a:pt x="0" y="193643"/>
                    <a:pt x="0" y="185737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cubicBezTo>
                    <a:pt x="22193" y="0"/>
                    <a:pt x="28575" y="6382"/>
                    <a:pt x="28575" y="14288"/>
                  </a:cubicBezTo>
                  <a:lnTo>
                    <a:pt x="28575" y="185737"/>
                  </a:lnTo>
                  <a:cubicBezTo>
                    <a:pt x="28575" y="193643"/>
                    <a:pt x="22193" y="200025"/>
                    <a:pt x="14288" y="20002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5188816" y="1108022"/>
              <a:ext cx="278677" cy="1202817"/>
            </a:xfrm>
            <a:custGeom>
              <a:rect b="b" l="l" r="r" t="t"/>
              <a:pathLst>
                <a:path extrusionOk="0" h="733425" w="169925">
                  <a:moveTo>
                    <a:pt x="169926" y="733425"/>
                  </a:moveTo>
                  <a:lnTo>
                    <a:pt x="84201" y="733425"/>
                  </a:lnTo>
                  <a:cubicBezTo>
                    <a:pt x="37719" y="733425"/>
                    <a:pt x="0" y="695706"/>
                    <a:pt x="0" y="649224"/>
                  </a:cubicBezTo>
                  <a:lnTo>
                    <a:pt x="0" y="0"/>
                  </a:lnTo>
                  <a:lnTo>
                    <a:pt x="85725" y="0"/>
                  </a:lnTo>
                  <a:lnTo>
                    <a:pt x="85725" y="649224"/>
                  </a:lnTo>
                  <a:cubicBezTo>
                    <a:pt x="85725" y="695706"/>
                    <a:pt x="123444" y="733425"/>
                    <a:pt x="169926" y="733425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" name="Google Shape;42;p3"/>
          <p:cNvGrpSpPr/>
          <p:nvPr/>
        </p:nvGrpSpPr>
        <p:grpSpPr>
          <a:xfrm>
            <a:off x="8977442" y="775617"/>
            <a:ext cx="1567350" cy="1411829"/>
            <a:chOff x="6705880" y="944059"/>
            <a:chExt cx="1567350" cy="1411829"/>
          </a:xfrm>
        </p:grpSpPr>
        <p:sp>
          <p:nvSpPr>
            <p:cNvPr id="43" name="Google Shape;43;p3"/>
            <p:cNvSpPr/>
            <p:nvPr/>
          </p:nvSpPr>
          <p:spPr>
            <a:xfrm>
              <a:off x="6797232" y="967482"/>
              <a:ext cx="999744" cy="171831"/>
            </a:xfrm>
            <a:custGeom>
              <a:rect b="b" l="l" r="r" t="t"/>
              <a:pathLst>
                <a:path extrusionOk="0" h="104775" w="609600">
                  <a:moveTo>
                    <a:pt x="609600" y="104775"/>
                  </a:moveTo>
                  <a:lnTo>
                    <a:pt x="104775" y="104775"/>
                  </a:lnTo>
                  <a:cubicBezTo>
                    <a:pt x="46863" y="104775"/>
                    <a:pt x="0" y="57912"/>
                    <a:pt x="0" y="0"/>
                  </a:cubicBezTo>
                  <a:lnTo>
                    <a:pt x="0" y="0"/>
                  </a:lnTo>
                  <a:lnTo>
                    <a:pt x="609600" y="0"/>
                  </a:lnTo>
                  <a:lnTo>
                    <a:pt x="609600" y="104775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6773809" y="944059"/>
              <a:ext cx="1046607" cy="218694"/>
            </a:xfrm>
            <a:custGeom>
              <a:rect b="b" l="l" r="r" t="t"/>
              <a:pathLst>
                <a:path extrusionOk="0" h="133350" w="638175">
                  <a:moveTo>
                    <a:pt x="623888" y="133350"/>
                  </a:moveTo>
                  <a:lnTo>
                    <a:pt x="119063" y="133350"/>
                  </a:lnTo>
                  <a:cubicBezTo>
                    <a:pt x="53435" y="133350"/>
                    <a:pt x="0" y="79915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623888" y="0"/>
                  </a:lnTo>
                  <a:cubicBezTo>
                    <a:pt x="631793" y="0"/>
                    <a:pt x="638175" y="6382"/>
                    <a:pt x="638175" y="14288"/>
                  </a:cubicBezTo>
                  <a:lnTo>
                    <a:pt x="638175" y="119063"/>
                  </a:lnTo>
                  <a:cubicBezTo>
                    <a:pt x="638175" y="126968"/>
                    <a:pt x="631793" y="133350"/>
                    <a:pt x="623888" y="133350"/>
                  </a:cubicBezTo>
                  <a:close/>
                  <a:moveTo>
                    <a:pt x="29718" y="28575"/>
                  </a:moveTo>
                  <a:cubicBezTo>
                    <a:pt x="36576" y="71723"/>
                    <a:pt x="74009" y="104775"/>
                    <a:pt x="119063" y="104775"/>
                  </a:cubicBezTo>
                  <a:lnTo>
                    <a:pt x="609600" y="104775"/>
                  </a:lnTo>
                  <a:lnTo>
                    <a:pt x="609600" y="28575"/>
                  </a:lnTo>
                  <a:lnTo>
                    <a:pt x="29718" y="2857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6729303" y="1217333"/>
              <a:ext cx="1327785" cy="1093470"/>
            </a:xfrm>
            <a:custGeom>
              <a:rect b="b" l="l" r="r" t="t"/>
              <a:pathLst>
                <a:path extrusionOk="0" h="666750" w="809625">
                  <a:moveTo>
                    <a:pt x="809625" y="328613"/>
                  </a:moveTo>
                  <a:cubicBezTo>
                    <a:pt x="809625" y="469964"/>
                    <a:pt x="737140" y="594360"/>
                    <a:pt x="627412" y="666750"/>
                  </a:cubicBezTo>
                  <a:lnTo>
                    <a:pt x="182213" y="666750"/>
                  </a:lnTo>
                  <a:cubicBezTo>
                    <a:pt x="72485" y="594360"/>
                    <a:pt x="0" y="469964"/>
                    <a:pt x="0" y="328613"/>
                  </a:cubicBezTo>
                  <a:cubicBezTo>
                    <a:pt x="0" y="193358"/>
                    <a:pt x="66389" y="73533"/>
                    <a:pt x="168402" y="0"/>
                  </a:cubicBezTo>
                  <a:lnTo>
                    <a:pt x="641223" y="0"/>
                  </a:lnTo>
                  <a:cubicBezTo>
                    <a:pt x="743236" y="73533"/>
                    <a:pt x="809625" y="193358"/>
                    <a:pt x="809625" y="328613"/>
                  </a:cubicBezTo>
                  <a:close/>
                </a:path>
              </a:pathLst>
            </a:custGeom>
            <a:solidFill>
              <a:srgbClr val="F3F5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705880" y="1193910"/>
              <a:ext cx="1374648" cy="1140333"/>
            </a:xfrm>
            <a:custGeom>
              <a:rect b="b" l="l" r="r" t="t"/>
              <a:pathLst>
                <a:path extrusionOk="0" h="695325" w="838200">
                  <a:moveTo>
                    <a:pt x="641699" y="695325"/>
                  </a:moveTo>
                  <a:lnTo>
                    <a:pt x="196501" y="695325"/>
                  </a:lnTo>
                  <a:cubicBezTo>
                    <a:pt x="193738" y="695325"/>
                    <a:pt x="190976" y="694468"/>
                    <a:pt x="188595" y="692944"/>
                  </a:cubicBezTo>
                  <a:cubicBezTo>
                    <a:pt x="70485" y="615029"/>
                    <a:pt x="0" y="484156"/>
                    <a:pt x="0" y="342900"/>
                  </a:cubicBezTo>
                  <a:cubicBezTo>
                    <a:pt x="0" y="208597"/>
                    <a:pt x="65151" y="81344"/>
                    <a:pt x="174308" y="2667"/>
                  </a:cubicBezTo>
                  <a:cubicBezTo>
                    <a:pt x="176689" y="953"/>
                    <a:pt x="179642" y="0"/>
                    <a:pt x="182689" y="0"/>
                  </a:cubicBezTo>
                  <a:lnTo>
                    <a:pt x="655511" y="0"/>
                  </a:lnTo>
                  <a:cubicBezTo>
                    <a:pt x="658463" y="0"/>
                    <a:pt x="661416" y="953"/>
                    <a:pt x="663893" y="2667"/>
                  </a:cubicBezTo>
                  <a:cubicBezTo>
                    <a:pt x="773049" y="81344"/>
                    <a:pt x="838200" y="208502"/>
                    <a:pt x="838200" y="342900"/>
                  </a:cubicBezTo>
                  <a:cubicBezTo>
                    <a:pt x="838200" y="484156"/>
                    <a:pt x="767715" y="615029"/>
                    <a:pt x="649605" y="692944"/>
                  </a:cubicBezTo>
                  <a:cubicBezTo>
                    <a:pt x="647224" y="694563"/>
                    <a:pt x="644462" y="695325"/>
                    <a:pt x="641699" y="695325"/>
                  </a:cubicBezTo>
                  <a:close/>
                  <a:moveTo>
                    <a:pt x="200787" y="666750"/>
                  </a:moveTo>
                  <a:lnTo>
                    <a:pt x="637318" y="666750"/>
                  </a:lnTo>
                  <a:cubicBezTo>
                    <a:pt x="745236" y="593884"/>
                    <a:pt x="809530" y="473107"/>
                    <a:pt x="809530" y="342900"/>
                  </a:cubicBezTo>
                  <a:cubicBezTo>
                    <a:pt x="809530" y="219266"/>
                    <a:pt x="750284" y="102108"/>
                    <a:pt x="650748" y="28575"/>
                  </a:cubicBezTo>
                  <a:lnTo>
                    <a:pt x="187262" y="28575"/>
                  </a:lnTo>
                  <a:cubicBezTo>
                    <a:pt x="87725" y="102108"/>
                    <a:pt x="28480" y="219266"/>
                    <a:pt x="28480" y="342900"/>
                  </a:cubicBezTo>
                  <a:cubicBezTo>
                    <a:pt x="28575" y="473202"/>
                    <a:pt x="92869" y="593884"/>
                    <a:pt x="200787" y="6667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6906697" y="1123171"/>
              <a:ext cx="1343249" cy="750900"/>
            </a:xfrm>
            <a:custGeom>
              <a:rect b="b" l="l" r="r" t="t"/>
              <a:pathLst>
                <a:path extrusionOk="0" h="457866" w="819054">
                  <a:moveTo>
                    <a:pt x="95" y="0"/>
                  </a:moveTo>
                  <a:lnTo>
                    <a:pt x="0" y="66675"/>
                  </a:lnTo>
                  <a:lnTo>
                    <a:pt x="622268" y="67151"/>
                  </a:lnTo>
                  <a:cubicBezTo>
                    <a:pt x="694182" y="67247"/>
                    <a:pt x="752475" y="125540"/>
                    <a:pt x="752380" y="197453"/>
                  </a:cubicBezTo>
                  <a:lnTo>
                    <a:pt x="752189" y="457772"/>
                  </a:lnTo>
                  <a:lnTo>
                    <a:pt x="818864" y="457867"/>
                  </a:lnTo>
                  <a:lnTo>
                    <a:pt x="819055" y="191167"/>
                  </a:lnTo>
                  <a:cubicBezTo>
                    <a:pt x="819150" y="105442"/>
                    <a:pt x="771525" y="667"/>
                    <a:pt x="619125" y="476"/>
                  </a:cubicBezTo>
                  <a:lnTo>
                    <a:pt x="95" y="0"/>
                  </a:lnTo>
                  <a:close/>
                </a:path>
              </a:pathLst>
            </a:custGeom>
            <a:solidFill>
              <a:srgbClr val="C0A07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6883274" y="1099747"/>
              <a:ext cx="1389956" cy="797763"/>
            </a:xfrm>
            <a:custGeom>
              <a:rect b="b" l="l" r="r" t="t"/>
              <a:pathLst>
                <a:path extrusionOk="0" h="486441" w="847534">
                  <a:moveTo>
                    <a:pt x="833152" y="486442"/>
                  </a:moveTo>
                  <a:lnTo>
                    <a:pt x="833152" y="486442"/>
                  </a:lnTo>
                  <a:lnTo>
                    <a:pt x="766477" y="486442"/>
                  </a:lnTo>
                  <a:cubicBezTo>
                    <a:pt x="762667" y="486442"/>
                    <a:pt x="759047" y="484918"/>
                    <a:pt x="756380" y="482251"/>
                  </a:cubicBezTo>
                  <a:cubicBezTo>
                    <a:pt x="753713" y="479584"/>
                    <a:pt x="752189" y="475964"/>
                    <a:pt x="752189" y="472154"/>
                  </a:cubicBezTo>
                  <a:lnTo>
                    <a:pt x="752380" y="211741"/>
                  </a:lnTo>
                  <a:cubicBezTo>
                    <a:pt x="752380" y="180785"/>
                    <a:pt x="740378" y="151638"/>
                    <a:pt x="718471" y="129730"/>
                  </a:cubicBezTo>
                  <a:cubicBezTo>
                    <a:pt x="696563" y="107823"/>
                    <a:pt x="667512" y="95726"/>
                    <a:pt x="636556" y="95726"/>
                  </a:cubicBezTo>
                  <a:lnTo>
                    <a:pt x="14288" y="95250"/>
                  </a:lnTo>
                  <a:cubicBezTo>
                    <a:pt x="6382" y="95250"/>
                    <a:pt x="0" y="88868"/>
                    <a:pt x="0" y="80963"/>
                  </a:cubicBezTo>
                  <a:lnTo>
                    <a:pt x="0" y="14288"/>
                  </a:lnTo>
                  <a:cubicBezTo>
                    <a:pt x="0" y="10477"/>
                    <a:pt x="1524" y="6858"/>
                    <a:pt x="4191" y="4191"/>
                  </a:cubicBezTo>
                  <a:cubicBezTo>
                    <a:pt x="6858" y="1524"/>
                    <a:pt x="10477" y="0"/>
                    <a:pt x="14288" y="0"/>
                  </a:cubicBezTo>
                  <a:lnTo>
                    <a:pt x="14288" y="0"/>
                  </a:lnTo>
                  <a:lnTo>
                    <a:pt x="633413" y="476"/>
                  </a:lnTo>
                  <a:cubicBezTo>
                    <a:pt x="705993" y="572"/>
                    <a:pt x="764096" y="24194"/>
                    <a:pt x="801433" y="68771"/>
                  </a:cubicBezTo>
                  <a:cubicBezTo>
                    <a:pt x="831151" y="104299"/>
                    <a:pt x="847534" y="152876"/>
                    <a:pt x="847534" y="205359"/>
                  </a:cubicBezTo>
                  <a:lnTo>
                    <a:pt x="847344" y="472059"/>
                  </a:lnTo>
                  <a:cubicBezTo>
                    <a:pt x="847439" y="479965"/>
                    <a:pt x="841057" y="486442"/>
                    <a:pt x="833152" y="486442"/>
                  </a:cubicBezTo>
                  <a:close/>
                  <a:moveTo>
                    <a:pt x="780764" y="457772"/>
                  </a:moveTo>
                  <a:lnTo>
                    <a:pt x="818864" y="457772"/>
                  </a:lnTo>
                  <a:lnTo>
                    <a:pt x="819055" y="205359"/>
                  </a:lnTo>
                  <a:cubicBezTo>
                    <a:pt x="819055" y="178784"/>
                    <a:pt x="814006" y="128111"/>
                    <a:pt x="779621" y="87154"/>
                  </a:cubicBezTo>
                  <a:cubicBezTo>
                    <a:pt x="747331" y="48673"/>
                    <a:pt x="698182" y="29147"/>
                    <a:pt x="633413" y="29051"/>
                  </a:cubicBezTo>
                  <a:lnTo>
                    <a:pt x="28575" y="28575"/>
                  </a:lnTo>
                  <a:lnTo>
                    <a:pt x="28575" y="66675"/>
                  </a:lnTo>
                  <a:lnTo>
                    <a:pt x="636556" y="67151"/>
                  </a:lnTo>
                  <a:cubicBezTo>
                    <a:pt x="675132" y="67151"/>
                    <a:pt x="711422" y="82201"/>
                    <a:pt x="738664" y="109538"/>
                  </a:cubicBezTo>
                  <a:cubicBezTo>
                    <a:pt x="765905" y="136874"/>
                    <a:pt x="780955" y="173165"/>
                    <a:pt x="780955" y="211741"/>
                  </a:cubicBezTo>
                  <a:lnTo>
                    <a:pt x="780764" y="457772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6742577" y="1873192"/>
              <a:ext cx="1296543" cy="459256"/>
            </a:xfrm>
            <a:custGeom>
              <a:rect b="b" l="l" r="r" t="t"/>
              <a:pathLst>
                <a:path extrusionOk="0" h="280034" w="790575">
                  <a:moveTo>
                    <a:pt x="790575" y="0"/>
                  </a:moveTo>
                  <a:cubicBezTo>
                    <a:pt x="774002" y="116967"/>
                    <a:pt x="708088" y="217742"/>
                    <a:pt x="614934" y="280035"/>
                  </a:cubicBezTo>
                  <a:lnTo>
                    <a:pt x="175641" y="280035"/>
                  </a:lnTo>
                  <a:cubicBezTo>
                    <a:pt x="82487" y="217742"/>
                    <a:pt x="16573" y="116967"/>
                    <a:pt x="0" y="0"/>
                  </a:cubicBezTo>
                  <a:lnTo>
                    <a:pt x="790575" y="0"/>
                  </a:lnTo>
                  <a:close/>
                </a:path>
              </a:pathLst>
            </a:custGeom>
            <a:solidFill>
              <a:srgbClr val="503A2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6719241" y="1849769"/>
              <a:ext cx="1343229" cy="506119"/>
            </a:xfrm>
            <a:custGeom>
              <a:rect b="b" l="l" r="r" t="t"/>
              <a:pathLst>
                <a:path extrusionOk="0" h="308609" w="819042">
                  <a:moveTo>
                    <a:pt x="629168" y="308610"/>
                  </a:moveTo>
                  <a:lnTo>
                    <a:pt x="189875" y="308610"/>
                  </a:lnTo>
                  <a:cubicBezTo>
                    <a:pt x="187018" y="308610"/>
                    <a:pt x="184255" y="307753"/>
                    <a:pt x="181969" y="306229"/>
                  </a:cubicBezTo>
                  <a:cubicBezTo>
                    <a:pt x="83100" y="240125"/>
                    <a:pt x="16806" y="134398"/>
                    <a:pt x="137" y="16288"/>
                  </a:cubicBezTo>
                  <a:cubicBezTo>
                    <a:pt x="-435" y="12192"/>
                    <a:pt x="804" y="8001"/>
                    <a:pt x="3471" y="4953"/>
                  </a:cubicBezTo>
                  <a:cubicBezTo>
                    <a:pt x="6233" y="1810"/>
                    <a:pt x="10138" y="0"/>
                    <a:pt x="14234" y="0"/>
                  </a:cubicBezTo>
                  <a:lnTo>
                    <a:pt x="804809" y="0"/>
                  </a:lnTo>
                  <a:cubicBezTo>
                    <a:pt x="808905" y="0"/>
                    <a:pt x="812905" y="1810"/>
                    <a:pt x="815572" y="4953"/>
                  </a:cubicBezTo>
                  <a:cubicBezTo>
                    <a:pt x="818239" y="8096"/>
                    <a:pt x="819478" y="12192"/>
                    <a:pt x="818906" y="16288"/>
                  </a:cubicBezTo>
                  <a:cubicBezTo>
                    <a:pt x="802237" y="134398"/>
                    <a:pt x="735943" y="240030"/>
                    <a:pt x="637074" y="306229"/>
                  </a:cubicBezTo>
                  <a:cubicBezTo>
                    <a:pt x="634788" y="307848"/>
                    <a:pt x="632025" y="308610"/>
                    <a:pt x="629168" y="308610"/>
                  </a:cubicBezTo>
                  <a:close/>
                  <a:moveTo>
                    <a:pt x="194256" y="280035"/>
                  </a:moveTo>
                  <a:lnTo>
                    <a:pt x="624787" y="280035"/>
                  </a:lnTo>
                  <a:cubicBezTo>
                    <a:pt x="710416" y="221361"/>
                    <a:pt x="769186" y="130588"/>
                    <a:pt x="788045" y="28575"/>
                  </a:cubicBezTo>
                  <a:lnTo>
                    <a:pt x="31093" y="28575"/>
                  </a:lnTo>
                  <a:cubicBezTo>
                    <a:pt x="49857" y="130683"/>
                    <a:pt x="108627" y="221456"/>
                    <a:pt x="194256" y="28003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6984620" y="1420337"/>
              <a:ext cx="155428" cy="15621"/>
            </a:xfrm>
            <a:custGeom>
              <a:rect b="b" l="l" r="r" t="t"/>
              <a:pathLst>
                <a:path extrusionOk="0" h="9525" w="94773">
                  <a:moveTo>
                    <a:pt x="0" y="0"/>
                  </a:moveTo>
                  <a:lnTo>
                    <a:pt x="94774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6961197" y="1396914"/>
              <a:ext cx="202291" cy="46863"/>
            </a:xfrm>
            <a:custGeom>
              <a:rect b="b" l="l" r="r" t="t"/>
              <a:pathLst>
                <a:path extrusionOk="0" h="28575" w="123348">
                  <a:moveTo>
                    <a:pt x="109061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109061" y="0"/>
                  </a:lnTo>
                  <a:cubicBezTo>
                    <a:pt x="116967" y="0"/>
                    <a:pt x="123349" y="6382"/>
                    <a:pt x="123349" y="14288"/>
                  </a:cubicBezTo>
                  <a:cubicBezTo>
                    <a:pt x="123349" y="22193"/>
                    <a:pt x="116967" y="28575"/>
                    <a:pt x="109061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6875310" y="1529647"/>
              <a:ext cx="264775" cy="15621"/>
            </a:xfrm>
            <a:custGeom>
              <a:rect b="b" l="l" r="r" t="t"/>
              <a:pathLst>
                <a:path extrusionOk="0" h="9525" w="161448">
                  <a:moveTo>
                    <a:pt x="0" y="0"/>
                  </a:moveTo>
                  <a:lnTo>
                    <a:pt x="161449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6851887" y="1506224"/>
              <a:ext cx="311638" cy="46863"/>
            </a:xfrm>
            <a:custGeom>
              <a:rect b="b" l="l" r="r" t="t"/>
              <a:pathLst>
                <a:path extrusionOk="0" h="28575" w="190023">
                  <a:moveTo>
                    <a:pt x="175736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175736" y="0"/>
                  </a:lnTo>
                  <a:cubicBezTo>
                    <a:pt x="183642" y="0"/>
                    <a:pt x="190024" y="6382"/>
                    <a:pt x="190024" y="14288"/>
                  </a:cubicBezTo>
                  <a:cubicBezTo>
                    <a:pt x="190024" y="22193"/>
                    <a:pt x="183642" y="28575"/>
                    <a:pt x="175736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6984620" y="1638956"/>
              <a:ext cx="155428" cy="15621"/>
            </a:xfrm>
            <a:custGeom>
              <a:rect b="b" l="l" r="r" t="t"/>
              <a:pathLst>
                <a:path extrusionOk="0" h="9525" w="94773">
                  <a:moveTo>
                    <a:pt x="0" y="0"/>
                  </a:moveTo>
                  <a:lnTo>
                    <a:pt x="94774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6961197" y="1615533"/>
              <a:ext cx="202291" cy="46863"/>
            </a:xfrm>
            <a:custGeom>
              <a:rect b="b" l="l" r="r" t="t"/>
              <a:pathLst>
                <a:path extrusionOk="0" h="28575" w="123348">
                  <a:moveTo>
                    <a:pt x="109061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109061" y="0"/>
                  </a:lnTo>
                  <a:cubicBezTo>
                    <a:pt x="116967" y="0"/>
                    <a:pt x="123349" y="6382"/>
                    <a:pt x="123349" y="14288"/>
                  </a:cubicBezTo>
                  <a:cubicBezTo>
                    <a:pt x="123349" y="22193"/>
                    <a:pt x="116967" y="28575"/>
                    <a:pt x="109061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6875310" y="1748266"/>
              <a:ext cx="264775" cy="15621"/>
            </a:xfrm>
            <a:custGeom>
              <a:rect b="b" l="l" r="r" t="t"/>
              <a:pathLst>
                <a:path extrusionOk="0" h="9525" w="161448">
                  <a:moveTo>
                    <a:pt x="0" y="0"/>
                  </a:moveTo>
                  <a:lnTo>
                    <a:pt x="161449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6851887" y="1724843"/>
              <a:ext cx="311638" cy="46863"/>
            </a:xfrm>
            <a:custGeom>
              <a:rect b="b" l="l" r="r" t="t"/>
              <a:pathLst>
                <a:path extrusionOk="0" h="28575" w="190023">
                  <a:moveTo>
                    <a:pt x="175736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175736" y="0"/>
                  </a:lnTo>
                  <a:cubicBezTo>
                    <a:pt x="183642" y="0"/>
                    <a:pt x="190024" y="6382"/>
                    <a:pt x="190024" y="14288"/>
                  </a:cubicBezTo>
                  <a:cubicBezTo>
                    <a:pt x="190024" y="22193"/>
                    <a:pt x="183642" y="28575"/>
                    <a:pt x="175736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6716654" y="954989"/>
              <a:ext cx="551265" cy="1365275"/>
            </a:xfrm>
            <a:custGeom>
              <a:rect b="b" l="l" r="r" t="t"/>
              <a:pathLst>
                <a:path extrusionOk="0" h="832485" w="336137">
                  <a:moveTo>
                    <a:pt x="336137" y="832485"/>
                  </a:moveTo>
                  <a:lnTo>
                    <a:pt x="183737" y="832485"/>
                  </a:lnTo>
                  <a:cubicBezTo>
                    <a:pt x="102013" y="777812"/>
                    <a:pt x="41243" y="693515"/>
                    <a:pt x="16383" y="594646"/>
                  </a:cubicBezTo>
                  <a:cubicBezTo>
                    <a:pt x="5905" y="558546"/>
                    <a:pt x="0" y="520446"/>
                    <a:pt x="0" y="481013"/>
                  </a:cubicBezTo>
                  <a:cubicBezTo>
                    <a:pt x="0" y="351187"/>
                    <a:pt x="61246" y="235744"/>
                    <a:pt x="156305" y="161639"/>
                  </a:cubicBezTo>
                  <a:lnTo>
                    <a:pt x="108299" y="161639"/>
                  </a:lnTo>
                  <a:lnTo>
                    <a:pt x="108299" y="97536"/>
                  </a:lnTo>
                  <a:cubicBezTo>
                    <a:pt x="88773" y="89916"/>
                    <a:pt x="72009" y="76676"/>
                    <a:pt x="60198" y="59817"/>
                  </a:cubicBezTo>
                  <a:cubicBezTo>
                    <a:pt x="48387" y="42863"/>
                    <a:pt x="41434" y="22289"/>
                    <a:pt x="41434" y="0"/>
                  </a:cubicBezTo>
                  <a:lnTo>
                    <a:pt x="193834" y="0"/>
                  </a:lnTo>
                  <a:cubicBezTo>
                    <a:pt x="193834" y="22289"/>
                    <a:pt x="200787" y="42863"/>
                    <a:pt x="212598" y="59817"/>
                  </a:cubicBezTo>
                  <a:cubicBezTo>
                    <a:pt x="224409" y="76676"/>
                    <a:pt x="241173" y="89916"/>
                    <a:pt x="260699" y="97536"/>
                  </a:cubicBezTo>
                  <a:lnTo>
                    <a:pt x="260699" y="161639"/>
                  </a:lnTo>
                  <a:lnTo>
                    <a:pt x="308705" y="161639"/>
                  </a:lnTo>
                  <a:cubicBezTo>
                    <a:pt x="213646" y="235744"/>
                    <a:pt x="152400" y="351187"/>
                    <a:pt x="152400" y="481013"/>
                  </a:cubicBezTo>
                  <a:cubicBezTo>
                    <a:pt x="152400" y="520446"/>
                    <a:pt x="158305" y="558546"/>
                    <a:pt x="168783" y="594646"/>
                  </a:cubicBezTo>
                  <a:cubicBezTo>
                    <a:pt x="193643" y="693515"/>
                    <a:pt x="254413" y="777812"/>
                    <a:pt x="336137" y="832485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0" name="Google Shape;60;p3"/>
          <p:cNvGrpSpPr/>
          <p:nvPr/>
        </p:nvGrpSpPr>
        <p:grpSpPr>
          <a:xfrm>
            <a:off x="1981347" y="521696"/>
            <a:ext cx="997979" cy="1768484"/>
            <a:chOff x="2133747" y="521696"/>
            <a:chExt cx="997979" cy="1768484"/>
          </a:xfrm>
        </p:grpSpPr>
        <p:sp>
          <p:nvSpPr>
            <p:cNvPr id="61" name="Google Shape;61;p3"/>
            <p:cNvSpPr/>
            <p:nvPr/>
          </p:nvSpPr>
          <p:spPr>
            <a:xfrm>
              <a:off x="2498236" y="544609"/>
              <a:ext cx="406771" cy="1499616"/>
            </a:xfrm>
            <a:custGeom>
              <a:rect b="b" l="l" r="r" t="t"/>
              <a:pathLst>
                <a:path extrusionOk="0" h="914400" w="248031">
                  <a:moveTo>
                    <a:pt x="219646" y="0"/>
                  </a:moveTo>
                  <a:lnTo>
                    <a:pt x="248031" y="6858"/>
                  </a:lnTo>
                  <a:lnTo>
                    <a:pt x="28384" y="914400"/>
                  </a:lnTo>
                  <a:lnTo>
                    <a:pt x="0" y="907542"/>
                  </a:lnTo>
                  <a:lnTo>
                    <a:pt x="219646" y="0"/>
                  </a:lnTo>
                  <a:close/>
                </a:path>
              </a:pathLst>
            </a:custGeom>
            <a:solidFill>
              <a:srgbClr val="B273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475672" y="521696"/>
              <a:ext cx="454411" cy="1546592"/>
            </a:xfrm>
            <a:custGeom>
              <a:rect b="b" l="l" r="r" t="t"/>
              <a:pathLst>
                <a:path extrusionOk="0" h="943044" w="277080">
                  <a:moveTo>
                    <a:pt x="43005" y="943045"/>
                  </a:moveTo>
                  <a:cubicBezTo>
                    <a:pt x="41862" y="943045"/>
                    <a:pt x="40719" y="942949"/>
                    <a:pt x="39576" y="942664"/>
                  </a:cubicBezTo>
                  <a:lnTo>
                    <a:pt x="11191" y="935806"/>
                  </a:lnTo>
                  <a:cubicBezTo>
                    <a:pt x="7381" y="934948"/>
                    <a:pt x="4238" y="932472"/>
                    <a:pt x="2142" y="929233"/>
                  </a:cubicBezTo>
                  <a:cubicBezTo>
                    <a:pt x="142" y="925900"/>
                    <a:pt x="-525" y="921899"/>
                    <a:pt x="428" y="918280"/>
                  </a:cubicBezTo>
                  <a:lnTo>
                    <a:pt x="219884" y="11118"/>
                  </a:lnTo>
                  <a:cubicBezTo>
                    <a:pt x="221694" y="3308"/>
                    <a:pt x="229599" y="-1550"/>
                    <a:pt x="237505" y="450"/>
                  </a:cubicBezTo>
                  <a:lnTo>
                    <a:pt x="265890" y="7308"/>
                  </a:lnTo>
                  <a:cubicBezTo>
                    <a:pt x="269700" y="8166"/>
                    <a:pt x="272843" y="10642"/>
                    <a:pt x="274938" y="13881"/>
                  </a:cubicBezTo>
                  <a:cubicBezTo>
                    <a:pt x="276939" y="17214"/>
                    <a:pt x="277605" y="21215"/>
                    <a:pt x="276653" y="24834"/>
                  </a:cubicBezTo>
                  <a:lnTo>
                    <a:pt x="57102" y="931900"/>
                  </a:lnTo>
                  <a:cubicBezTo>
                    <a:pt x="55482" y="938568"/>
                    <a:pt x="49482" y="943045"/>
                    <a:pt x="43005" y="943045"/>
                  </a:cubicBezTo>
                  <a:lnTo>
                    <a:pt x="43005" y="94304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2228239" y="751216"/>
              <a:ext cx="798857" cy="382858"/>
            </a:xfrm>
            <a:custGeom>
              <a:rect b="b" l="l" r="r" t="t"/>
              <a:pathLst>
                <a:path extrusionOk="0" h="233450" w="487108">
                  <a:moveTo>
                    <a:pt x="0" y="233451"/>
                  </a:moveTo>
                  <a:cubicBezTo>
                    <a:pt x="7239" y="105911"/>
                    <a:pt x="110585" y="5041"/>
                    <a:pt x="233839" y="184"/>
                  </a:cubicBezTo>
                  <a:cubicBezTo>
                    <a:pt x="363950" y="-4960"/>
                    <a:pt x="479298" y="98577"/>
                    <a:pt x="487109" y="233451"/>
                  </a:cubicBezTo>
                  <a:cubicBezTo>
                    <a:pt x="324707" y="233451"/>
                    <a:pt x="162401" y="233451"/>
                    <a:pt x="0" y="233451"/>
                  </a:cubicBezTo>
                  <a:lnTo>
                    <a:pt x="0" y="233451"/>
                  </a:lnTo>
                  <a:close/>
                </a:path>
              </a:pathLst>
            </a:custGeom>
            <a:solidFill>
              <a:srgbClr val="FFFFFF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2210411" y="743719"/>
              <a:ext cx="844839" cy="431286"/>
            </a:xfrm>
            <a:custGeom>
              <a:rect b="b" l="l" r="r" t="t"/>
              <a:pathLst>
                <a:path extrusionOk="0" h="262979" w="515146">
                  <a:moveTo>
                    <a:pt x="500460" y="262980"/>
                  </a:moveTo>
                  <a:lnTo>
                    <a:pt x="14590" y="262980"/>
                  </a:lnTo>
                  <a:cubicBezTo>
                    <a:pt x="10590" y="262980"/>
                    <a:pt x="6684" y="261360"/>
                    <a:pt x="4017" y="258408"/>
                  </a:cubicBezTo>
                  <a:cubicBezTo>
                    <a:pt x="1255" y="255455"/>
                    <a:pt x="-174" y="251550"/>
                    <a:pt x="17" y="247644"/>
                  </a:cubicBezTo>
                  <a:cubicBezTo>
                    <a:pt x="7542" y="114009"/>
                    <a:pt x="116127" y="5328"/>
                    <a:pt x="247286" y="185"/>
                  </a:cubicBezTo>
                  <a:cubicBezTo>
                    <a:pt x="387018" y="-5149"/>
                    <a:pt x="506842" y="105627"/>
                    <a:pt x="515129" y="247644"/>
                  </a:cubicBezTo>
                  <a:cubicBezTo>
                    <a:pt x="515319" y="251645"/>
                    <a:pt x="513986" y="255645"/>
                    <a:pt x="511128" y="258503"/>
                  </a:cubicBezTo>
                  <a:cubicBezTo>
                    <a:pt x="508271" y="261265"/>
                    <a:pt x="504461" y="262980"/>
                    <a:pt x="500460" y="262980"/>
                  </a:cubicBezTo>
                  <a:lnTo>
                    <a:pt x="500460" y="262980"/>
                  </a:lnTo>
                  <a:close/>
                  <a:moveTo>
                    <a:pt x="30497" y="233738"/>
                  </a:moveTo>
                  <a:lnTo>
                    <a:pt x="484554" y="233738"/>
                  </a:lnTo>
                  <a:cubicBezTo>
                    <a:pt x="469885" y="115056"/>
                    <a:pt x="366825" y="24474"/>
                    <a:pt x="248429" y="29236"/>
                  </a:cubicBezTo>
                  <a:cubicBezTo>
                    <a:pt x="137082" y="33618"/>
                    <a:pt x="44213" y="122200"/>
                    <a:pt x="30497" y="233738"/>
                  </a:cubicBezTo>
                  <a:lnTo>
                    <a:pt x="30497" y="233738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2327713" y="1978441"/>
              <a:ext cx="607500" cy="288363"/>
            </a:xfrm>
            <a:custGeom>
              <a:rect b="b" l="l" r="r" t="t"/>
              <a:pathLst>
                <a:path extrusionOk="0" h="175831" w="370427">
                  <a:moveTo>
                    <a:pt x="0" y="0"/>
                  </a:moveTo>
                  <a:lnTo>
                    <a:pt x="370427" y="0"/>
                  </a:lnTo>
                  <a:lnTo>
                    <a:pt x="359759" y="175831"/>
                  </a:lnTo>
                  <a:lnTo>
                    <a:pt x="15335" y="1758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B4F2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2297104" y="1680025"/>
              <a:ext cx="648271" cy="298516"/>
            </a:xfrm>
            <a:custGeom>
              <a:rect b="b" l="l" r="r" t="t"/>
              <a:pathLst>
                <a:path extrusionOk="0" h="182022" w="395287">
                  <a:moveTo>
                    <a:pt x="0" y="0"/>
                  </a:moveTo>
                  <a:lnTo>
                    <a:pt x="395288" y="0"/>
                  </a:lnTo>
                  <a:lnTo>
                    <a:pt x="377571" y="182023"/>
                  </a:lnTo>
                  <a:lnTo>
                    <a:pt x="16193" y="182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6643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2276649" y="1452972"/>
              <a:ext cx="701851" cy="257746"/>
            </a:xfrm>
            <a:custGeom>
              <a:rect b="b" l="l" r="r" t="t"/>
              <a:pathLst>
                <a:path extrusionOk="0" h="157162" w="427958">
                  <a:moveTo>
                    <a:pt x="0" y="0"/>
                  </a:moveTo>
                  <a:lnTo>
                    <a:pt x="427958" y="0"/>
                  </a:lnTo>
                  <a:lnTo>
                    <a:pt x="417195" y="157163"/>
                  </a:lnTo>
                  <a:lnTo>
                    <a:pt x="13144" y="157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B98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2248696" y="1246222"/>
              <a:ext cx="760430" cy="1020831"/>
            </a:xfrm>
            <a:custGeom>
              <a:rect b="b" l="l" r="r" t="t"/>
              <a:pathLst>
                <a:path extrusionOk="0" h="622458" w="463677">
                  <a:moveTo>
                    <a:pt x="0" y="0"/>
                  </a:moveTo>
                  <a:lnTo>
                    <a:pt x="58293" y="622459"/>
                  </a:lnTo>
                  <a:lnTo>
                    <a:pt x="406051" y="622459"/>
                  </a:lnTo>
                  <a:lnTo>
                    <a:pt x="46367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2223138" y="1223267"/>
              <a:ext cx="809064" cy="1066913"/>
            </a:xfrm>
            <a:custGeom>
              <a:rect b="b" l="l" r="r" t="t"/>
              <a:pathLst>
                <a:path extrusionOk="0" h="650557" w="493332">
                  <a:moveTo>
                    <a:pt x="380778" y="650558"/>
                  </a:moveTo>
                  <a:lnTo>
                    <a:pt x="109506" y="650558"/>
                  </a:lnTo>
                  <a:cubicBezTo>
                    <a:pt x="81122" y="650558"/>
                    <a:pt x="57690" y="629317"/>
                    <a:pt x="55023" y="601028"/>
                  </a:cubicBezTo>
                  <a:lnTo>
                    <a:pt x="64" y="15907"/>
                  </a:lnTo>
                  <a:cubicBezTo>
                    <a:pt x="-317" y="11811"/>
                    <a:pt x="1016" y="7715"/>
                    <a:pt x="3779" y="4763"/>
                  </a:cubicBezTo>
                  <a:cubicBezTo>
                    <a:pt x="6541" y="1715"/>
                    <a:pt x="10446" y="0"/>
                    <a:pt x="14542" y="0"/>
                  </a:cubicBezTo>
                  <a:lnTo>
                    <a:pt x="478790" y="0"/>
                  </a:lnTo>
                  <a:cubicBezTo>
                    <a:pt x="482886" y="0"/>
                    <a:pt x="486791" y="1715"/>
                    <a:pt x="489554" y="4763"/>
                  </a:cubicBezTo>
                  <a:cubicBezTo>
                    <a:pt x="492316" y="7810"/>
                    <a:pt x="493649" y="11811"/>
                    <a:pt x="493268" y="15907"/>
                  </a:cubicBezTo>
                  <a:lnTo>
                    <a:pt x="439262" y="597408"/>
                  </a:lnTo>
                  <a:cubicBezTo>
                    <a:pt x="436499" y="627698"/>
                    <a:pt x="411353" y="650558"/>
                    <a:pt x="380778" y="650558"/>
                  </a:cubicBezTo>
                  <a:lnTo>
                    <a:pt x="380778" y="650558"/>
                  </a:lnTo>
                  <a:close/>
                  <a:moveTo>
                    <a:pt x="30639" y="29051"/>
                  </a:moveTo>
                  <a:lnTo>
                    <a:pt x="84170" y="598265"/>
                  </a:lnTo>
                  <a:cubicBezTo>
                    <a:pt x="85408" y="611505"/>
                    <a:pt x="96362" y="621411"/>
                    <a:pt x="109697" y="621411"/>
                  </a:cubicBezTo>
                  <a:lnTo>
                    <a:pt x="380969" y="621411"/>
                  </a:lnTo>
                  <a:cubicBezTo>
                    <a:pt x="396304" y="621411"/>
                    <a:pt x="408972" y="609886"/>
                    <a:pt x="410401" y="594646"/>
                  </a:cubicBezTo>
                  <a:lnTo>
                    <a:pt x="462884" y="29147"/>
                  </a:lnTo>
                  <a:lnTo>
                    <a:pt x="30639" y="29147"/>
                  </a:lnTo>
                  <a:lnTo>
                    <a:pt x="30639" y="29051"/>
                  </a:lnTo>
                  <a:lnTo>
                    <a:pt x="30639" y="29051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2156720" y="1133945"/>
              <a:ext cx="949444" cy="127623"/>
            </a:xfrm>
            <a:custGeom>
              <a:rect b="b" l="l" r="r" t="t"/>
              <a:pathLst>
                <a:path extrusionOk="0" h="77819" w="578929">
                  <a:moveTo>
                    <a:pt x="25051" y="0"/>
                  </a:moveTo>
                  <a:lnTo>
                    <a:pt x="561975" y="0"/>
                  </a:lnTo>
                  <a:lnTo>
                    <a:pt x="578930" y="77819"/>
                  </a:lnTo>
                  <a:lnTo>
                    <a:pt x="0" y="77819"/>
                  </a:lnTo>
                  <a:lnTo>
                    <a:pt x="25051" y="0"/>
                  </a:lnTo>
                  <a:close/>
                </a:path>
              </a:pathLst>
            </a:custGeom>
            <a:solidFill>
              <a:srgbClr val="B273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2133747" y="1110990"/>
              <a:ext cx="997979" cy="176203"/>
            </a:xfrm>
            <a:custGeom>
              <a:rect b="b" l="l" r="r" t="t"/>
              <a:pathLst>
                <a:path extrusionOk="0" h="107441" w="608524">
                  <a:moveTo>
                    <a:pt x="593895" y="107442"/>
                  </a:moveTo>
                  <a:lnTo>
                    <a:pt x="14584" y="107442"/>
                  </a:lnTo>
                  <a:cubicBezTo>
                    <a:pt x="9917" y="107442"/>
                    <a:pt x="5535" y="105156"/>
                    <a:pt x="2773" y="101346"/>
                  </a:cubicBezTo>
                  <a:cubicBezTo>
                    <a:pt x="11" y="97536"/>
                    <a:pt x="-751" y="92678"/>
                    <a:pt x="773" y="88297"/>
                  </a:cubicBezTo>
                  <a:lnTo>
                    <a:pt x="25824" y="10192"/>
                  </a:lnTo>
                  <a:cubicBezTo>
                    <a:pt x="27729" y="4096"/>
                    <a:pt x="33444" y="0"/>
                    <a:pt x="39730" y="0"/>
                  </a:cubicBezTo>
                  <a:lnTo>
                    <a:pt x="576845" y="0"/>
                  </a:lnTo>
                  <a:cubicBezTo>
                    <a:pt x="583608" y="0"/>
                    <a:pt x="589608" y="4763"/>
                    <a:pt x="591037" y="11525"/>
                  </a:cubicBezTo>
                  <a:lnTo>
                    <a:pt x="608182" y="89630"/>
                  </a:lnTo>
                  <a:cubicBezTo>
                    <a:pt x="609135" y="93916"/>
                    <a:pt x="608087" y="98489"/>
                    <a:pt x="605229" y="101917"/>
                  </a:cubicBezTo>
                  <a:cubicBezTo>
                    <a:pt x="602372" y="105346"/>
                    <a:pt x="598371" y="107442"/>
                    <a:pt x="593895" y="107442"/>
                  </a:cubicBezTo>
                  <a:lnTo>
                    <a:pt x="593895" y="107442"/>
                  </a:lnTo>
                  <a:close/>
                  <a:moveTo>
                    <a:pt x="34587" y="78105"/>
                  </a:moveTo>
                  <a:lnTo>
                    <a:pt x="575702" y="78105"/>
                  </a:lnTo>
                  <a:lnTo>
                    <a:pt x="565034" y="29337"/>
                  </a:lnTo>
                  <a:lnTo>
                    <a:pt x="50303" y="29337"/>
                  </a:lnTo>
                  <a:lnTo>
                    <a:pt x="34587" y="78105"/>
                  </a:lnTo>
                  <a:lnTo>
                    <a:pt x="34587" y="78105"/>
                  </a:lnTo>
                  <a:lnTo>
                    <a:pt x="34587" y="7810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2184829" y="807421"/>
              <a:ext cx="354752" cy="1459782"/>
            </a:xfrm>
            <a:custGeom>
              <a:rect b="b" l="l" r="r" t="t"/>
              <a:pathLst>
                <a:path extrusionOk="0" h="890111" w="216312">
                  <a:moveTo>
                    <a:pt x="216313" y="890111"/>
                  </a:moveTo>
                  <a:lnTo>
                    <a:pt x="113348" y="890111"/>
                  </a:lnTo>
                  <a:lnTo>
                    <a:pt x="55150" y="267653"/>
                  </a:lnTo>
                  <a:lnTo>
                    <a:pt x="0" y="267653"/>
                  </a:lnTo>
                  <a:lnTo>
                    <a:pt x="25051" y="189833"/>
                  </a:lnTo>
                  <a:lnTo>
                    <a:pt x="44196" y="189833"/>
                  </a:lnTo>
                  <a:cubicBezTo>
                    <a:pt x="48673" y="110871"/>
                    <a:pt x="89725" y="42005"/>
                    <a:pt x="149733" y="0"/>
                  </a:cubicBezTo>
                  <a:lnTo>
                    <a:pt x="216313" y="890111"/>
                  </a:lnTo>
                  <a:lnTo>
                    <a:pt x="216313" y="890111"/>
                  </a:lnTo>
                  <a:lnTo>
                    <a:pt x="216313" y="890111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 rot="-3023080">
              <a:off x="2457779" y="1670334"/>
              <a:ext cx="327196" cy="247894"/>
            </a:xfrm>
            <a:custGeom>
              <a:rect b="b" l="l" r="r" t="t"/>
              <a:pathLst>
                <a:path extrusionOk="0" h="151258" w="199646">
                  <a:moveTo>
                    <a:pt x="199646" y="75629"/>
                  </a:moveTo>
                  <a:cubicBezTo>
                    <a:pt x="199646" y="117398"/>
                    <a:pt x="154954" y="151259"/>
                    <a:pt x="99823" y="151259"/>
                  </a:cubicBezTo>
                  <a:cubicBezTo>
                    <a:pt x="44692" y="151259"/>
                    <a:pt x="0" y="117398"/>
                    <a:pt x="0" y="75629"/>
                  </a:cubicBezTo>
                  <a:cubicBezTo>
                    <a:pt x="0" y="33860"/>
                    <a:pt x="44692" y="0"/>
                    <a:pt x="99823" y="0"/>
                  </a:cubicBezTo>
                  <a:cubicBezTo>
                    <a:pt x="154954" y="0"/>
                    <a:pt x="199646" y="33860"/>
                    <a:pt x="199646" y="75629"/>
                  </a:cubicBezTo>
                  <a:close/>
                </a:path>
              </a:pathLst>
            </a:custGeom>
            <a:solidFill>
              <a:srgbClr val="B273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2456526" y="1622138"/>
              <a:ext cx="330098" cy="344707"/>
            </a:xfrm>
            <a:custGeom>
              <a:rect b="b" l="l" r="r" t="t"/>
              <a:pathLst>
                <a:path extrusionOk="0" h="210187" w="201279">
                  <a:moveTo>
                    <a:pt x="77351" y="210188"/>
                  </a:moveTo>
                  <a:cubicBezTo>
                    <a:pt x="58587" y="210188"/>
                    <a:pt x="41537" y="204377"/>
                    <a:pt x="27821" y="192947"/>
                  </a:cubicBezTo>
                  <a:cubicBezTo>
                    <a:pt x="8771" y="177136"/>
                    <a:pt x="-1135" y="152942"/>
                    <a:pt x="104" y="124653"/>
                  </a:cubicBezTo>
                  <a:cubicBezTo>
                    <a:pt x="1247" y="97888"/>
                    <a:pt x="12391" y="70551"/>
                    <a:pt x="31346" y="47596"/>
                  </a:cubicBezTo>
                  <a:cubicBezTo>
                    <a:pt x="71446" y="-887"/>
                    <a:pt x="135168" y="-14602"/>
                    <a:pt x="173459" y="17021"/>
                  </a:cubicBezTo>
                  <a:cubicBezTo>
                    <a:pt x="192509" y="32832"/>
                    <a:pt x="202415" y="57121"/>
                    <a:pt x="201176" y="85315"/>
                  </a:cubicBezTo>
                  <a:cubicBezTo>
                    <a:pt x="200033" y="112080"/>
                    <a:pt x="188889" y="139417"/>
                    <a:pt x="169934" y="162372"/>
                  </a:cubicBezTo>
                  <a:cubicBezTo>
                    <a:pt x="150980" y="185327"/>
                    <a:pt x="126119" y="201329"/>
                    <a:pt x="100116" y="207425"/>
                  </a:cubicBezTo>
                  <a:cubicBezTo>
                    <a:pt x="92210" y="209235"/>
                    <a:pt x="84686" y="210188"/>
                    <a:pt x="77351" y="210188"/>
                  </a:cubicBezTo>
                  <a:close/>
                  <a:moveTo>
                    <a:pt x="123452" y="28355"/>
                  </a:moveTo>
                  <a:cubicBezTo>
                    <a:pt x="100021" y="28355"/>
                    <a:pt x="73256" y="41786"/>
                    <a:pt x="53253" y="65884"/>
                  </a:cubicBezTo>
                  <a:cubicBezTo>
                    <a:pt x="38204" y="84077"/>
                    <a:pt x="29441" y="105413"/>
                    <a:pt x="28583" y="125891"/>
                  </a:cubicBezTo>
                  <a:cubicBezTo>
                    <a:pt x="27726" y="144941"/>
                    <a:pt x="33917" y="160943"/>
                    <a:pt x="46014" y="170945"/>
                  </a:cubicBezTo>
                  <a:cubicBezTo>
                    <a:pt x="58016" y="180946"/>
                    <a:pt x="74875" y="183994"/>
                    <a:pt x="93449" y="179612"/>
                  </a:cubicBezTo>
                  <a:cubicBezTo>
                    <a:pt x="113451" y="174945"/>
                    <a:pt x="132787" y="162277"/>
                    <a:pt x="147836" y="144179"/>
                  </a:cubicBezTo>
                  <a:lnTo>
                    <a:pt x="147836" y="144179"/>
                  </a:lnTo>
                  <a:cubicBezTo>
                    <a:pt x="162886" y="125986"/>
                    <a:pt x="171649" y="104746"/>
                    <a:pt x="172506" y="84172"/>
                  </a:cubicBezTo>
                  <a:cubicBezTo>
                    <a:pt x="173363" y="65122"/>
                    <a:pt x="167172" y="49120"/>
                    <a:pt x="155075" y="39119"/>
                  </a:cubicBezTo>
                  <a:cubicBezTo>
                    <a:pt x="146312" y="31880"/>
                    <a:pt x="135359" y="28355"/>
                    <a:pt x="123452" y="2835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2511184" y="1663539"/>
              <a:ext cx="237852" cy="289234"/>
            </a:xfrm>
            <a:custGeom>
              <a:rect b="b" l="l" r="r" t="t"/>
              <a:pathLst>
                <a:path extrusionOk="0" h="176362" w="145032">
                  <a:moveTo>
                    <a:pt x="14295" y="176362"/>
                  </a:moveTo>
                  <a:cubicBezTo>
                    <a:pt x="9627" y="176362"/>
                    <a:pt x="5151" y="174076"/>
                    <a:pt x="2388" y="169981"/>
                  </a:cubicBezTo>
                  <a:cubicBezTo>
                    <a:pt x="-1993" y="163408"/>
                    <a:pt x="-183" y="154550"/>
                    <a:pt x="6484" y="150169"/>
                  </a:cubicBezTo>
                  <a:cubicBezTo>
                    <a:pt x="27344" y="136357"/>
                    <a:pt x="39250" y="121308"/>
                    <a:pt x="42679" y="104068"/>
                  </a:cubicBezTo>
                  <a:cubicBezTo>
                    <a:pt x="44013" y="97400"/>
                    <a:pt x="44013" y="91018"/>
                    <a:pt x="44013" y="84160"/>
                  </a:cubicBezTo>
                  <a:cubicBezTo>
                    <a:pt x="44013" y="71683"/>
                    <a:pt x="43917" y="57490"/>
                    <a:pt x="52776" y="42060"/>
                  </a:cubicBezTo>
                  <a:cubicBezTo>
                    <a:pt x="65730" y="19581"/>
                    <a:pt x="91257" y="5484"/>
                    <a:pt x="128690" y="150"/>
                  </a:cubicBezTo>
                  <a:cubicBezTo>
                    <a:pt x="136405" y="-993"/>
                    <a:pt x="143739" y="4531"/>
                    <a:pt x="144882" y="12342"/>
                  </a:cubicBezTo>
                  <a:cubicBezTo>
                    <a:pt x="146025" y="20152"/>
                    <a:pt x="140501" y="27391"/>
                    <a:pt x="132690" y="28534"/>
                  </a:cubicBezTo>
                  <a:cubicBezTo>
                    <a:pt x="104401" y="32535"/>
                    <a:pt x="85923" y="41869"/>
                    <a:pt x="77541" y="56347"/>
                  </a:cubicBezTo>
                  <a:cubicBezTo>
                    <a:pt x="72492" y="65110"/>
                    <a:pt x="72492" y="73492"/>
                    <a:pt x="72588" y="84065"/>
                  </a:cubicBezTo>
                  <a:cubicBezTo>
                    <a:pt x="72588" y="91590"/>
                    <a:pt x="72683" y="100258"/>
                    <a:pt x="70778" y="109687"/>
                  </a:cubicBezTo>
                  <a:cubicBezTo>
                    <a:pt x="65825" y="134357"/>
                    <a:pt x="49537" y="156074"/>
                    <a:pt x="22296" y="173981"/>
                  </a:cubicBezTo>
                  <a:cubicBezTo>
                    <a:pt x="19724" y="175600"/>
                    <a:pt x="16962" y="176362"/>
                    <a:pt x="14295" y="176362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6" name="Google Shape;76;p3"/>
          <p:cNvGrpSpPr/>
          <p:nvPr/>
        </p:nvGrpSpPr>
        <p:grpSpPr>
          <a:xfrm>
            <a:off x="1904067" y="2513086"/>
            <a:ext cx="985996" cy="1820713"/>
            <a:chOff x="2056467" y="2513086"/>
            <a:chExt cx="985996" cy="1820713"/>
          </a:xfrm>
        </p:grpSpPr>
        <p:sp>
          <p:nvSpPr>
            <p:cNvPr id="77" name="Google Shape;77;p3"/>
            <p:cNvSpPr/>
            <p:nvPr/>
          </p:nvSpPr>
          <p:spPr>
            <a:xfrm>
              <a:off x="2329196" y="2513086"/>
              <a:ext cx="299198" cy="1060084"/>
            </a:xfrm>
            <a:custGeom>
              <a:rect b="b" l="l" r="r" t="t"/>
              <a:pathLst>
                <a:path extrusionOk="0" h="755853" w="222039">
                  <a:moveTo>
                    <a:pt x="34486" y="755853"/>
                  </a:moveTo>
                  <a:cubicBezTo>
                    <a:pt x="33534" y="755853"/>
                    <a:pt x="32581" y="755758"/>
                    <a:pt x="31724" y="755567"/>
                  </a:cubicBezTo>
                  <a:lnTo>
                    <a:pt x="8959" y="750043"/>
                  </a:lnTo>
                  <a:cubicBezTo>
                    <a:pt x="5911" y="749376"/>
                    <a:pt x="3340" y="747376"/>
                    <a:pt x="1720" y="744709"/>
                  </a:cubicBezTo>
                  <a:cubicBezTo>
                    <a:pt x="101" y="742042"/>
                    <a:pt x="-375" y="738899"/>
                    <a:pt x="292" y="735946"/>
                  </a:cubicBezTo>
                  <a:lnTo>
                    <a:pt x="176218" y="8903"/>
                  </a:lnTo>
                  <a:cubicBezTo>
                    <a:pt x="177742" y="2711"/>
                    <a:pt x="184029" y="-1194"/>
                    <a:pt x="190315" y="330"/>
                  </a:cubicBezTo>
                  <a:lnTo>
                    <a:pt x="213080" y="5855"/>
                  </a:lnTo>
                  <a:cubicBezTo>
                    <a:pt x="216128" y="6521"/>
                    <a:pt x="218700" y="8522"/>
                    <a:pt x="220319" y="11189"/>
                  </a:cubicBezTo>
                  <a:cubicBezTo>
                    <a:pt x="221938" y="13856"/>
                    <a:pt x="222415" y="16999"/>
                    <a:pt x="221748" y="19952"/>
                  </a:cubicBezTo>
                  <a:lnTo>
                    <a:pt x="45726" y="746900"/>
                  </a:lnTo>
                  <a:cubicBezTo>
                    <a:pt x="44488" y="752234"/>
                    <a:pt x="39725" y="755853"/>
                    <a:pt x="34486" y="755853"/>
                  </a:cubicBezTo>
                  <a:lnTo>
                    <a:pt x="34486" y="755853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2135327" y="2804979"/>
              <a:ext cx="831506" cy="430202"/>
            </a:xfrm>
            <a:custGeom>
              <a:rect b="b" l="l" r="r" t="t"/>
              <a:pathLst>
                <a:path extrusionOk="0" h="262318" w="507016">
                  <a:moveTo>
                    <a:pt x="464820" y="189262"/>
                  </a:moveTo>
                  <a:lnTo>
                    <a:pt x="447389" y="189262"/>
                  </a:lnTo>
                  <a:cubicBezTo>
                    <a:pt x="459772" y="183261"/>
                    <a:pt x="468059" y="172307"/>
                    <a:pt x="468059" y="159829"/>
                  </a:cubicBezTo>
                  <a:cubicBezTo>
                    <a:pt x="468059" y="140970"/>
                    <a:pt x="449009" y="125539"/>
                    <a:pt x="425768" y="125539"/>
                  </a:cubicBezTo>
                  <a:lnTo>
                    <a:pt x="391001" y="125539"/>
                  </a:lnTo>
                  <a:cubicBezTo>
                    <a:pt x="394811" y="105632"/>
                    <a:pt x="389192" y="94774"/>
                    <a:pt x="383477" y="88678"/>
                  </a:cubicBezTo>
                  <a:cubicBezTo>
                    <a:pt x="376619" y="81343"/>
                    <a:pt x="365665" y="76105"/>
                    <a:pt x="292513" y="62579"/>
                  </a:cubicBezTo>
                  <a:cubicBezTo>
                    <a:pt x="262890" y="57150"/>
                    <a:pt x="247745" y="54959"/>
                    <a:pt x="240506" y="46958"/>
                  </a:cubicBezTo>
                  <a:cubicBezTo>
                    <a:pt x="228600" y="33814"/>
                    <a:pt x="234410" y="13716"/>
                    <a:pt x="240506" y="0"/>
                  </a:cubicBezTo>
                  <a:cubicBezTo>
                    <a:pt x="219837" y="5239"/>
                    <a:pt x="181642" y="17717"/>
                    <a:pt x="149543" y="46958"/>
                  </a:cubicBezTo>
                  <a:cubicBezTo>
                    <a:pt x="145447" y="50673"/>
                    <a:pt x="125254" y="69437"/>
                    <a:pt x="110585" y="99155"/>
                  </a:cubicBezTo>
                  <a:cubicBezTo>
                    <a:pt x="105727" y="108871"/>
                    <a:pt x="102489" y="117920"/>
                    <a:pt x="100203" y="125635"/>
                  </a:cubicBezTo>
                  <a:lnTo>
                    <a:pt x="74867" y="125635"/>
                  </a:lnTo>
                  <a:cubicBezTo>
                    <a:pt x="51625" y="125635"/>
                    <a:pt x="32576" y="141065"/>
                    <a:pt x="32576" y="159925"/>
                  </a:cubicBezTo>
                  <a:cubicBezTo>
                    <a:pt x="32576" y="172403"/>
                    <a:pt x="40958" y="183356"/>
                    <a:pt x="53245" y="189357"/>
                  </a:cubicBezTo>
                  <a:lnTo>
                    <a:pt x="42291" y="189357"/>
                  </a:lnTo>
                  <a:cubicBezTo>
                    <a:pt x="19050" y="189357"/>
                    <a:pt x="0" y="205740"/>
                    <a:pt x="0" y="225838"/>
                  </a:cubicBezTo>
                  <a:lnTo>
                    <a:pt x="0" y="225838"/>
                  </a:lnTo>
                  <a:cubicBezTo>
                    <a:pt x="0" y="245935"/>
                    <a:pt x="19050" y="262318"/>
                    <a:pt x="42291" y="262318"/>
                  </a:cubicBezTo>
                  <a:lnTo>
                    <a:pt x="464725" y="262318"/>
                  </a:lnTo>
                  <a:cubicBezTo>
                    <a:pt x="487966" y="262318"/>
                    <a:pt x="507016" y="245935"/>
                    <a:pt x="507016" y="225838"/>
                  </a:cubicBezTo>
                  <a:lnTo>
                    <a:pt x="507016" y="225838"/>
                  </a:lnTo>
                  <a:cubicBezTo>
                    <a:pt x="507111" y="205645"/>
                    <a:pt x="488061" y="189262"/>
                    <a:pt x="464820" y="18926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2268202" y="2781961"/>
              <a:ext cx="530000" cy="256872"/>
            </a:xfrm>
            <a:custGeom>
              <a:rect b="b" l="l" r="r" t="t"/>
              <a:pathLst>
                <a:path extrusionOk="0" h="156629" w="323171">
                  <a:moveTo>
                    <a:pt x="14296" y="156630"/>
                  </a:moveTo>
                  <a:cubicBezTo>
                    <a:pt x="13248" y="156630"/>
                    <a:pt x="12105" y="156534"/>
                    <a:pt x="10962" y="156249"/>
                  </a:cubicBezTo>
                  <a:cubicBezTo>
                    <a:pt x="3247" y="154439"/>
                    <a:pt x="-1421" y="146724"/>
                    <a:pt x="389" y="139008"/>
                  </a:cubicBezTo>
                  <a:cubicBezTo>
                    <a:pt x="3437" y="126054"/>
                    <a:pt x="8295" y="113386"/>
                    <a:pt x="14677" y="101194"/>
                  </a:cubicBezTo>
                  <a:cubicBezTo>
                    <a:pt x="29345" y="73191"/>
                    <a:pt x="49157" y="54522"/>
                    <a:pt x="56968" y="47759"/>
                  </a:cubicBezTo>
                  <a:cubicBezTo>
                    <a:pt x="89162" y="20136"/>
                    <a:pt x="127453" y="6801"/>
                    <a:pt x="153932" y="420"/>
                  </a:cubicBezTo>
                  <a:cubicBezTo>
                    <a:pt x="159266" y="-914"/>
                    <a:pt x="164886" y="991"/>
                    <a:pt x="168315" y="5277"/>
                  </a:cubicBezTo>
                  <a:cubicBezTo>
                    <a:pt x="171744" y="9564"/>
                    <a:pt x="172506" y="15374"/>
                    <a:pt x="170125" y="20422"/>
                  </a:cubicBezTo>
                  <a:cubicBezTo>
                    <a:pt x="165648" y="29947"/>
                    <a:pt x="161552" y="42615"/>
                    <a:pt x="167458" y="48711"/>
                  </a:cubicBezTo>
                  <a:cubicBezTo>
                    <a:pt x="170887" y="52331"/>
                    <a:pt x="185841" y="54903"/>
                    <a:pt x="204796" y="58141"/>
                  </a:cubicBezTo>
                  <a:lnTo>
                    <a:pt x="211558" y="59284"/>
                  </a:lnTo>
                  <a:cubicBezTo>
                    <a:pt x="288901" y="72714"/>
                    <a:pt x="300522" y="78048"/>
                    <a:pt x="310237" y="87954"/>
                  </a:cubicBezTo>
                  <a:cubicBezTo>
                    <a:pt x="319000" y="96908"/>
                    <a:pt x="327859" y="113291"/>
                    <a:pt x="320334" y="141104"/>
                  </a:cubicBezTo>
                  <a:cubicBezTo>
                    <a:pt x="318238" y="148724"/>
                    <a:pt x="310428" y="153201"/>
                    <a:pt x="302808" y="151200"/>
                  </a:cubicBezTo>
                  <a:cubicBezTo>
                    <a:pt x="295188" y="149105"/>
                    <a:pt x="290711" y="141294"/>
                    <a:pt x="292711" y="133674"/>
                  </a:cubicBezTo>
                  <a:cubicBezTo>
                    <a:pt x="297569" y="115863"/>
                    <a:pt x="291759" y="109957"/>
                    <a:pt x="289854" y="108052"/>
                  </a:cubicBezTo>
                  <a:cubicBezTo>
                    <a:pt x="285377" y="103575"/>
                    <a:pt x="269947" y="98527"/>
                    <a:pt x="206605" y="87478"/>
                  </a:cubicBezTo>
                  <a:lnTo>
                    <a:pt x="199843" y="86335"/>
                  </a:lnTo>
                  <a:cubicBezTo>
                    <a:pt x="172030" y="81573"/>
                    <a:pt x="156694" y="78906"/>
                    <a:pt x="146788" y="68523"/>
                  </a:cubicBezTo>
                  <a:cubicBezTo>
                    <a:pt x="140407" y="61856"/>
                    <a:pt x="134596" y="51378"/>
                    <a:pt x="136120" y="35472"/>
                  </a:cubicBezTo>
                  <a:cubicBezTo>
                    <a:pt x="116594" y="42330"/>
                    <a:pt x="94591" y="53093"/>
                    <a:pt x="75446" y="69571"/>
                  </a:cubicBezTo>
                  <a:cubicBezTo>
                    <a:pt x="68874" y="75191"/>
                    <a:pt x="52205" y="91002"/>
                    <a:pt x="39823" y="114624"/>
                  </a:cubicBezTo>
                  <a:cubicBezTo>
                    <a:pt x="34584" y="124626"/>
                    <a:pt x="30583" y="135103"/>
                    <a:pt x="28107" y="145676"/>
                  </a:cubicBezTo>
                  <a:cubicBezTo>
                    <a:pt x="26678" y="152153"/>
                    <a:pt x="20773" y="156630"/>
                    <a:pt x="14296" y="15663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2161717" y="2994241"/>
              <a:ext cx="434889" cy="154022"/>
            </a:xfrm>
            <a:custGeom>
              <a:rect b="b" l="l" r="r" t="t"/>
              <a:pathLst>
                <a:path extrusionOk="0" h="93916" w="265176">
                  <a:moveTo>
                    <a:pt x="250889" y="93917"/>
                  </a:moveTo>
                  <a:lnTo>
                    <a:pt x="56483" y="93917"/>
                  </a:lnTo>
                  <a:cubicBezTo>
                    <a:pt x="25336" y="93917"/>
                    <a:pt x="0" y="72866"/>
                    <a:pt x="0" y="46958"/>
                  </a:cubicBezTo>
                  <a:cubicBezTo>
                    <a:pt x="0" y="21050"/>
                    <a:pt x="25336" y="0"/>
                    <a:pt x="56483" y="0"/>
                  </a:cubicBezTo>
                  <a:lnTo>
                    <a:pt x="162211" y="0"/>
                  </a:lnTo>
                  <a:cubicBezTo>
                    <a:pt x="170117" y="0"/>
                    <a:pt x="176498" y="6382"/>
                    <a:pt x="176498" y="14288"/>
                  </a:cubicBezTo>
                  <a:cubicBezTo>
                    <a:pt x="176498" y="22193"/>
                    <a:pt x="170117" y="28575"/>
                    <a:pt x="162211" y="28575"/>
                  </a:cubicBezTo>
                  <a:lnTo>
                    <a:pt x="56483" y="28575"/>
                  </a:lnTo>
                  <a:cubicBezTo>
                    <a:pt x="41624" y="28575"/>
                    <a:pt x="28575" y="37148"/>
                    <a:pt x="28575" y="46958"/>
                  </a:cubicBezTo>
                  <a:cubicBezTo>
                    <a:pt x="28575" y="56769"/>
                    <a:pt x="41624" y="65342"/>
                    <a:pt x="56483" y="65342"/>
                  </a:cubicBezTo>
                  <a:lnTo>
                    <a:pt x="250889" y="65342"/>
                  </a:lnTo>
                  <a:cubicBezTo>
                    <a:pt x="258794" y="65342"/>
                    <a:pt x="265176" y="71723"/>
                    <a:pt x="265176" y="79629"/>
                  </a:cubicBezTo>
                  <a:cubicBezTo>
                    <a:pt x="265176" y="87535"/>
                    <a:pt x="258794" y="93917"/>
                    <a:pt x="250889" y="93917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2639244" y="2994241"/>
              <a:ext cx="283364" cy="154022"/>
            </a:xfrm>
            <a:custGeom>
              <a:rect b="b" l="l" r="r" t="t"/>
              <a:pathLst>
                <a:path extrusionOk="0" h="93916" w="172783">
                  <a:moveTo>
                    <a:pt x="116205" y="93917"/>
                  </a:moveTo>
                  <a:lnTo>
                    <a:pt x="48768" y="93917"/>
                  </a:lnTo>
                  <a:cubicBezTo>
                    <a:pt x="40862" y="93917"/>
                    <a:pt x="34480" y="87535"/>
                    <a:pt x="34480" y="79629"/>
                  </a:cubicBezTo>
                  <a:cubicBezTo>
                    <a:pt x="34480" y="71723"/>
                    <a:pt x="40862" y="65342"/>
                    <a:pt x="48768" y="65342"/>
                  </a:cubicBezTo>
                  <a:lnTo>
                    <a:pt x="116205" y="65342"/>
                  </a:lnTo>
                  <a:cubicBezTo>
                    <a:pt x="131064" y="65342"/>
                    <a:pt x="144209" y="56769"/>
                    <a:pt x="144209" y="46958"/>
                  </a:cubicBezTo>
                  <a:cubicBezTo>
                    <a:pt x="144209" y="37148"/>
                    <a:pt x="131159" y="28575"/>
                    <a:pt x="116205" y="28575"/>
                  </a:cubicBez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116205" y="0"/>
                  </a:lnTo>
                  <a:cubicBezTo>
                    <a:pt x="147352" y="0"/>
                    <a:pt x="172784" y="21050"/>
                    <a:pt x="172784" y="46958"/>
                  </a:cubicBezTo>
                  <a:cubicBezTo>
                    <a:pt x="172784" y="72866"/>
                    <a:pt x="147352" y="93917"/>
                    <a:pt x="116205" y="93917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2108311" y="3101521"/>
              <a:ext cx="878368" cy="154022"/>
            </a:xfrm>
            <a:custGeom>
              <a:rect b="b" l="l" r="r" t="t"/>
              <a:pathLst>
                <a:path extrusionOk="0" h="93916" w="535590">
                  <a:moveTo>
                    <a:pt x="479012" y="93917"/>
                  </a:moveTo>
                  <a:lnTo>
                    <a:pt x="56579" y="93917"/>
                  </a:lnTo>
                  <a:cubicBezTo>
                    <a:pt x="25432" y="93917"/>
                    <a:pt x="0" y="72866"/>
                    <a:pt x="0" y="46958"/>
                  </a:cubicBezTo>
                  <a:cubicBezTo>
                    <a:pt x="0" y="21050"/>
                    <a:pt x="25337" y="0"/>
                    <a:pt x="56579" y="0"/>
                  </a:cubicBezTo>
                  <a:lnTo>
                    <a:pt x="283464" y="0"/>
                  </a:lnTo>
                  <a:cubicBezTo>
                    <a:pt x="291370" y="0"/>
                    <a:pt x="297752" y="6382"/>
                    <a:pt x="297752" y="14288"/>
                  </a:cubicBezTo>
                  <a:cubicBezTo>
                    <a:pt x="297752" y="22193"/>
                    <a:pt x="291370" y="28575"/>
                    <a:pt x="283464" y="28575"/>
                  </a:cubicBezTo>
                  <a:lnTo>
                    <a:pt x="56579" y="28575"/>
                  </a:lnTo>
                  <a:cubicBezTo>
                    <a:pt x="41720" y="28575"/>
                    <a:pt x="28575" y="37147"/>
                    <a:pt x="28575" y="46958"/>
                  </a:cubicBezTo>
                  <a:cubicBezTo>
                    <a:pt x="28575" y="56769"/>
                    <a:pt x="41624" y="65342"/>
                    <a:pt x="56579" y="65342"/>
                  </a:cubicBezTo>
                  <a:lnTo>
                    <a:pt x="479012" y="65342"/>
                  </a:lnTo>
                  <a:cubicBezTo>
                    <a:pt x="493871" y="65342"/>
                    <a:pt x="507016" y="56769"/>
                    <a:pt x="507016" y="46958"/>
                  </a:cubicBezTo>
                  <a:cubicBezTo>
                    <a:pt x="507016" y="37147"/>
                    <a:pt x="493967" y="28575"/>
                    <a:pt x="479012" y="28575"/>
                  </a:cubicBezTo>
                  <a:lnTo>
                    <a:pt x="374999" y="28575"/>
                  </a:lnTo>
                  <a:cubicBezTo>
                    <a:pt x="367094" y="28575"/>
                    <a:pt x="360712" y="22193"/>
                    <a:pt x="360712" y="14288"/>
                  </a:cubicBezTo>
                  <a:cubicBezTo>
                    <a:pt x="360712" y="6382"/>
                    <a:pt x="367094" y="0"/>
                    <a:pt x="374999" y="0"/>
                  </a:cubicBezTo>
                  <a:lnTo>
                    <a:pt x="479012" y="0"/>
                  </a:lnTo>
                  <a:cubicBezTo>
                    <a:pt x="510159" y="0"/>
                    <a:pt x="535591" y="21050"/>
                    <a:pt x="535591" y="46958"/>
                  </a:cubicBezTo>
                  <a:cubicBezTo>
                    <a:pt x="535591" y="72866"/>
                    <a:pt x="510159" y="93917"/>
                    <a:pt x="479012" y="93917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2087698" y="2728236"/>
              <a:ext cx="923512" cy="528839"/>
            </a:xfrm>
            <a:custGeom>
              <a:rect b="b" l="l" r="r" t="t"/>
              <a:pathLst>
                <a:path extrusionOk="0" h="322463" w="563117">
                  <a:moveTo>
                    <a:pt x="548735" y="322463"/>
                  </a:moveTo>
                  <a:lnTo>
                    <a:pt x="14288" y="322463"/>
                  </a:lnTo>
                  <a:cubicBezTo>
                    <a:pt x="6382" y="322463"/>
                    <a:pt x="0" y="316082"/>
                    <a:pt x="0" y="308176"/>
                  </a:cubicBezTo>
                  <a:cubicBezTo>
                    <a:pt x="0" y="163015"/>
                    <a:pt x="106870" y="22045"/>
                    <a:pt x="233363" y="233"/>
                  </a:cubicBezTo>
                  <a:cubicBezTo>
                    <a:pt x="237363" y="-434"/>
                    <a:pt x="241554" y="614"/>
                    <a:pt x="244793" y="3185"/>
                  </a:cubicBezTo>
                  <a:cubicBezTo>
                    <a:pt x="248031" y="5757"/>
                    <a:pt x="249936" y="9567"/>
                    <a:pt x="250126" y="13758"/>
                  </a:cubicBezTo>
                  <a:cubicBezTo>
                    <a:pt x="250793" y="30617"/>
                    <a:pt x="264605" y="43857"/>
                    <a:pt x="281559" y="43857"/>
                  </a:cubicBezTo>
                  <a:cubicBezTo>
                    <a:pt x="298514" y="43857"/>
                    <a:pt x="312325" y="30617"/>
                    <a:pt x="312992" y="13758"/>
                  </a:cubicBezTo>
                  <a:cubicBezTo>
                    <a:pt x="313182" y="9662"/>
                    <a:pt x="315087" y="5852"/>
                    <a:pt x="318326" y="3185"/>
                  </a:cubicBezTo>
                  <a:cubicBezTo>
                    <a:pt x="321469" y="614"/>
                    <a:pt x="325660" y="-529"/>
                    <a:pt x="329756" y="233"/>
                  </a:cubicBezTo>
                  <a:cubicBezTo>
                    <a:pt x="456248" y="22045"/>
                    <a:pt x="563118" y="163015"/>
                    <a:pt x="563118" y="308176"/>
                  </a:cubicBezTo>
                  <a:cubicBezTo>
                    <a:pt x="563023" y="316082"/>
                    <a:pt x="556641" y="322463"/>
                    <a:pt x="548735" y="322463"/>
                  </a:cubicBezTo>
                  <a:close/>
                  <a:moveTo>
                    <a:pt x="28956" y="293888"/>
                  </a:moveTo>
                  <a:lnTo>
                    <a:pt x="534067" y="293888"/>
                  </a:lnTo>
                  <a:cubicBezTo>
                    <a:pt x="527780" y="172349"/>
                    <a:pt x="442055" y="57383"/>
                    <a:pt x="338519" y="31284"/>
                  </a:cubicBezTo>
                  <a:cubicBezTo>
                    <a:pt x="330613" y="55287"/>
                    <a:pt x="308039" y="72432"/>
                    <a:pt x="281464" y="72432"/>
                  </a:cubicBezTo>
                  <a:cubicBezTo>
                    <a:pt x="254889" y="72432"/>
                    <a:pt x="232315" y="55382"/>
                    <a:pt x="224409" y="31284"/>
                  </a:cubicBezTo>
                  <a:cubicBezTo>
                    <a:pt x="120968" y="57383"/>
                    <a:pt x="35243" y="172349"/>
                    <a:pt x="28956" y="29388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2129862" y="3308584"/>
              <a:ext cx="839003" cy="1001774"/>
            </a:xfrm>
            <a:custGeom>
              <a:rect b="b" l="l" r="r" t="t"/>
              <a:pathLst>
                <a:path extrusionOk="0" h="610838" w="511587">
                  <a:moveTo>
                    <a:pt x="451104" y="610838"/>
                  </a:moveTo>
                  <a:lnTo>
                    <a:pt x="65151" y="610838"/>
                  </a:lnTo>
                  <a:lnTo>
                    <a:pt x="0" y="0"/>
                  </a:lnTo>
                  <a:lnTo>
                    <a:pt x="511588" y="0"/>
                  </a:lnTo>
                  <a:close/>
                </a:path>
              </a:pathLst>
            </a:custGeom>
            <a:solidFill>
              <a:srgbClr val="ECDF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2106595" y="3285317"/>
              <a:ext cx="885820" cy="1048482"/>
            </a:xfrm>
            <a:custGeom>
              <a:rect b="b" l="l" r="r" t="t"/>
              <a:pathLst>
                <a:path extrusionOk="0" h="639318" w="540134">
                  <a:moveTo>
                    <a:pt x="465296" y="639318"/>
                  </a:moveTo>
                  <a:lnTo>
                    <a:pt x="79343" y="639318"/>
                  </a:lnTo>
                  <a:cubicBezTo>
                    <a:pt x="72009" y="639318"/>
                    <a:pt x="65913" y="633794"/>
                    <a:pt x="65151" y="626555"/>
                  </a:cubicBezTo>
                  <a:lnTo>
                    <a:pt x="95" y="15812"/>
                  </a:lnTo>
                  <a:cubicBezTo>
                    <a:pt x="-381" y="11811"/>
                    <a:pt x="952" y="7715"/>
                    <a:pt x="3714" y="4763"/>
                  </a:cubicBezTo>
                  <a:cubicBezTo>
                    <a:pt x="6381" y="1715"/>
                    <a:pt x="10287" y="0"/>
                    <a:pt x="14382" y="0"/>
                  </a:cubicBezTo>
                  <a:lnTo>
                    <a:pt x="525875" y="0"/>
                  </a:lnTo>
                  <a:cubicBezTo>
                    <a:pt x="529875" y="0"/>
                    <a:pt x="533781" y="1715"/>
                    <a:pt x="536448" y="4667"/>
                  </a:cubicBezTo>
                  <a:cubicBezTo>
                    <a:pt x="539210" y="7620"/>
                    <a:pt x="540448" y="11621"/>
                    <a:pt x="540067" y="15621"/>
                  </a:cubicBezTo>
                  <a:lnTo>
                    <a:pt x="479583" y="626364"/>
                  </a:lnTo>
                  <a:cubicBezTo>
                    <a:pt x="478821" y="633698"/>
                    <a:pt x="472630" y="639318"/>
                    <a:pt x="465296" y="639318"/>
                  </a:cubicBezTo>
                  <a:close/>
                  <a:moveTo>
                    <a:pt x="92202" y="610743"/>
                  </a:moveTo>
                  <a:lnTo>
                    <a:pt x="452437" y="610743"/>
                  </a:lnTo>
                  <a:lnTo>
                    <a:pt x="510063" y="28575"/>
                  </a:lnTo>
                  <a:lnTo>
                    <a:pt x="30099" y="28575"/>
                  </a:lnTo>
                  <a:lnTo>
                    <a:pt x="92202" y="610743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2079891" y="3233473"/>
              <a:ext cx="939135" cy="150273"/>
            </a:xfrm>
            <a:custGeom>
              <a:rect b="b" l="l" r="r" t="t"/>
              <a:pathLst>
                <a:path extrusionOk="0" h="91630" w="572643">
                  <a:moveTo>
                    <a:pt x="0" y="0"/>
                  </a:moveTo>
                  <a:lnTo>
                    <a:pt x="572643" y="0"/>
                  </a:lnTo>
                  <a:lnTo>
                    <a:pt x="572643" y="91630"/>
                  </a:lnTo>
                  <a:lnTo>
                    <a:pt x="0" y="91630"/>
                  </a:lnTo>
                  <a:close/>
                </a:path>
              </a:pathLst>
            </a:custGeom>
            <a:solidFill>
              <a:srgbClr val="ECDF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2056467" y="3210050"/>
              <a:ext cx="985996" cy="197136"/>
            </a:xfrm>
            <a:custGeom>
              <a:rect b="b" l="l" r="r" t="t"/>
              <a:pathLst>
                <a:path extrusionOk="0" h="120205" w="601217">
                  <a:moveTo>
                    <a:pt x="586835" y="120205"/>
                  </a:moveTo>
                  <a:lnTo>
                    <a:pt x="14288" y="120205"/>
                  </a:lnTo>
                  <a:cubicBezTo>
                    <a:pt x="6382" y="120205"/>
                    <a:pt x="0" y="113824"/>
                    <a:pt x="0" y="105918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586931" y="0"/>
                  </a:lnTo>
                  <a:cubicBezTo>
                    <a:pt x="594836" y="0"/>
                    <a:pt x="601218" y="6382"/>
                    <a:pt x="601218" y="14288"/>
                  </a:cubicBezTo>
                  <a:lnTo>
                    <a:pt x="601218" y="105918"/>
                  </a:lnTo>
                  <a:cubicBezTo>
                    <a:pt x="601123" y="113824"/>
                    <a:pt x="594741" y="120205"/>
                    <a:pt x="586835" y="120205"/>
                  </a:cubicBezTo>
                  <a:close/>
                  <a:moveTo>
                    <a:pt x="28575" y="91630"/>
                  </a:moveTo>
                  <a:lnTo>
                    <a:pt x="572643" y="91630"/>
                  </a:lnTo>
                  <a:lnTo>
                    <a:pt x="572643" y="28575"/>
                  </a:lnTo>
                  <a:lnTo>
                    <a:pt x="28575" y="28575"/>
                  </a:lnTo>
                  <a:lnTo>
                    <a:pt x="28575" y="9163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3"/>
            <p:cNvSpPr/>
            <p:nvPr/>
          </p:nvSpPr>
          <p:spPr>
            <a:xfrm rot="-3023080">
              <a:off x="2379722" y="3669150"/>
              <a:ext cx="327196" cy="247894"/>
            </a:xfrm>
            <a:custGeom>
              <a:rect b="b" l="l" r="r" t="t"/>
              <a:pathLst>
                <a:path extrusionOk="0" h="151258" w="199646">
                  <a:moveTo>
                    <a:pt x="199646" y="75629"/>
                  </a:moveTo>
                  <a:cubicBezTo>
                    <a:pt x="199646" y="117398"/>
                    <a:pt x="154954" y="151259"/>
                    <a:pt x="99823" y="151259"/>
                  </a:cubicBezTo>
                  <a:cubicBezTo>
                    <a:pt x="44692" y="151259"/>
                    <a:pt x="0" y="117398"/>
                    <a:pt x="0" y="75629"/>
                  </a:cubicBezTo>
                  <a:cubicBezTo>
                    <a:pt x="0" y="33860"/>
                    <a:pt x="44692" y="0"/>
                    <a:pt x="99823" y="0"/>
                  </a:cubicBezTo>
                  <a:cubicBezTo>
                    <a:pt x="154954" y="0"/>
                    <a:pt x="199646" y="33860"/>
                    <a:pt x="199646" y="75629"/>
                  </a:cubicBezTo>
                  <a:close/>
                </a:path>
              </a:pathLst>
            </a:custGeom>
            <a:solidFill>
              <a:srgbClr val="B273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2378448" y="3620945"/>
              <a:ext cx="330098" cy="344707"/>
            </a:xfrm>
            <a:custGeom>
              <a:rect b="b" l="l" r="r" t="t"/>
              <a:pathLst>
                <a:path extrusionOk="0" h="210187" w="201279">
                  <a:moveTo>
                    <a:pt x="77351" y="210187"/>
                  </a:moveTo>
                  <a:cubicBezTo>
                    <a:pt x="58587" y="210187"/>
                    <a:pt x="41537" y="204377"/>
                    <a:pt x="27821" y="192947"/>
                  </a:cubicBezTo>
                  <a:cubicBezTo>
                    <a:pt x="8771" y="177136"/>
                    <a:pt x="-1135" y="152942"/>
                    <a:pt x="104" y="124653"/>
                  </a:cubicBezTo>
                  <a:cubicBezTo>
                    <a:pt x="1247" y="97888"/>
                    <a:pt x="12391" y="70551"/>
                    <a:pt x="31346" y="47596"/>
                  </a:cubicBezTo>
                  <a:cubicBezTo>
                    <a:pt x="71446" y="-886"/>
                    <a:pt x="135168" y="-14602"/>
                    <a:pt x="173459" y="17020"/>
                  </a:cubicBezTo>
                  <a:cubicBezTo>
                    <a:pt x="192509" y="32832"/>
                    <a:pt x="202415" y="57121"/>
                    <a:pt x="201176" y="85315"/>
                  </a:cubicBezTo>
                  <a:cubicBezTo>
                    <a:pt x="200033" y="112080"/>
                    <a:pt x="188889" y="139417"/>
                    <a:pt x="169934" y="162372"/>
                  </a:cubicBezTo>
                  <a:cubicBezTo>
                    <a:pt x="150980" y="185327"/>
                    <a:pt x="126119" y="201329"/>
                    <a:pt x="100116" y="207425"/>
                  </a:cubicBezTo>
                  <a:cubicBezTo>
                    <a:pt x="92210" y="209235"/>
                    <a:pt x="84686" y="210187"/>
                    <a:pt x="77351" y="210187"/>
                  </a:cubicBezTo>
                  <a:close/>
                  <a:moveTo>
                    <a:pt x="123452" y="28355"/>
                  </a:moveTo>
                  <a:cubicBezTo>
                    <a:pt x="100021" y="28355"/>
                    <a:pt x="73256" y="41786"/>
                    <a:pt x="53253" y="65884"/>
                  </a:cubicBezTo>
                  <a:cubicBezTo>
                    <a:pt x="38204" y="84077"/>
                    <a:pt x="29441" y="105412"/>
                    <a:pt x="28583" y="125891"/>
                  </a:cubicBezTo>
                  <a:cubicBezTo>
                    <a:pt x="27726" y="144941"/>
                    <a:pt x="33917" y="160943"/>
                    <a:pt x="46014" y="170945"/>
                  </a:cubicBezTo>
                  <a:cubicBezTo>
                    <a:pt x="58016" y="180946"/>
                    <a:pt x="74875" y="183994"/>
                    <a:pt x="93449" y="179612"/>
                  </a:cubicBezTo>
                  <a:cubicBezTo>
                    <a:pt x="113451" y="174945"/>
                    <a:pt x="132787" y="162277"/>
                    <a:pt x="147836" y="144179"/>
                  </a:cubicBezTo>
                  <a:lnTo>
                    <a:pt x="147836" y="144179"/>
                  </a:lnTo>
                  <a:cubicBezTo>
                    <a:pt x="162886" y="125986"/>
                    <a:pt x="171649" y="104746"/>
                    <a:pt x="172506" y="84172"/>
                  </a:cubicBezTo>
                  <a:cubicBezTo>
                    <a:pt x="173363" y="65122"/>
                    <a:pt x="167172" y="49120"/>
                    <a:pt x="155075" y="39119"/>
                  </a:cubicBezTo>
                  <a:cubicBezTo>
                    <a:pt x="146312" y="31880"/>
                    <a:pt x="135359" y="28355"/>
                    <a:pt x="123452" y="2835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2433105" y="3662346"/>
              <a:ext cx="237852" cy="289234"/>
            </a:xfrm>
            <a:custGeom>
              <a:rect b="b" l="l" r="r" t="t"/>
              <a:pathLst>
                <a:path extrusionOk="0" h="176362" w="145032">
                  <a:moveTo>
                    <a:pt x="14295" y="176362"/>
                  </a:moveTo>
                  <a:cubicBezTo>
                    <a:pt x="9627" y="176362"/>
                    <a:pt x="5151" y="174076"/>
                    <a:pt x="2388" y="169981"/>
                  </a:cubicBezTo>
                  <a:cubicBezTo>
                    <a:pt x="-1993" y="163408"/>
                    <a:pt x="-183" y="154550"/>
                    <a:pt x="6484" y="150169"/>
                  </a:cubicBezTo>
                  <a:cubicBezTo>
                    <a:pt x="27344" y="136357"/>
                    <a:pt x="39250" y="121308"/>
                    <a:pt x="42679" y="104068"/>
                  </a:cubicBezTo>
                  <a:cubicBezTo>
                    <a:pt x="44013" y="97400"/>
                    <a:pt x="44013" y="91018"/>
                    <a:pt x="44013" y="84160"/>
                  </a:cubicBezTo>
                  <a:cubicBezTo>
                    <a:pt x="44013" y="71683"/>
                    <a:pt x="43917" y="57490"/>
                    <a:pt x="52776" y="42060"/>
                  </a:cubicBezTo>
                  <a:cubicBezTo>
                    <a:pt x="65730" y="19581"/>
                    <a:pt x="91257" y="5484"/>
                    <a:pt x="128690" y="150"/>
                  </a:cubicBezTo>
                  <a:cubicBezTo>
                    <a:pt x="136500" y="-993"/>
                    <a:pt x="143739" y="4531"/>
                    <a:pt x="144882" y="12342"/>
                  </a:cubicBezTo>
                  <a:cubicBezTo>
                    <a:pt x="146025" y="20152"/>
                    <a:pt x="140501" y="27391"/>
                    <a:pt x="132690" y="28534"/>
                  </a:cubicBezTo>
                  <a:cubicBezTo>
                    <a:pt x="104401" y="32535"/>
                    <a:pt x="85923" y="41869"/>
                    <a:pt x="77541" y="56347"/>
                  </a:cubicBezTo>
                  <a:cubicBezTo>
                    <a:pt x="72492" y="65110"/>
                    <a:pt x="72492" y="73492"/>
                    <a:pt x="72588" y="84065"/>
                  </a:cubicBezTo>
                  <a:cubicBezTo>
                    <a:pt x="72588" y="91590"/>
                    <a:pt x="72683" y="100258"/>
                    <a:pt x="70778" y="109687"/>
                  </a:cubicBezTo>
                  <a:cubicBezTo>
                    <a:pt x="65825" y="134357"/>
                    <a:pt x="49537" y="156074"/>
                    <a:pt x="22296" y="173981"/>
                  </a:cubicBezTo>
                  <a:cubicBezTo>
                    <a:pt x="19724" y="175600"/>
                    <a:pt x="16962" y="176362"/>
                    <a:pt x="14295" y="176362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2076768" y="2754384"/>
              <a:ext cx="413331" cy="1558818"/>
            </a:xfrm>
            <a:custGeom>
              <a:rect b="b" l="l" r="r" t="t"/>
              <a:pathLst>
                <a:path extrusionOk="0" h="950499" w="252031">
                  <a:moveTo>
                    <a:pt x="240602" y="0"/>
                  </a:moveTo>
                  <a:cubicBezTo>
                    <a:pt x="240982" y="10858"/>
                    <a:pt x="245269" y="20574"/>
                    <a:pt x="252031" y="28289"/>
                  </a:cubicBezTo>
                  <a:cubicBezTo>
                    <a:pt x="164973" y="80296"/>
                    <a:pt x="105251" y="189643"/>
                    <a:pt x="105251" y="293942"/>
                  </a:cubicBezTo>
                  <a:lnTo>
                    <a:pt x="86201" y="293942"/>
                  </a:lnTo>
                  <a:lnTo>
                    <a:pt x="86201" y="385572"/>
                  </a:lnTo>
                  <a:lnTo>
                    <a:pt x="121634" y="385572"/>
                  </a:lnTo>
                  <a:lnTo>
                    <a:pt x="181832" y="950500"/>
                  </a:lnTo>
                  <a:lnTo>
                    <a:pt x="95631" y="950500"/>
                  </a:lnTo>
                  <a:lnTo>
                    <a:pt x="35433" y="385572"/>
                  </a:lnTo>
                  <a:lnTo>
                    <a:pt x="0" y="385572"/>
                  </a:lnTo>
                  <a:lnTo>
                    <a:pt x="0" y="293942"/>
                  </a:lnTo>
                  <a:lnTo>
                    <a:pt x="19050" y="293942"/>
                  </a:lnTo>
                  <a:cubicBezTo>
                    <a:pt x="19050" y="161830"/>
                    <a:pt x="114776" y="21717"/>
                    <a:pt x="240602" y="0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2489958" y="2797639"/>
              <a:ext cx="4999" cy="6560"/>
            </a:xfrm>
            <a:custGeom>
              <a:rect b="b" l="l" r="r" t="t"/>
              <a:pathLst>
                <a:path extrusionOk="0" h="4000" w="3048">
                  <a:moveTo>
                    <a:pt x="0" y="1810"/>
                  </a:moveTo>
                  <a:cubicBezTo>
                    <a:pt x="953" y="1238"/>
                    <a:pt x="2096" y="571"/>
                    <a:pt x="3048" y="0"/>
                  </a:cubicBezTo>
                  <a:lnTo>
                    <a:pt x="2096" y="4000"/>
                  </a:lnTo>
                  <a:cubicBezTo>
                    <a:pt x="1334" y="3429"/>
                    <a:pt x="572" y="2667"/>
                    <a:pt x="0" y="181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3" name="Google Shape;93;p3"/>
          <p:cNvGrpSpPr/>
          <p:nvPr/>
        </p:nvGrpSpPr>
        <p:grpSpPr>
          <a:xfrm>
            <a:off x="4089917" y="2563678"/>
            <a:ext cx="1439380" cy="1647551"/>
            <a:chOff x="3526839" y="2669556"/>
            <a:chExt cx="1439380" cy="1647551"/>
          </a:xfrm>
        </p:grpSpPr>
        <p:sp>
          <p:nvSpPr>
            <p:cNvPr id="94" name="Google Shape;94;p3"/>
            <p:cNvSpPr/>
            <p:nvPr/>
          </p:nvSpPr>
          <p:spPr>
            <a:xfrm>
              <a:off x="3550263" y="4161670"/>
              <a:ext cx="1369649" cy="131997"/>
            </a:xfrm>
            <a:custGeom>
              <a:rect b="b" l="l" r="r" t="t"/>
              <a:pathLst>
                <a:path extrusionOk="0" h="80486" w="835152">
                  <a:moveTo>
                    <a:pt x="0" y="0"/>
                  </a:moveTo>
                  <a:lnTo>
                    <a:pt x="835152" y="0"/>
                  </a:lnTo>
                  <a:lnTo>
                    <a:pt x="835152" y="80486"/>
                  </a:lnTo>
                  <a:lnTo>
                    <a:pt x="0" y="80486"/>
                  </a:lnTo>
                  <a:close/>
                </a:path>
              </a:pathLst>
            </a:custGeom>
            <a:solidFill>
              <a:srgbClr val="A6876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3550263" y="3518459"/>
              <a:ext cx="1369805" cy="131997"/>
            </a:xfrm>
            <a:custGeom>
              <a:rect b="b" l="l" r="r" t="t"/>
              <a:pathLst>
                <a:path extrusionOk="0" h="80486" w="835247">
                  <a:moveTo>
                    <a:pt x="835152" y="80486"/>
                  </a:moveTo>
                  <a:lnTo>
                    <a:pt x="0" y="80486"/>
                  </a:lnTo>
                  <a:lnTo>
                    <a:pt x="0" y="56864"/>
                  </a:lnTo>
                  <a:cubicBezTo>
                    <a:pt x="0" y="25432"/>
                    <a:pt x="25432" y="0"/>
                    <a:pt x="56864" y="0"/>
                  </a:cubicBezTo>
                  <a:lnTo>
                    <a:pt x="778383" y="0"/>
                  </a:lnTo>
                  <a:cubicBezTo>
                    <a:pt x="809815" y="0"/>
                    <a:pt x="835247" y="25432"/>
                    <a:pt x="835247" y="56864"/>
                  </a:cubicBezTo>
                  <a:lnTo>
                    <a:pt x="835247" y="80486"/>
                  </a:lnTo>
                  <a:close/>
                </a:path>
              </a:pathLst>
            </a:custGeom>
            <a:solidFill>
              <a:srgbClr val="A6876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3526839" y="3494879"/>
              <a:ext cx="1416668" cy="179016"/>
            </a:xfrm>
            <a:custGeom>
              <a:rect b="b" l="l" r="r" t="t"/>
              <a:pathLst>
                <a:path extrusionOk="0" h="109156" w="863822">
                  <a:moveTo>
                    <a:pt x="849440" y="109157"/>
                  </a:moveTo>
                  <a:lnTo>
                    <a:pt x="14288" y="109157"/>
                  </a:lnTo>
                  <a:cubicBezTo>
                    <a:pt x="6382" y="109157"/>
                    <a:pt x="0" y="102775"/>
                    <a:pt x="0" y="94869"/>
                  </a:cubicBezTo>
                  <a:lnTo>
                    <a:pt x="0" y="71152"/>
                  </a:lnTo>
                  <a:cubicBezTo>
                    <a:pt x="0" y="31909"/>
                    <a:pt x="31909" y="0"/>
                    <a:pt x="71152" y="0"/>
                  </a:cubicBezTo>
                  <a:lnTo>
                    <a:pt x="792670" y="0"/>
                  </a:lnTo>
                  <a:cubicBezTo>
                    <a:pt x="831914" y="0"/>
                    <a:pt x="863822" y="31909"/>
                    <a:pt x="863822" y="71152"/>
                  </a:cubicBezTo>
                  <a:lnTo>
                    <a:pt x="863822" y="94869"/>
                  </a:lnTo>
                  <a:cubicBezTo>
                    <a:pt x="863727" y="102679"/>
                    <a:pt x="857345" y="109157"/>
                    <a:pt x="849440" y="109157"/>
                  </a:cubicBezTo>
                  <a:close/>
                  <a:moveTo>
                    <a:pt x="28575" y="80582"/>
                  </a:moveTo>
                  <a:lnTo>
                    <a:pt x="835152" y="80582"/>
                  </a:lnTo>
                  <a:lnTo>
                    <a:pt x="835152" y="71152"/>
                  </a:lnTo>
                  <a:cubicBezTo>
                    <a:pt x="835152" y="47720"/>
                    <a:pt x="816102" y="28575"/>
                    <a:pt x="792575" y="28575"/>
                  </a:cubicBezTo>
                  <a:lnTo>
                    <a:pt x="71056" y="28575"/>
                  </a:lnTo>
                  <a:cubicBezTo>
                    <a:pt x="47625" y="28575"/>
                    <a:pt x="28480" y="47625"/>
                    <a:pt x="28480" y="71152"/>
                  </a:cubicBezTo>
                  <a:lnTo>
                    <a:pt x="28480" y="80582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3549481" y="3514400"/>
              <a:ext cx="291643" cy="775738"/>
            </a:xfrm>
            <a:custGeom>
              <a:rect b="b" l="l" r="r" t="t"/>
              <a:pathLst>
                <a:path extrusionOk="0" h="473011" w="177831">
                  <a:moveTo>
                    <a:pt x="117729" y="80582"/>
                  </a:moveTo>
                  <a:lnTo>
                    <a:pt x="158020" y="80582"/>
                  </a:lnTo>
                  <a:lnTo>
                    <a:pt x="158020" y="392525"/>
                  </a:lnTo>
                  <a:lnTo>
                    <a:pt x="117729" y="392525"/>
                  </a:lnTo>
                  <a:lnTo>
                    <a:pt x="117729" y="473012"/>
                  </a:lnTo>
                  <a:lnTo>
                    <a:pt x="0" y="473012"/>
                  </a:lnTo>
                  <a:lnTo>
                    <a:pt x="0" y="392525"/>
                  </a:lnTo>
                  <a:lnTo>
                    <a:pt x="40291" y="392525"/>
                  </a:lnTo>
                  <a:lnTo>
                    <a:pt x="40291" y="80582"/>
                  </a:lnTo>
                  <a:lnTo>
                    <a:pt x="0" y="80582"/>
                  </a:lnTo>
                  <a:lnTo>
                    <a:pt x="0" y="60008"/>
                  </a:lnTo>
                  <a:cubicBezTo>
                    <a:pt x="0" y="26861"/>
                    <a:pt x="26860" y="0"/>
                    <a:pt x="60103" y="0"/>
                  </a:cubicBezTo>
                  <a:lnTo>
                    <a:pt x="177832" y="0"/>
                  </a:lnTo>
                  <a:cubicBezTo>
                    <a:pt x="144590" y="0"/>
                    <a:pt x="117729" y="26861"/>
                    <a:pt x="117729" y="60008"/>
                  </a:cubicBezTo>
                  <a:lnTo>
                    <a:pt x="117729" y="80582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8" name="Google Shape;98;p3"/>
            <p:cNvGrpSpPr/>
            <p:nvPr/>
          </p:nvGrpSpPr>
          <p:grpSpPr>
            <a:xfrm>
              <a:off x="3526839" y="2669556"/>
              <a:ext cx="1439380" cy="1647551"/>
              <a:chOff x="3526839" y="2669556"/>
              <a:chExt cx="1439380" cy="1647551"/>
            </a:xfrm>
          </p:grpSpPr>
          <p:sp>
            <p:nvSpPr>
              <p:cNvPr id="99" name="Google Shape;99;p3"/>
              <p:cNvSpPr/>
              <p:nvPr/>
            </p:nvSpPr>
            <p:spPr>
              <a:xfrm>
                <a:off x="4174762" y="2949048"/>
                <a:ext cx="726035" cy="246405"/>
              </a:xfrm>
              <a:custGeom>
                <a:rect b="b" l="l" r="r" t="t"/>
                <a:pathLst>
                  <a:path extrusionOk="0" h="150247" w="442704">
                    <a:moveTo>
                      <a:pt x="22176" y="150248"/>
                    </a:moveTo>
                    <a:cubicBezTo>
                      <a:pt x="16842" y="150248"/>
                      <a:pt x="11794" y="147295"/>
                      <a:pt x="9317" y="142247"/>
                    </a:cubicBezTo>
                    <a:cubicBezTo>
                      <a:pt x="-6685" y="109386"/>
                      <a:pt x="-1827" y="70333"/>
                      <a:pt x="21985" y="40234"/>
                    </a:cubicBezTo>
                    <a:cubicBezTo>
                      <a:pt x="55799" y="-2343"/>
                      <a:pt x="111616" y="-914"/>
                      <a:pt x="160860" y="515"/>
                    </a:cubicBezTo>
                    <a:cubicBezTo>
                      <a:pt x="169337" y="705"/>
                      <a:pt x="177719" y="991"/>
                      <a:pt x="185911" y="991"/>
                    </a:cubicBezTo>
                    <a:lnTo>
                      <a:pt x="428417" y="991"/>
                    </a:lnTo>
                    <a:cubicBezTo>
                      <a:pt x="436323" y="991"/>
                      <a:pt x="442705" y="7373"/>
                      <a:pt x="442705" y="15279"/>
                    </a:cubicBezTo>
                    <a:cubicBezTo>
                      <a:pt x="442705" y="23184"/>
                      <a:pt x="436323" y="29566"/>
                      <a:pt x="428417" y="29566"/>
                    </a:cubicBezTo>
                    <a:lnTo>
                      <a:pt x="185911" y="29566"/>
                    </a:lnTo>
                    <a:cubicBezTo>
                      <a:pt x="177529" y="29566"/>
                      <a:pt x="168861" y="29376"/>
                      <a:pt x="160098" y="29090"/>
                    </a:cubicBezTo>
                    <a:cubicBezTo>
                      <a:pt x="115521" y="27947"/>
                      <a:pt x="69229" y="26613"/>
                      <a:pt x="44369" y="58046"/>
                    </a:cubicBezTo>
                    <a:cubicBezTo>
                      <a:pt x="27415" y="79382"/>
                      <a:pt x="23890" y="106909"/>
                      <a:pt x="35035" y="129769"/>
                    </a:cubicBezTo>
                    <a:cubicBezTo>
                      <a:pt x="38464" y="136818"/>
                      <a:pt x="35511" y="145390"/>
                      <a:pt x="28462" y="148914"/>
                    </a:cubicBezTo>
                    <a:cubicBezTo>
                      <a:pt x="26367" y="149772"/>
                      <a:pt x="24271" y="150248"/>
                      <a:pt x="22176" y="15024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" name="Google Shape;100;p3"/>
              <p:cNvSpPr/>
              <p:nvPr/>
            </p:nvSpPr>
            <p:spPr>
              <a:xfrm>
                <a:off x="3954397" y="3221449"/>
                <a:ext cx="561105" cy="280553"/>
              </a:xfrm>
              <a:custGeom>
                <a:rect b="b" l="l" r="r" t="t"/>
                <a:pathLst>
                  <a:path extrusionOk="0" h="171069" w="342137">
                    <a:moveTo>
                      <a:pt x="342138" y="0"/>
                    </a:moveTo>
                    <a:cubicBezTo>
                      <a:pt x="342138" y="94488"/>
                      <a:pt x="265557" y="171069"/>
                      <a:pt x="171069" y="171069"/>
                    </a:cubicBezTo>
                    <a:cubicBezTo>
                      <a:pt x="76581" y="171069"/>
                      <a:pt x="0" y="94488"/>
                      <a:pt x="0" y="0"/>
                    </a:cubicBezTo>
                    <a:lnTo>
                      <a:pt x="342138" y="0"/>
                    </a:lnTo>
                    <a:close/>
                  </a:path>
                </a:pathLst>
              </a:custGeom>
              <a:solidFill>
                <a:srgbClr val="E2A85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" name="Google Shape;101;p3"/>
              <p:cNvSpPr/>
              <p:nvPr/>
            </p:nvSpPr>
            <p:spPr>
              <a:xfrm>
                <a:off x="3930973" y="3198025"/>
                <a:ext cx="607968" cy="327416"/>
              </a:xfrm>
              <a:custGeom>
                <a:rect b="b" l="l" r="r" t="t"/>
                <a:pathLst>
                  <a:path extrusionOk="0" h="199644" w="370712">
                    <a:moveTo>
                      <a:pt x="185357" y="199644"/>
                    </a:moveTo>
                    <a:cubicBezTo>
                      <a:pt x="83153" y="199644"/>
                      <a:pt x="0" y="116491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356425" y="0"/>
                    </a:lnTo>
                    <a:cubicBezTo>
                      <a:pt x="364331" y="0"/>
                      <a:pt x="370713" y="6382"/>
                      <a:pt x="370713" y="14288"/>
                    </a:cubicBezTo>
                    <a:cubicBezTo>
                      <a:pt x="370713" y="116491"/>
                      <a:pt x="287560" y="199644"/>
                      <a:pt x="185357" y="199644"/>
                    </a:cubicBezTo>
                    <a:close/>
                    <a:moveTo>
                      <a:pt x="29242" y="28575"/>
                    </a:moveTo>
                    <a:cubicBezTo>
                      <a:pt x="36481" y="108395"/>
                      <a:pt x="103727" y="171069"/>
                      <a:pt x="185357" y="171069"/>
                    </a:cubicBezTo>
                    <a:cubicBezTo>
                      <a:pt x="266986" y="171069"/>
                      <a:pt x="334232" y="108395"/>
                      <a:pt x="341471" y="28575"/>
                    </a:cubicBezTo>
                    <a:lnTo>
                      <a:pt x="29242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" name="Google Shape;102;p3"/>
              <p:cNvSpPr/>
              <p:nvPr/>
            </p:nvSpPr>
            <p:spPr>
              <a:xfrm>
                <a:off x="3616318" y="3650413"/>
                <a:ext cx="1237651" cy="511587"/>
              </a:xfrm>
              <a:custGeom>
                <a:rect b="b" l="l" r="r" t="t"/>
                <a:pathLst>
                  <a:path extrusionOk="0" h="311943" w="754665">
                    <a:moveTo>
                      <a:pt x="0" y="0"/>
                    </a:moveTo>
                    <a:lnTo>
                      <a:pt x="754666" y="0"/>
                    </a:lnTo>
                    <a:lnTo>
                      <a:pt x="754666" y="311944"/>
                    </a:lnTo>
                    <a:lnTo>
                      <a:pt x="0" y="311944"/>
                    </a:lnTo>
                    <a:close/>
                  </a:path>
                </a:pathLst>
              </a:custGeom>
              <a:solidFill>
                <a:srgbClr val="A687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3" name="Google Shape;103;p3"/>
              <p:cNvSpPr/>
              <p:nvPr/>
            </p:nvSpPr>
            <p:spPr>
              <a:xfrm>
                <a:off x="3592894" y="3626833"/>
                <a:ext cx="1284514" cy="558450"/>
              </a:xfrm>
              <a:custGeom>
                <a:rect b="b" l="l" r="r" t="t"/>
                <a:pathLst>
                  <a:path extrusionOk="0" h="340518" w="783240">
                    <a:moveTo>
                      <a:pt x="768953" y="340519"/>
                    </a:moveTo>
                    <a:lnTo>
                      <a:pt x="14288" y="340519"/>
                    </a:lnTo>
                    <a:cubicBezTo>
                      <a:pt x="6382" y="340519"/>
                      <a:pt x="0" y="334137"/>
                      <a:pt x="0" y="326231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768953" y="0"/>
                    </a:lnTo>
                    <a:cubicBezTo>
                      <a:pt x="776859" y="0"/>
                      <a:pt x="783241" y="6382"/>
                      <a:pt x="783241" y="14288"/>
                    </a:cubicBezTo>
                    <a:lnTo>
                      <a:pt x="783241" y="326231"/>
                    </a:lnTo>
                    <a:cubicBezTo>
                      <a:pt x="783241" y="334137"/>
                      <a:pt x="776859" y="340519"/>
                      <a:pt x="768953" y="340519"/>
                    </a:cubicBezTo>
                    <a:close/>
                    <a:moveTo>
                      <a:pt x="28575" y="311944"/>
                    </a:moveTo>
                    <a:lnTo>
                      <a:pt x="754666" y="311944"/>
                    </a:lnTo>
                    <a:lnTo>
                      <a:pt x="754666" y="28575"/>
                    </a:lnTo>
                    <a:lnTo>
                      <a:pt x="28575" y="28575"/>
                    </a:lnTo>
                    <a:lnTo>
                      <a:pt x="28575" y="311944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3"/>
              <p:cNvSpPr/>
              <p:nvPr/>
            </p:nvSpPr>
            <p:spPr>
              <a:xfrm>
                <a:off x="3526839" y="4138247"/>
                <a:ext cx="1416512" cy="178860"/>
              </a:xfrm>
              <a:custGeom>
                <a:rect b="b" l="l" r="r" t="t"/>
                <a:pathLst>
                  <a:path extrusionOk="0" h="109061" w="863727">
                    <a:moveTo>
                      <a:pt x="849440" y="109061"/>
                    </a:moveTo>
                    <a:lnTo>
                      <a:pt x="14288" y="109061"/>
                    </a:lnTo>
                    <a:cubicBezTo>
                      <a:pt x="6382" y="109061"/>
                      <a:pt x="0" y="102679"/>
                      <a:pt x="0" y="94774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849440" y="0"/>
                    </a:lnTo>
                    <a:cubicBezTo>
                      <a:pt x="857345" y="0"/>
                      <a:pt x="863727" y="6382"/>
                      <a:pt x="863727" y="14288"/>
                    </a:cubicBezTo>
                    <a:lnTo>
                      <a:pt x="863727" y="94774"/>
                    </a:lnTo>
                    <a:cubicBezTo>
                      <a:pt x="863727" y="102679"/>
                      <a:pt x="857345" y="109061"/>
                      <a:pt x="849440" y="109061"/>
                    </a:cubicBezTo>
                    <a:close/>
                    <a:moveTo>
                      <a:pt x="28575" y="80486"/>
                    </a:moveTo>
                    <a:lnTo>
                      <a:pt x="835152" y="80486"/>
                    </a:lnTo>
                    <a:lnTo>
                      <a:pt x="835152" y="28575"/>
                    </a:lnTo>
                    <a:lnTo>
                      <a:pt x="28575" y="28575"/>
                    </a:lnTo>
                    <a:lnTo>
                      <a:pt x="28575" y="80486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3"/>
              <p:cNvSpPr/>
              <p:nvPr/>
            </p:nvSpPr>
            <p:spPr>
              <a:xfrm>
                <a:off x="3781219" y="3765812"/>
                <a:ext cx="907579" cy="280553"/>
              </a:xfrm>
              <a:custGeom>
                <a:rect b="b" l="l" r="r" t="t"/>
                <a:pathLst>
                  <a:path extrusionOk="0" h="171069" w="553402">
                    <a:moveTo>
                      <a:pt x="0" y="0"/>
                    </a:moveTo>
                    <a:lnTo>
                      <a:pt x="553403" y="0"/>
                    </a:lnTo>
                    <a:lnTo>
                      <a:pt x="553403" y="171069"/>
                    </a:lnTo>
                    <a:lnTo>
                      <a:pt x="0" y="171069"/>
                    </a:lnTo>
                    <a:close/>
                  </a:path>
                </a:pathLst>
              </a:custGeom>
              <a:solidFill>
                <a:srgbClr val="EDE0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" name="Google Shape;106;p3"/>
              <p:cNvSpPr/>
              <p:nvPr/>
            </p:nvSpPr>
            <p:spPr>
              <a:xfrm>
                <a:off x="3757795" y="3742389"/>
                <a:ext cx="954442" cy="327416"/>
              </a:xfrm>
              <a:custGeom>
                <a:rect b="b" l="l" r="r" t="t"/>
                <a:pathLst>
                  <a:path extrusionOk="0" h="199644" w="581977">
                    <a:moveTo>
                      <a:pt x="567690" y="199644"/>
                    </a:moveTo>
                    <a:lnTo>
                      <a:pt x="14288" y="199644"/>
                    </a:lnTo>
                    <a:cubicBezTo>
                      <a:pt x="6382" y="199644"/>
                      <a:pt x="0" y="193262"/>
                      <a:pt x="0" y="185357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567690" y="0"/>
                    </a:lnTo>
                    <a:cubicBezTo>
                      <a:pt x="575596" y="0"/>
                      <a:pt x="581978" y="6382"/>
                      <a:pt x="581978" y="14288"/>
                    </a:cubicBezTo>
                    <a:lnTo>
                      <a:pt x="581978" y="185357"/>
                    </a:lnTo>
                    <a:cubicBezTo>
                      <a:pt x="581978" y="193262"/>
                      <a:pt x="575596" y="199644"/>
                      <a:pt x="567690" y="199644"/>
                    </a:cubicBezTo>
                    <a:close/>
                    <a:moveTo>
                      <a:pt x="28575" y="171069"/>
                    </a:moveTo>
                    <a:lnTo>
                      <a:pt x="553403" y="171069"/>
                    </a:lnTo>
                    <a:lnTo>
                      <a:pt x="553403" y="28575"/>
                    </a:lnTo>
                    <a:lnTo>
                      <a:pt x="28575" y="28575"/>
                    </a:lnTo>
                    <a:lnTo>
                      <a:pt x="28575" y="171069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" name="Google Shape;107;p3"/>
              <p:cNvSpPr/>
              <p:nvPr/>
            </p:nvSpPr>
            <p:spPr>
              <a:xfrm>
                <a:off x="4168956" y="3848263"/>
                <a:ext cx="131997" cy="131997"/>
              </a:xfrm>
              <a:custGeom>
                <a:rect b="b" l="l" r="r" t="t"/>
                <a:pathLst>
                  <a:path extrusionOk="0" h="80486" w="80486">
                    <a:moveTo>
                      <a:pt x="42386" y="80486"/>
                    </a:moveTo>
                    <a:lnTo>
                      <a:pt x="38100" y="80486"/>
                    </a:lnTo>
                    <a:cubicBezTo>
                      <a:pt x="17145" y="80486"/>
                      <a:pt x="0" y="63341"/>
                      <a:pt x="0" y="42386"/>
                    </a:cubicBezTo>
                    <a:lnTo>
                      <a:pt x="0" y="38100"/>
                    </a:lnTo>
                    <a:cubicBezTo>
                      <a:pt x="0" y="17145"/>
                      <a:pt x="17145" y="0"/>
                      <a:pt x="38100" y="0"/>
                    </a:cubicBezTo>
                    <a:lnTo>
                      <a:pt x="42386" y="0"/>
                    </a:lnTo>
                    <a:cubicBezTo>
                      <a:pt x="63341" y="0"/>
                      <a:pt x="80486" y="17145"/>
                      <a:pt x="80486" y="38100"/>
                    </a:cubicBezTo>
                    <a:lnTo>
                      <a:pt x="80486" y="42386"/>
                    </a:lnTo>
                    <a:cubicBezTo>
                      <a:pt x="80486" y="63341"/>
                      <a:pt x="63341" y="80486"/>
                      <a:pt x="42386" y="80486"/>
                    </a:cubicBezTo>
                    <a:close/>
                  </a:path>
                </a:pathLst>
              </a:custGeom>
              <a:solidFill>
                <a:srgbClr val="EDE0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108;p3"/>
              <p:cNvSpPr/>
              <p:nvPr/>
            </p:nvSpPr>
            <p:spPr>
              <a:xfrm>
                <a:off x="4145533" y="3824840"/>
                <a:ext cx="178860" cy="178860"/>
              </a:xfrm>
              <a:custGeom>
                <a:rect b="b" l="l" r="r" t="t"/>
                <a:pathLst>
                  <a:path extrusionOk="0" h="109061" w="109061">
                    <a:moveTo>
                      <a:pt x="56674" y="109061"/>
                    </a:moveTo>
                    <a:lnTo>
                      <a:pt x="52388" y="109061"/>
                    </a:lnTo>
                    <a:cubicBezTo>
                      <a:pt x="23527" y="109061"/>
                      <a:pt x="0" y="85534"/>
                      <a:pt x="0" y="56674"/>
                    </a:cubicBezTo>
                    <a:lnTo>
                      <a:pt x="0" y="52388"/>
                    </a:lnTo>
                    <a:cubicBezTo>
                      <a:pt x="0" y="23527"/>
                      <a:pt x="23527" y="0"/>
                      <a:pt x="52388" y="0"/>
                    </a:cubicBezTo>
                    <a:lnTo>
                      <a:pt x="56674" y="0"/>
                    </a:lnTo>
                    <a:cubicBezTo>
                      <a:pt x="85534" y="0"/>
                      <a:pt x="109061" y="23527"/>
                      <a:pt x="109061" y="52388"/>
                    </a:cubicBezTo>
                    <a:lnTo>
                      <a:pt x="109061" y="56674"/>
                    </a:lnTo>
                    <a:cubicBezTo>
                      <a:pt x="109061" y="85630"/>
                      <a:pt x="85534" y="109061"/>
                      <a:pt x="56674" y="109061"/>
                    </a:cubicBezTo>
                    <a:close/>
                    <a:moveTo>
                      <a:pt x="52388" y="28575"/>
                    </a:moveTo>
                    <a:cubicBezTo>
                      <a:pt x="39243" y="28575"/>
                      <a:pt x="28575" y="39243"/>
                      <a:pt x="28575" y="52388"/>
                    </a:cubicBezTo>
                    <a:lnTo>
                      <a:pt x="28575" y="56674"/>
                    </a:lnTo>
                    <a:cubicBezTo>
                      <a:pt x="28575" y="69818"/>
                      <a:pt x="39243" y="80486"/>
                      <a:pt x="52388" y="80486"/>
                    </a:cubicBezTo>
                    <a:lnTo>
                      <a:pt x="56674" y="80486"/>
                    </a:lnTo>
                    <a:cubicBezTo>
                      <a:pt x="69818" y="80486"/>
                      <a:pt x="80486" y="69818"/>
                      <a:pt x="80486" y="56674"/>
                    </a:cubicBezTo>
                    <a:lnTo>
                      <a:pt x="80486" y="52388"/>
                    </a:lnTo>
                    <a:cubicBezTo>
                      <a:pt x="80486" y="39243"/>
                      <a:pt x="69818" y="28575"/>
                      <a:pt x="56674" y="28575"/>
                    </a:cubicBezTo>
                    <a:lnTo>
                      <a:pt x="52388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" name="Google Shape;109;p3"/>
              <p:cNvSpPr/>
              <p:nvPr/>
            </p:nvSpPr>
            <p:spPr>
              <a:xfrm>
                <a:off x="3888654" y="3128380"/>
                <a:ext cx="692948" cy="93101"/>
              </a:xfrm>
              <a:custGeom>
                <a:rect b="b" l="l" r="r" t="t"/>
                <a:pathLst>
                  <a:path extrusionOk="0" h="56769" w="422529">
                    <a:moveTo>
                      <a:pt x="395669" y="56769"/>
                    </a:moveTo>
                    <a:lnTo>
                      <a:pt x="26860" y="56769"/>
                    </a:lnTo>
                    <a:cubicBezTo>
                      <a:pt x="12097" y="56769"/>
                      <a:pt x="0" y="44672"/>
                      <a:pt x="0" y="29909"/>
                    </a:cubicBezTo>
                    <a:lnTo>
                      <a:pt x="0" y="26861"/>
                    </a:lnTo>
                    <a:cubicBezTo>
                      <a:pt x="0" y="12097"/>
                      <a:pt x="12097" y="0"/>
                      <a:pt x="26860" y="0"/>
                    </a:cubicBezTo>
                    <a:lnTo>
                      <a:pt x="395669" y="0"/>
                    </a:lnTo>
                    <a:cubicBezTo>
                      <a:pt x="410432" y="0"/>
                      <a:pt x="422529" y="12097"/>
                      <a:pt x="422529" y="26861"/>
                    </a:cubicBezTo>
                    <a:lnTo>
                      <a:pt x="422529" y="29909"/>
                    </a:lnTo>
                    <a:cubicBezTo>
                      <a:pt x="422529" y="44672"/>
                      <a:pt x="410432" y="56769"/>
                      <a:pt x="395669" y="56769"/>
                    </a:cubicBezTo>
                    <a:close/>
                  </a:path>
                </a:pathLst>
              </a:custGeom>
              <a:solidFill>
                <a:srgbClr val="E2A85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" name="Google Shape;110;p3"/>
              <p:cNvSpPr/>
              <p:nvPr/>
            </p:nvSpPr>
            <p:spPr>
              <a:xfrm>
                <a:off x="3865231" y="3104956"/>
                <a:ext cx="739811" cy="139964"/>
              </a:xfrm>
              <a:custGeom>
                <a:rect b="b" l="l" r="r" t="t"/>
                <a:pathLst>
                  <a:path extrusionOk="0" h="85344" w="451104">
                    <a:moveTo>
                      <a:pt x="409956" y="85344"/>
                    </a:moveTo>
                    <a:lnTo>
                      <a:pt x="41148" y="85344"/>
                    </a:lnTo>
                    <a:cubicBezTo>
                      <a:pt x="18479" y="85344"/>
                      <a:pt x="0" y="66866"/>
                      <a:pt x="0" y="44196"/>
                    </a:cubicBezTo>
                    <a:lnTo>
                      <a:pt x="0" y="41148"/>
                    </a:lnTo>
                    <a:cubicBezTo>
                      <a:pt x="0" y="18479"/>
                      <a:pt x="18479" y="0"/>
                      <a:pt x="41148" y="0"/>
                    </a:cubicBezTo>
                    <a:lnTo>
                      <a:pt x="409956" y="0"/>
                    </a:lnTo>
                    <a:cubicBezTo>
                      <a:pt x="432626" y="0"/>
                      <a:pt x="451104" y="18479"/>
                      <a:pt x="451104" y="41148"/>
                    </a:cubicBezTo>
                    <a:lnTo>
                      <a:pt x="451104" y="44196"/>
                    </a:lnTo>
                    <a:cubicBezTo>
                      <a:pt x="451104" y="66866"/>
                      <a:pt x="432626" y="85344"/>
                      <a:pt x="409956" y="85344"/>
                    </a:cubicBezTo>
                    <a:close/>
                    <a:moveTo>
                      <a:pt x="41053" y="28575"/>
                    </a:moveTo>
                    <a:cubicBezTo>
                      <a:pt x="34100" y="28575"/>
                      <a:pt x="28480" y="34195"/>
                      <a:pt x="28480" y="41148"/>
                    </a:cubicBezTo>
                    <a:lnTo>
                      <a:pt x="28480" y="44196"/>
                    </a:lnTo>
                    <a:cubicBezTo>
                      <a:pt x="28480" y="51149"/>
                      <a:pt x="34100" y="56769"/>
                      <a:pt x="41053" y="56769"/>
                    </a:cubicBezTo>
                    <a:lnTo>
                      <a:pt x="409861" y="56769"/>
                    </a:lnTo>
                    <a:cubicBezTo>
                      <a:pt x="416814" y="56769"/>
                      <a:pt x="422434" y="51149"/>
                      <a:pt x="422434" y="44196"/>
                    </a:cubicBezTo>
                    <a:lnTo>
                      <a:pt x="422434" y="41148"/>
                    </a:lnTo>
                    <a:cubicBezTo>
                      <a:pt x="422434" y="34195"/>
                      <a:pt x="416814" y="28575"/>
                      <a:pt x="409861" y="28575"/>
                    </a:cubicBezTo>
                    <a:lnTo>
                      <a:pt x="41053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Google Shape;111;p3"/>
              <p:cNvSpPr/>
              <p:nvPr/>
            </p:nvSpPr>
            <p:spPr>
              <a:xfrm>
                <a:off x="4817458" y="2692997"/>
                <a:ext cx="125158" cy="280588"/>
              </a:xfrm>
              <a:custGeom>
                <a:rect b="b" l="l" r="r" t="t"/>
                <a:pathLst>
                  <a:path extrusionOk="0" h="171090" w="76316">
                    <a:moveTo>
                      <a:pt x="38206" y="11"/>
                    </a:moveTo>
                    <a:lnTo>
                      <a:pt x="42111" y="106"/>
                    </a:lnTo>
                    <a:cubicBezTo>
                      <a:pt x="61352" y="582"/>
                      <a:pt x="76782" y="16679"/>
                      <a:pt x="76306" y="35920"/>
                    </a:cubicBezTo>
                    <a:lnTo>
                      <a:pt x="73925" y="136885"/>
                    </a:lnTo>
                    <a:cubicBezTo>
                      <a:pt x="73448" y="156125"/>
                      <a:pt x="57351" y="171556"/>
                      <a:pt x="38111" y="171080"/>
                    </a:cubicBezTo>
                    <a:lnTo>
                      <a:pt x="34205" y="170984"/>
                    </a:lnTo>
                    <a:cubicBezTo>
                      <a:pt x="14965" y="170508"/>
                      <a:pt x="-466" y="154411"/>
                      <a:pt x="11" y="135171"/>
                    </a:cubicBezTo>
                    <a:lnTo>
                      <a:pt x="2392" y="34205"/>
                    </a:lnTo>
                    <a:cubicBezTo>
                      <a:pt x="2773" y="14965"/>
                      <a:pt x="18966" y="-466"/>
                      <a:pt x="38206" y="1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2" name="Google Shape;112;p3"/>
              <p:cNvSpPr/>
              <p:nvPr/>
            </p:nvSpPr>
            <p:spPr>
              <a:xfrm>
                <a:off x="4794032" y="2669556"/>
                <a:ext cx="172187" cy="327449"/>
              </a:xfrm>
              <a:custGeom>
                <a:rect b="b" l="l" r="r" t="t"/>
                <a:pathLst>
                  <a:path extrusionOk="0" h="199664" w="104992">
                    <a:moveTo>
                      <a:pt x="53257" y="199665"/>
                    </a:moveTo>
                    <a:cubicBezTo>
                      <a:pt x="52876" y="199665"/>
                      <a:pt x="52495" y="199665"/>
                      <a:pt x="52114" y="199665"/>
                    </a:cubicBezTo>
                    <a:lnTo>
                      <a:pt x="48113" y="199570"/>
                    </a:lnTo>
                    <a:cubicBezTo>
                      <a:pt x="34969" y="199284"/>
                      <a:pt x="22777" y="193855"/>
                      <a:pt x="13633" y="184234"/>
                    </a:cubicBezTo>
                    <a:cubicBezTo>
                      <a:pt x="4489" y="174709"/>
                      <a:pt x="-274" y="162232"/>
                      <a:pt x="12" y="149087"/>
                    </a:cubicBezTo>
                    <a:lnTo>
                      <a:pt x="2393" y="48122"/>
                    </a:lnTo>
                    <a:cubicBezTo>
                      <a:pt x="2679" y="34978"/>
                      <a:pt x="8108" y="22690"/>
                      <a:pt x="17729" y="13642"/>
                    </a:cubicBezTo>
                    <a:cubicBezTo>
                      <a:pt x="27254" y="4498"/>
                      <a:pt x="39731" y="-360"/>
                      <a:pt x="52876" y="21"/>
                    </a:cubicBezTo>
                    <a:lnTo>
                      <a:pt x="56876" y="116"/>
                    </a:lnTo>
                    <a:cubicBezTo>
                      <a:pt x="84023" y="783"/>
                      <a:pt x="105644" y="23357"/>
                      <a:pt x="104978" y="50599"/>
                    </a:cubicBezTo>
                    <a:lnTo>
                      <a:pt x="102596" y="151564"/>
                    </a:lnTo>
                    <a:cubicBezTo>
                      <a:pt x="102311" y="164708"/>
                      <a:pt x="96881" y="176995"/>
                      <a:pt x="87261" y="186044"/>
                    </a:cubicBezTo>
                    <a:cubicBezTo>
                      <a:pt x="78022" y="194902"/>
                      <a:pt x="65925" y="199665"/>
                      <a:pt x="53257" y="199665"/>
                    </a:cubicBezTo>
                    <a:close/>
                    <a:moveTo>
                      <a:pt x="51638" y="28596"/>
                    </a:moveTo>
                    <a:cubicBezTo>
                      <a:pt x="46304" y="28596"/>
                      <a:pt x="41255" y="30596"/>
                      <a:pt x="37350" y="34311"/>
                    </a:cubicBezTo>
                    <a:cubicBezTo>
                      <a:pt x="33350" y="38121"/>
                      <a:pt x="31064" y="43264"/>
                      <a:pt x="30873" y="48789"/>
                    </a:cubicBezTo>
                    <a:lnTo>
                      <a:pt x="28492" y="149754"/>
                    </a:lnTo>
                    <a:cubicBezTo>
                      <a:pt x="28206" y="161184"/>
                      <a:pt x="37255" y="170709"/>
                      <a:pt x="48685" y="170995"/>
                    </a:cubicBezTo>
                    <a:lnTo>
                      <a:pt x="52685" y="171090"/>
                    </a:lnTo>
                    <a:cubicBezTo>
                      <a:pt x="58496" y="171471"/>
                      <a:pt x="63449" y="169185"/>
                      <a:pt x="67449" y="165375"/>
                    </a:cubicBezTo>
                    <a:cubicBezTo>
                      <a:pt x="71450" y="161565"/>
                      <a:pt x="73736" y="156421"/>
                      <a:pt x="73926" y="150897"/>
                    </a:cubicBezTo>
                    <a:lnTo>
                      <a:pt x="76307" y="49932"/>
                    </a:lnTo>
                    <a:cubicBezTo>
                      <a:pt x="76593" y="38502"/>
                      <a:pt x="67449" y="28977"/>
                      <a:pt x="56114" y="28691"/>
                    </a:cubicBezTo>
                    <a:lnTo>
                      <a:pt x="52114" y="28596"/>
                    </a:lnTo>
                    <a:lnTo>
                      <a:pt x="52114" y="28596"/>
                    </a:lnTo>
                    <a:cubicBezTo>
                      <a:pt x="52019" y="28596"/>
                      <a:pt x="51828" y="28596"/>
                      <a:pt x="51638" y="2859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3" name="Google Shape;113;p3"/>
              <p:cNvSpPr/>
              <p:nvPr/>
            </p:nvSpPr>
            <p:spPr>
              <a:xfrm>
                <a:off x="3887561" y="3124475"/>
                <a:ext cx="443167" cy="373810"/>
              </a:xfrm>
              <a:custGeom>
                <a:rect b="b" l="l" r="r" t="t"/>
                <a:pathLst>
                  <a:path extrusionOk="0" h="227933" w="270224">
                    <a:moveTo>
                      <a:pt x="270224" y="217551"/>
                    </a:moveTo>
                    <a:cubicBezTo>
                      <a:pt x="251841" y="224314"/>
                      <a:pt x="232124" y="227933"/>
                      <a:pt x="211360" y="227933"/>
                    </a:cubicBezTo>
                    <a:cubicBezTo>
                      <a:pt x="116872" y="227933"/>
                      <a:pt x="40291" y="151352"/>
                      <a:pt x="40291" y="56864"/>
                    </a:cubicBezTo>
                    <a:lnTo>
                      <a:pt x="28480" y="56864"/>
                    </a:lnTo>
                    <a:cubicBezTo>
                      <a:pt x="20669" y="56864"/>
                      <a:pt x="13525" y="53626"/>
                      <a:pt x="8382" y="48482"/>
                    </a:cubicBezTo>
                    <a:cubicBezTo>
                      <a:pt x="3239" y="43339"/>
                      <a:pt x="0" y="36195"/>
                      <a:pt x="0" y="28480"/>
                    </a:cubicBezTo>
                    <a:cubicBezTo>
                      <a:pt x="0" y="12764"/>
                      <a:pt x="12764" y="0"/>
                      <a:pt x="28480" y="0"/>
                    </a:cubicBezTo>
                    <a:lnTo>
                      <a:pt x="146113" y="0"/>
                    </a:lnTo>
                    <a:cubicBezTo>
                      <a:pt x="130492" y="0"/>
                      <a:pt x="117729" y="12764"/>
                      <a:pt x="117729" y="28480"/>
                    </a:cubicBezTo>
                    <a:cubicBezTo>
                      <a:pt x="117729" y="36195"/>
                      <a:pt x="120967" y="43339"/>
                      <a:pt x="126111" y="48482"/>
                    </a:cubicBezTo>
                    <a:cubicBezTo>
                      <a:pt x="131254" y="53626"/>
                      <a:pt x="138303" y="56864"/>
                      <a:pt x="146113" y="56864"/>
                    </a:cubicBezTo>
                    <a:lnTo>
                      <a:pt x="158020" y="56864"/>
                    </a:lnTo>
                    <a:cubicBezTo>
                      <a:pt x="158020" y="130683"/>
                      <a:pt x="204692" y="193548"/>
                      <a:pt x="270224" y="217551"/>
                    </a:cubicBezTo>
                    <a:close/>
                  </a:path>
                </a:pathLst>
              </a:custGeom>
              <a:solidFill>
                <a:srgbClr val="000000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14" name="Google Shape;114;p3"/>
          <p:cNvGrpSpPr/>
          <p:nvPr/>
        </p:nvGrpSpPr>
        <p:grpSpPr>
          <a:xfrm>
            <a:off x="9147902" y="2764076"/>
            <a:ext cx="974704" cy="1437786"/>
            <a:chOff x="6900403" y="2898829"/>
            <a:chExt cx="974704" cy="1437786"/>
          </a:xfrm>
        </p:grpSpPr>
        <p:sp>
          <p:nvSpPr>
            <p:cNvPr id="115" name="Google Shape;115;p3"/>
            <p:cNvSpPr/>
            <p:nvPr/>
          </p:nvSpPr>
          <p:spPr>
            <a:xfrm>
              <a:off x="7047863" y="4214450"/>
              <a:ext cx="679668" cy="98725"/>
            </a:xfrm>
            <a:custGeom>
              <a:rect b="b" l="l" r="r" t="t"/>
              <a:pathLst>
                <a:path extrusionOk="0" h="60198" w="414432">
                  <a:moveTo>
                    <a:pt x="384334" y="60198"/>
                  </a:moveTo>
                  <a:lnTo>
                    <a:pt x="30099" y="60198"/>
                  </a:lnTo>
                  <a:cubicBezTo>
                    <a:pt x="13526" y="60198"/>
                    <a:pt x="0" y="46673"/>
                    <a:pt x="0" y="30099"/>
                  </a:cubicBezTo>
                  <a:lnTo>
                    <a:pt x="0" y="30099"/>
                  </a:lnTo>
                  <a:cubicBezTo>
                    <a:pt x="0" y="13525"/>
                    <a:pt x="13526" y="0"/>
                    <a:pt x="30099" y="0"/>
                  </a:cubicBezTo>
                  <a:lnTo>
                    <a:pt x="384334" y="0"/>
                  </a:lnTo>
                  <a:cubicBezTo>
                    <a:pt x="400908" y="0"/>
                    <a:pt x="414433" y="13525"/>
                    <a:pt x="414433" y="30099"/>
                  </a:cubicBezTo>
                  <a:lnTo>
                    <a:pt x="414433" y="30099"/>
                  </a:lnTo>
                  <a:cubicBezTo>
                    <a:pt x="414433" y="46673"/>
                    <a:pt x="400908" y="60198"/>
                    <a:pt x="384334" y="60198"/>
                  </a:cubicBezTo>
                  <a:close/>
                </a:path>
              </a:pathLst>
            </a:custGeom>
            <a:solidFill>
              <a:srgbClr val="B8B8B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7024440" y="4191027"/>
              <a:ext cx="726531" cy="145588"/>
            </a:xfrm>
            <a:custGeom>
              <a:rect b="b" l="l" r="r" t="t"/>
              <a:pathLst>
                <a:path extrusionOk="0" h="88773" w="443007">
                  <a:moveTo>
                    <a:pt x="398621" y="88773"/>
                  </a:moveTo>
                  <a:lnTo>
                    <a:pt x="44387" y="88773"/>
                  </a:lnTo>
                  <a:cubicBezTo>
                    <a:pt x="19908" y="88773"/>
                    <a:pt x="0" y="68866"/>
                    <a:pt x="0" y="44387"/>
                  </a:cubicBezTo>
                  <a:cubicBezTo>
                    <a:pt x="0" y="19907"/>
                    <a:pt x="19908" y="0"/>
                    <a:pt x="44387" y="0"/>
                  </a:cubicBezTo>
                  <a:lnTo>
                    <a:pt x="398621" y="0"/>
                  </a:lnTo>
                  <a:cubicBezTo>
                    <a:pt x="423101" y="0"/>
                    <a:pt x="443008" y="19907"/>
                    <a:pt x="443008" y="44387"/>
                  </a:cubicBezTo>
                  <a:cubicBezTo>
                    <a:pt x="443008" y="68866"/>
                    <a:pt x="423101" y="88773"/>
                    <a:pt x="398621" y="88773"/>
                  </a:cubicBezTo>
                  <a:close/>
                  <a:moveTo>
                    <a:pt x="44387" y="28575"/>
                  </a:moveTo>
                  <a:cubicBezTo>
                    <a:pt x="35624" y="28575"/>
                    <a:pt x="28575" y="35719"/>
                    <a:pt x="28575" y="44387"/>
                  </a:cubicBezTo>
                  <a:cubicBezTo>
                    <a:pt x="28575" y="53054"/>
                    <a:pt x="35719" y="60198"/>
                    <a:pt x="44387" y="60198"/>
                  </a:cubicBezTo>
                  <a:lnTo>
                    <a:pt x="398621" y="60198"/>
                  </a:lnTo>
                  <a:cubicBezTo>
                    <a:pt x="407384" y="60198"/>
                    <a:pt x="414433" y="53054"/>
                    <a:pt x="414433" y="44387"/>
                  </a:cubicBezTo>
                  <a:cubicBezTo>
                    <a:pt x="414433" y="35719"/>
                    <a:pt x="407289" y="28575"/>
                    <a:pt x="398621" y="28575"/>
                  </a:cubicBezTo>
                  <a:lnTo>
                    <a:pt x="44387" y="2857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6923886" y="2922253"/>
              <a:ext cx="927740" cy="1306696"/>
            </a:xfrm>
            <a:custGeom>
              <a:rect b="b" l="l" r="r" t="t"/>
              <a:pathLst>
                <a:path extrusionOk="0" h="796766" w="565695">
                  <a:moveTo>
                    <a:pt x="560348" y="681228"/>
                  </a:moveTo>
                  <a:lnTo>
                    <a:pt x="409282" y="263366"/>
                  </a:lnTo>
                  <a:lnTo>
                    <a:pt x="512533" y="0"/>
                  </a:lnTo>
                  <a:lnTo>
                    <a:pt x="53047" y="0"/>
                  </a:lnTo>
                  <a:lnTo>
                    <a:pt x="163822" y="263842"/>
                  </a:lnTo>
                  <a:lnTo>
                    <a:pt x="5803" y="679228"/>
                  </a:lnTo>
                  <a:cubicBezTo>
                    <a:pt x="-14200" y="731901"/>
                    <a:pt x="19614" y="791909"/>
                    <a:pt x="74954" y="796481"/>
                  </a:cubicBezTo>
                  <a:cubicBezTo>
                    <a:pt x="77336" y="796671"/>
                    <a:pt x="79717" y="796766"/>
                    <a:pt x="82098" y="796766"/>
                  </a:cubicBezTo>
                  <a:lnTo>
                    <a:pt x="482815" y="796766"/>
                  </a:lnTo>
                  <a:cubicBezTo>
                    <a:pt x="492530" y="796766"/>
                    <a:pt x="501770" y="795147"/>
                    <a:pt x="510532" y="792194"/>
                  </a:cubicBezTo>
                  <a:cubicBezTo>
                    <a:pt x="554824" y="777145"/>
                    <a:pt x="576541" y="725900"/>
                    <a:pt x="560348" y="681228"/>
                  </a:cubicBezTo>
                  <a:close/>
                </a:path>
              </a:pathLst>
            </a:custGeom>
            <a:solidFill>
              <a:srgbClr val="EFF2F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6900403" y="2898829"/>
              <a:ext cx="974704" cy="1353559"/>
            </a:xfrm>
            <a:custGeom>
              <a:rect b="b" l="l" r="r" t="t"/>
              <a:pathLst>
                <a:path extrusionOk="0" h="825341" w="594332">
                  <a:moveTo>
                    <a:pt x="497139" y="825341"/>
                  </a:moveTo>
                  <a:lnTo>
                    <a:pt x="96422" y="825341"/>
                  </a:lnTo>
                  <a:cubicBezTo>
                    <a:pt x="93660" y="825341"/>
                    <a:pt x="90802" y="825246"/>
                    <a:pt x="88040" y="824960"/>
                  </a:cubicBezTo>
                  <a:cubicBezTo>
                    <a:pt x="58513" y="822484"/>
                    <a:pt x="32223" y="806291"/>
                    <a:pt x="15936" y="780479"/>
                  </a:cubicBezTo>
                  <a:cubicBezTo>
                    <a:pt x="-1304" y="753047"/>
                    <a:pt x="-4829" y="718661"/>
                    <a:pt x="6697" y="688372"/>
                  </a:cubicBezTo>
                  <a:lnTo>
                    <a:pt x="162716" y="278321"/>
                  </a:lnTo>
                  <a:lnTo>
                    <a:pt x="54226" y="19812"/>
                  </a:lnTo>
                  <a:cubicBezTo>
                    <a:pt x="52416" y="15431"/>
                    <a:pt x="52893" y="10382"/>
                    <a:pt x="55464" y="6382"/>
                  </a:cubicBezTo>
                  <a:cubicBezTo>
                    <a:pt x="58131" y="2381"/>
                    <a:pt x="62608" y="0"/>
                    <a:pt x="67371" y="0"/>
                  </a:cubicBezTo>
                  <a:lnTo>
                    <a:pt x="526857" y="0"/>
                  </a:lnTo>
                  <a:cubicBezTo>
                    <a:pt x="531619" y="0"/>
                    <a:pt x="536001" y="2381"/>
                    <a:pt x="538668" y="6191"/>
                  </a:cubicBezTo>
                  <a:cubicBezTo>
                    <a:pt x="541335" y="10096"/>
                    <a:pt x="541906" y="15050"/>
                    <a:pt x="540192" y="19431"/>
                  </a:cubicBezTo>
                  <a:lnTo>
                    <a:pt x="438941" y="277749"/>
                  </a:lnTo>
                  <a:lnTo>
                    <a:pt x="588198" y="690563"/>
                  </a:lnTo>
                  <a:lnTo>
                    <a:pt x="588198" y="690563"/>
                  </a:lnTo>
                  <a:cubicBezTo>
                    <a:pt x="597628" y="716661"/>
                    <a:pt x="596104" y="745808"/>
                    <a:pt x="584197" y="770763"/>
                  </a:cubicBezTo>
                  <a:cubicBezTo>
                    <a:pt x="572863" y="794290"/>
                    <a:pt x="553431" y="811721"/>
                    <a:pt x="529524" y="819912"/>
                  </a:cubicBezTo>
                  <a:cubicBezTo>
                    <a:pt x="519046" y="823532"/>
                    <a:pt x="508188" y="825341"/>
                    <a:pt x="497139" y="825341"/>
                  </a:cubicBezTo>
                  <a:close/>
                  <a:moveTo>
                    <a:pt x="88993" y="28670"/>
                  </a:moveTo>
                  <a:lnTo>
                    <a:pt x="191386" y="272606"/>
                  </a:lnTo>
                  <a:cubicBezTo>
                    <a:pt x="192815" y="276035"/>
                    <a:pt x="192910" y="279749"/>
                    <a:pt x="191577" y="283178"/>
                  </a:cubicBezTo>
                  <a:lnTo>
                    <a:pt x="33557" y="698564"/>
                  </a:lnTo>
                  <a:cubicBezTo>
                    <a:pt x="25175" y="720471"/>
                    <a:pt x="27747" y="745427"/>
                    <a:pt x="40224" y="765239"/>
                  </a:cubicBezTo>
                  <a:cubicBezTo>
                    <a:pt x="51655" y="783431"/>
                    <a:pt x="69943" y="794766"/>
                    <a:pt x="90516" y="796481"/>
                  </a:cubicBezTo>
                  <a:cubicBezTo>
                    <a:pt x="92517" y="796671"/>
                    <a:pt x="94517" y="796766"/>
                    <a:pt x="96517" y="796766"/>
                  </a:cubicBezTo>
                  <a:lnTo>
                    <a:pt x="497234" y="796766"/>
                  </a:lnTo>
                  <a:cubicBezTo>
                    <a:pt x="505140" y="796766"/>
                    <a:pt x="512855" y="795528"/>
                    <a:pt x="520285" y="792956"/>
                  </a:cubicBezTo>
                  <a:cubicBezTo>
                    <a:pt x="536953" y="787337"/>
                    <a:pt x="550479" y="775049"/>
                    <a:pt x="558385" y="758476"/>
                  </a:cubicBezTo>
                  <a:cubicBezTo>
                    <a:pt x="567052" y="740474"/>
                    <a:pt x="568100" y="719233"/>
                    <a:pt x="561242" y="700373"/>
                  </a:cubicBezTo>
                  <a:lnTo>
                    <a:pt x="410176" y="282512"/>
                  </a:lnTo>
                  <a:cubicBezTo>
                    <a:pt x="409032" y="279273"/>
                    <a:pt x="409032" y="275654"/>
                    <a:pt x="410271" y="272415"/>
                  </a:cubicBezTo>
                  <a:lnTo>
                    <a:pt x="505902" y="28575"/>
                  </a:lnTo>
                  <a:lnTo>
                    <a:pt x="88993" y="2857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6923886" y="3777210"/>
              <a:ext cx="927604" cy="455664"/>
            </a:xfrm>
            <a:custGeom>
              <a:rect b="b" l="l" r="r" t="t"/>
              <a:pathLst>
                <a:path extrusionOk="0" h="277844" w="565612">
                  <a:moveTo>
                    <a:pt x="510532" y="273272"/>
                  </a:moveTo>
                  <a:cubicBezTo>
                    <a:pt x="501865" y="276320"/>
                    <a:pt x="492530" y="277844"/>
                    <a:pt x="482815" y="277844"/>
                  </a:cubicBezTo>
                  <a:lnTo>
                    <a:pt x="82098" y="277844"/>
                  </a:lnTo>
                  <a:cubicBezTo>
                    <a:pt x="79717" y="277844"/>
                    <a:pt x="77336" y="277749"/>
                    <a:pt x="74954" y="277559"/>
                  </a:cubicBezTo>
                  <a:cubicBezTo>
                    <a:pt x="19614" y="272987"/>
                    <a:pt x="-14200" y="212979"/>
                    <a:pt x="5803" y="160306"/>
                  </a:cubicBezTo>
                  <a:lnTo>
                    <a:pt x="66763" y="0"/>
                  </a:lnTo>
                  <a:lnTo>
                    <a:pt x="501674" y="0"/>
                  </a:lnTo>
                  <a:lnTo>
                    <a:pt x="560253" y="162211"/>
                  </a:lnTo>
                  <a:cubicBezTo>
                    <a:pt x="576446" y="206883"/>
                    <a:pt x="554824" y="258128"/>
                    <a:pt x="510532" y="273272"/>
                  </a:cubicBezTo>
                  <a:close/>
                </a:path>
              </a:pathLst>
            </a:custGeom>
            <a:solidFill>
              <a:srgbClr val="4B382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6900480" y="3753632"/>
              <a:ext cx="974209" cy="502527"/>
            </a:xfrm>
            <a:custGeom>
              <a:rect b="b" l="l" r="r" t="t"/>
              <a:pathLst>
                <a:path extrusionOk="0" h="306419" w="594030">
                  <a:moveTo>
                    <a:pt x="497092" y="306419"/>
                  </a:moveTo>
                  <a:lnTo>
                    <a:pt x="96375" y="306419"/>
                  </a:lnTo>
                  <a:cubicBezTo>
                    <a:pt x="93613" y="306419"/>
                    <a:pt x="90946" y="306324"/>
                    <a:pt x="88183" y="306134"/>
                  </a:cubicBezTo>
                  <a:cubicBezTo>
                    <a:pt x="58561" y="303657"/>
                    <a:pt x="32272" y="287464"/>
                    <a:pt x="15984" y="261652"/>
                  </a:cubicBezTo>
                  <a:cubicBezTo>
                    <a:pt x="-1351" y="234220"/>
                    <a:pt x="-4781" y="199834"/>
                    <a:pt x="6649" y="169545"/>
                  </a:cubicBezTo>
                  <a:lnTo>
                    <a:pt x="67609" y="9239"/>
                  </a:lnTo>
                  <a:cubicBezTo>
                    <a:pt x="69705" y="3715"/>
                    <a:pt x="75039" y="0"/>
                    <a:pt x="80944" y="0"/>
                  </a:cubicBezTo>
                  <a:lnTo>
                    <a:pt x="515856" y="0"/>
                  </a:lnTo>
                  <a:cubicBezTo>
                    <a:pt x="521857" y="0"/>
                    <a:pt x="527286" y="3810"/>
                    <a:pt x="529286" y="9430"/>
                  </a:cubicBezTo>
                  <a:lnTo>
                    <a:pt x="587865" y="171736"/>
                  </a:lnTo>
                  <a:cubicBezTo>
                    <a:pt x="597295" y="197834"/>
                    <a:pt x="595866" y="227076"/>
                    <a:pt x="583865" y="252031"/>
                  </a:cubicBezTo>
                  <a:cubicBezTo>
                    <a:pt x="572530" y="275558"/>
                    <a:pt x="553194" y="292989"/>
                    <a:pt x="529191" y="301180"/>
                  </a:cubicBezTo>
                  <a:cubicBezTo>
                    <a:pt x="519190" y="304705"/>
                    <a:pt x="508236" y="306419"/>
                    <a:pt x="497092" y="306419"/>
                  </a:cubicBezTo>
                  <a:close/>
                  <a:moveTo>
                    <a:pt x="90946" y="28670"/>
                  </a:moveTo>
                  <a:lnTo>
                    <a:pt x="33510" y="179737"/>
                  </a:lnTo>
                  <a:cubicBezTo>
                    <a:pt x="25223" y="201644"/>
                    <a:pt x="27700" y="226600"/>
                    <a:pt x="40273" y="246412"/>
                  </a:cubicBezTo>
                  <a:cubicBezTo>
                    <a:pt x="51703" y="264605"/>
                    <a:pt x="70086" y="275939"/>
                    <a:pt x="90469" y="277654"/>
                  </a:cubicBezTo>
                  <a:cubicBezTo>
                    <a:pt x="92374" y="277749"/>
                    <a:pt x="94375" y="277844"/>
                    <a:pt x="96375" y="277844"/>
                  </a:cubicBezTo>
                  <a:lnTo>
                    <a:pt x="497092" y="277844"/>
                  </a:lnTo>
                  <a:cubicBezTo>
                    <a:pt x="505188" y="277844"/>
                    <a:pt x="512903" y="276606"/>
                    <a:pt x="520142" y="274034"/>
                  </a:cubicBezTo>
                  <a:cubicBezTo>
                    <a:pt x="520142" y="274034"/>
                    <a:pt x="520142" y="274034"/>
                    <a:pt x="520238" y="274034"/>
                  </a:cubicBezTo>
                  <a:cubicBezTo>
                    <a:pt x="536811" y="268414"/>
                    <a:pt x="550337" y="256127"/>
                    <a:pt x="558338" y="239554"/>
                  </a:cubicBezTo>
                  <a:cubicBezTo>
                    <a:pt x="567005" y="221551"/>
                    <a:pt x="568053" y="200311"/>
                    <a:pt x="561195" y="181356"/>
                  </a:cubicBezTo>
                  <a:lnTo>
                    <a:pt x="505950" y="28480"/>
                  </a:lnTo>
                  <a:lnTo>
                    <a:pt x="90946" y="2848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7071911" y="3156644"/>
              <a:ext cx="631556" cy="197448"/>
            </a:xfrm>
            <a:custGeom>
              <a:rect b="b" l="l" r="r" t="t"/>
              <a:pathLst>
                <a:path extrusionOk="0" h="120395" w="385095">
                  <a:moveTo>
                    <a:pt x="0" y="0"/>
                  </a:moveTo>
                  <a:lnTo>
                    <a:pt x="385096" y="0"/>
                  </a:lnTo>
                  <a:lnTo>
                    <a:pt x="329851" y="120396"/>
                  </a:lnTo>
                  <a:lnTo>
                    <a:pt x="46577" y="120396"/>
                  </a:lnTo>
                  <a:close/>
                </a:path>
              </a:pathLst>
            </a:custGeom>
            <a:solidFill>
              <a:srgbClr val="99795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3"/>
            <p:cNvSpPr/>
            <p:nvPr/>
          </p:nvSpPr>
          <p:spPr>
            <a:xfrm>
              <a:off x="7048295" y="3133064"/>
              <a:ext cx="678565" cy="244468"/>
            </a:xfrm>
            <a:custGeom>
              <a:rect b="b" l="l" r="r" t="t"/>
              <a:pathLst>
                <a:path extrusionOk="0" h="149066" w="413759">
                  <a:moveTo>
                    <a:pt x="344256" y="149066"/>
                  </a:moveTo>
                  <a:lnTo>
                    <a:pt x="60887" y="149066"/>
                  </a:lnTo>
                  <a:cubicBezTo>
                    <a:pt x="54982" y="149066"/>
                    <a:pt x="49648" y="145447"/>
                    <a:pt x="47552" y="139922"/>
                  </a:cubicBezTo>
                  <a:lnTo>
                    <a:pt x="975" y="19431"/>
                  </a:lnTo>
                  <a:cubicBezTo>
                    <a:pt x="-740" y="15050"/>
                    <a:pt x="-168" y="10096"/>
                    <a:pt x="2499" y="6191"/>
                  </a:cubicBezTo>
                  <a:cubicBezTo>
                    <a:pt x="5166" y="2286"/>
                    <a:pt x="9547" y="0"/>
                    <a:pt x="14310" y="0"/>
                  </a:cubicBezTo>
                  <a:lnTo>
                    <a:pt x="399501" y="0"/>
                  </a:lnTo>
                  <a:cubicBezTo>
                    <a:pt x="404358" y="0"/>
                    <a:pt x="408931" y="2477"/>
                    <a:pt x="411502" y="6572"/>
                  </a:cubicBezTo>
                  <a:cubicBezTo>
                    <a:pt x="414169" y="10668"/>
                    <a:pt x="414455" y="15812"/>
                    <a:pt x="412455" y="20288"/>
                  </a:cubicBezTo>
                  <a:lnTo>
                    <a:pt x="357210" y="140779"/>
                  </a:lnTo>
                  <a:cubicBezTo>
                    <a:pt x="354924" y="145828"/>
                    <a:pt x="349875" y="149066"/>
                    <a:pt x="344256" y="149066"/>
                  </a:cubicBezTo>
                  <a:close/>
                  <a:moveTo>
                    <a:pt x="70698" y="120491"/>
                  </a:moveTo>
                  <a:lnTo>
                    <a:pt x="335016" y="120491"/>
                  </a:lnTo>
                  <a:lnTo>
                    <a:pt x="377212" y="28575"/>
                  </a:lnTo>
                  <a:lnTo>
                    <a:pt x="35169" y="28575"/>
                  </a:lnTo>
                  <a:lnTo>
                    <a:pt x="70698" y="120491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3"/>
            <p:cNvSpPr/>
            <p:nvPr/>
          </p:nvSpPr>
          <p:spPr>
            <a:xfrm>
              <a:off x="7071911" y="3354026"/>
              <a:ext cx="631556" cy="197605"/>
            </a:xfrm>
            <a:custGeom>
              <a:rect b="b" l="l" r="r" t="t"/>
              <a:pathLst>
                <a:path extrusionOk="0" h="120491" w="385095">
                  <a:moveTo>
                    <a:pt x="0" y="120491"/>
                  </a:moveTo>
                  <a:lnTo>
                    <a:pt x="385096" y="120491"/>
                  </a:lnTo>
                  <a:lnTo>
                    <a:pt x="329851" y="0"/>
                  </a:lnTo>
                  <a:lnTo>
                    <a:pt x="46577" y="0"/>
                  </a:lnTo>
                  <a:close/>
                </a:path>
              </a:pathLst>
            </a:custGeom>
            <a:solidFill>
              <a:srgbClr val="99795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7048295" y="3330759"/>
              <a:ext cx="678516" cy="244311"/>
            </a:xfrm>
            <a:custGeom>
              <a:rect b="b" l="l" r="r" t="t"/>
              <a:pathLst>
                <a:path extrusionOk="0" h="148970" w="413729">
                  <a:moveTo>
                    <a:pt x="399501" y="148971"/>
                  </a:moveTo>
                  <a:lnTo>
                    <a:pt x="14310" y="148971"/>
                  </a:lnTo>
                  <a:cubicBezTo>
                    <a:pt x="9642" y="148971"/>
                    <a:pt x="5166" y="146685"/>
                    <a:pt x="2499" y="142780"/>
                  </a:cubicBezTo>
                  <a:cubicBezTo>
                    <a:pt x="-168" y="138875"/>
                    <a:pt x="-740" y="133921"/>
                    <a:pt x="975" y="129540"/>
                  </a:cubicBezTo>
                  <a:lnTo>
                    <a:pt x="47552" y="9144"/>
                  </a:lnTo>
                  <a:cubicBezTo>
                    <a:pt x="49648" y="3620"/>
                    <a:pt x="54982" y="0"/>
                    <a:pt x="60887" y="0"/>
                  </a:cubicBezTo>
                  <a:lnTo>
                    <a:pt x="344256" y="0"/>
                  </a:lnTo>
                  <a:cubicBezTo>
                    <a:pt x="349875" y="0"/>
                    <a:pt x="354924" y="3238"/>
                    <a:pt x="357210" y="8287"/>
                  </a:cubicBezTo>
                  <a:lnTo>
                    <a:pt x="412455" y="128683"/>
                  </a:lnTo>
                  <a:cubicBezTo>
                    <a:pt x="414455" y="133064"/>
                    <a:pt x="414074" y="138303"/>
                    <a:pt x="411502" y="142399"/>
                  </a:cubicBezTo>
                  <a:cubicBezTo>
                    <a:pt x="408931" y="146495"/>
                    <a:pt x="404454" y="148971"/>
                    <a:pt x="399501" y="148971"/>
                  </a:cubicBezTo>
                  <a:close/>
                  <a:moveTo>
                    <a:pt x="35265" y="120396"/>
                  </a:moveTo>
                  <a:lnTo>
                    <a:pt x="377308" y="120396"/>
                  </a:lnTo>
                  <a:lnTo>
                    <a:pt x="335112" y="28575"/>
                  </a:lnTo>
                  <a:lnTo>
                    <a:pt x="70698" y="28575"/>
                  </a:lnTo>
                  <a:lnTo>
                    <a:pt x="35265" y="120396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3"/>
            <p:cNvSpPr/>
            <p:nvPr/>
          </p:nvSpPr>
          <p:spPr>
            <a:xfrm>
              <a:off x="7608606" y="3276778"/>
              <a:ext cx="229580" cy="158191"/>
            </a:xfrm>
            <a:custGeom>
              <a:rect b="b" l="l" r="r" t="t"/>
              <a:pathLst>
                <a:path extrusionOk="0" h="96458" w="139988">
                  <a:moveTo>
                    <a:pt x="102498" y="96458"/>
                  </a:moveTo>
                  <a:cubicBezTo>
                    <a:pt x="89258" y="96458"/>
                    <a:pt x="72589" y="91315"/>
                    <a:pt x="50396" y="80552"/>
                  </a:cubicBezTo>
                  <a:cubicBezTo>
                    <a:pt x="21440" y="66550"/>
                    <a:pt x="1723" y="49024"/>
                    <a:pt x="104" y="36070"/>
                  </a:cubicBezTo>
                  <a:cubicBezTo>
                    <a:pt x="-277" y="32927"/>
                    <a:pt x="199" y="28164"/>
                    <a:pt x="4771" y="23211"/>
                  </a:cubicBezTo>
                  <a:cubicBezTo>
                    <a:pt x="17916" y="9209"/>
                    <a:pt x="63160" y="-1840"/>
                    <a:pt x="99926" y="256"/>
                  </a:cubicBezTo>
                  <a:cubicBezTo>
                    <a:pt x="111451" y="923"/>
                    <a:pt x="123167" y="2732"/>
                    <a:pt x="131359" y="11781"/>
                  </a:cubicBezTo>
                  <a:cubicBezTo>
                    <a:pt x="146503" y="28640"/>
                    <a:pt x="138026" y="55691"/>
                    <a:pt x="133549" y="70265"/>
                  </a:cubicBezTo>
                  <a:cubicBezTo>
                    <a:pt x="130120" y="81599"/>
                    <a:pt x="127739" y="88934"/>
                    <a:pt x="120119" y="92648"/>
                  </a:cubicBezTo>
                  <a:cubicBezTo>
                    <a:pt x="114880" y="95220"/>
                    <a:pt x="109070" y="96458"/>
                    <a:pt x="102498" y="96458"/>
                  </a:cubicBezTo>
                  <a:lnTo>
                    <a:pt x="102498" y="96458"/>
                  </a:lnTo>
                  <a:close/>
                  <a:moveTo>
                    <a:pt x="22107" y="35594"/>
                  </a:moveTo>
                  <a:cubicBezTo>
                    <a:pt x="25917" y="40547"/>
                    <a:pt x="36585" y="50929"/>
                    <a:pt x="59350" y="61978"/>
                  </a:cubicBezTo>
                  <a:cubicBezTo>
                    <a:pt x="84400" y="74075"/>
                    <a:pt x="100974" y="78170"/>
                    <a:pt x="110213" y="74456"/>
                  </a:cubicBezTo>
                  <a:cubicBezTo>
                    <a:pt x="111166" y="72741"/>
                    <a:pt x="112499" y="68169"/>
                    <a:pt x="113833" y="64169"/>
                  </a:cubicBezTo>
                  <a:cubicBezTo>
                    <a:pt x="116690" y="55025"/>
                    <a:pt x="123262" y="33689"/>
                    <a:pt x="116023" y="25592"/>
                  </a:cubicBezTo>
                  <a:cubicBezTo>
                    <a:pt x="113928" y="23211"/>
                    <a:pt x="110213" y="21497"/>
                    <a:pt x="98878" y="20925"/>
                  </a:cubicBezTo>
                  <a:cubicBezTo>
                    <a:pt x="64684" y="19115"/>
                    <a:pt x="31727" y="29307"/>
                    <a:pt x="22107" y="35594"/>
                  </a:cubicBezTo>
                  <a:lnTo>
                    <a:pt x="22107" y="35594"/>
                  </a:lnTo>
                  <a:close/>
                  <a:moveTo>
                    <a:pt x="20583" y="33593"/>
                  </a:moveTo>
                  <a:lnTo>
                    <a:pt x="20583" y="33593"/>
                  </a:lnTo>
                  <a:lnTo>
                    <a:pt x="20583" y="33593"/>
                  </a:lnTo>
                  <a:lnTo>
                    <a:pt x="20583" y="33593"/>
                  </a:lnTo>
                  <a:lnTo>
                    <a:pt x="20583" y="33593"/>
                  </a:lnTo>
                  <a:close/>
                  <a:moveTo>
                    <a:pt x="20487" y="33022"/>
                  </a:moveTo>
                  <a:lnTo>
                    <a:pt x="20487" y="33022"/>
                  </a:lnTo>
                  <a:lnTo>
                    <a:pt x="20487" y="33022"/>
                  </a:lnTo>
                  <a:lnTo>
                    <a:pt x="20487" y="33022"/>
                  </a:lnTo>
                  <a:close/>
                </a:path>
              </a:pathLst>
            </a:custGeom>
            <a:solidFill>
              <a:srgbClr val="B08B6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3"/>
            <p:cNvSpPr/>
            <p:nvPr/>
          </p:nvSpPr>
          <p:spPr>
            <a:xfrm>
              <a:off x="7375396" y="3264705"/>
              <a:ext cx="221200" cy="146211"/>
            </a:xfrm>
            <a:custGeom>
              <a:rect b="b" l="l" r="r" t="t"/>
              <a:pathLst>
                <a:path extrusionOk="0" h="89153" w="134878">
                  <a:moveTo>
                    <a:pt x="59106" y="89154"/>
                  </a:moveTo>
                  <a:cubicBezTo>
                    <a:pt x="38151" y="89154"/>
                    <a:pt x="5671" y="80581"/>
                    <a:pt x="623" y="56673"/>
                  </a:cubicBezTo>
                  <a:cubicBezTo>
                    <a:pt x="-4235" y="33432"/>
                    <a:pt x="20339" y="12287"/>
                    <a:pt x="39389" y="4667"/>
                  </a:cubicBezTo>
                  <a:cubicBezTo>
                    <a:pt x="68060" y="-6858"/>
                    <a:pt x="103397" y="3333"/>
                    <a:pt x="131782" y="31146"/>
                  </a:cubicBezTo>
                  <a:cubicBezTo>
                    <a:pt x="135306" y="34575"/>
                    <a:pt x="135878" y="40005"/>
                    <a:pt x="133211" y="44100"/>
                  </a:cubicBezTo>
                  <a:cubicBezTo>
                    <a:pt x="128353" y="51625"/>
                    <a:pt x="101969" y="88868"/>
                    <a:pt x="59582" y="89154"/>
                  </a:cubicBezTo>
                  <a:cubicBezTo>
                    <a:pt x="59487" y="89154"/>
                    <a:pt x="59297" y="89154"/>
                    <a:pt x="59106" y="89154"/>
                  </a:cubicBezTo>
                  <a:lnTo>
                    <a:pt x="59106" y="89154"/>
                  </a:lnTo>
                  <a:close/>
                  <a:moveTo>
                    <a:pt x="63773" y="20669"/>
                  </a:moveTo>
                  <a:cubicBezTo>
                    <a:pt x="57963" y="20669"/>
                    <a:pt x="52343" y="21621"/>
                    <a:pt x="47200" y="23717"/>
                  </a:cubicBezTo>
                  <a:cubicBezTo>
                    <a:pt x="33770" y="29051"/>
                    <a:pt x="19006" y="43053"/>
                    <a:pt x="21006" y="52387"/>
                  </a:cubicBezTo>
                  <a:cubicBezTo>
                    <a:pt x="22911" y="61436"/>
                    <a:pt x="43009" y="68389"/>
                    <a:pt x="59106" y="68389"/>
                  </a:cubicBezTo>
                  <a:cubicBezTo>
                    <a:pt x="59201" y="68389"/>
                    <a:pt x="59297" y="68389"/>
                    <a:pt x="59487" y="68389"/>
                  </a:cubicBezTo>
                  <a:cubicBezTo>
                    <a:pt x="83966" y="68199"/>
                    <a:pt x="101969" y="50482"/>
                    <a:pt x="110637" y="39719"/>
                  </a:cubicBezTo>
                  <a:cubicBezTo>
                    <a:pt x="95587" y="27432"/>
                    <a:pt x="78918" y="20669"/>
                    <a:pt x="63773" y="20669"/>
                  </a:cubicBezTo>
                  <a:lnTo>
                    <a:pt x="63773" y="20669"/>
                  </a:lnTo>
                  <a:close/>
                </a:path>
              </a:pathLst>
            </a:custGeom>
            <a:solidFill>
              <a:srgbClr val="B08B6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3"/>
            <p:cNvSpPr/>
            <p:nvPr/>
          </p:nvSpPr>
          <p:spPr>
            <a:xfrm>
              <a:off x="7545847" y="3323699"/>
              <a:ext cx="64011" cy="206699"/>
            </a:xfrm>
            <a:custGeom>
              <a:rect b="b" l="l" r="r" t="t"/>
              <a:pathLst>
                <a:path extrusionOk="0" h="126036" w="39031">
                  <a:moveTo>
                    <a:pt x="12668" y="126036"/>
                  </a:moveTo>
                  <a:cubicBezTo>
                    <a:pt x="7715" y="126036"/>
                    <a:pt x="3429" y="122417"/>
                    <a:pt x="2572" y="117464"/>
                  </a:cubicBezTo>
                  <a:cubicBezTo>
                    <a:pt x="-857" y="97461"/>
                    <a:pt x="-857" y="77268"/>
                    <a:pt x="2572" y="57266"/>
                  </a:cubicBezTo>
                  <a:cubicBezTo>
                    <a:pt x="5620" y="39359"/>
                    <a:pt x="11335" y="21928"/>
                    <a:pt x="19621" y="5640"/>
                  </a:cubicBezTo>
                  <a:cubicBezTo>
                    <a:pt x="22193" y="592"/>
                    <a:pt x="28385" y="-1504"/>
                    <a:pt x="33433" y="1163"/>
                  </a:cubicBezTo>
                  <a:cubicBezTo>
                    <a:pt x="38481" y="3735"/>
                    <a:pt x="40481" y="10022"/>
                    <a:pt x="37910" y="15070"/>
                  </a:cubicBezTo>
                  <a:cubicBezTo>
                    <a:pt x="30575" y="29453"/>
                    <a:pt x="25527" y="44788"/>
                    <a:pt x="22860" y="60695"/>
                  </a:cubicBezTo>
                  <a:cubicBezTo>
                    <a:pt x="19907" y="78316"/>
                    <a:pt x="19907" y="96223"/>
                    <a:pt x="22860" y="113939"/>
                  </a:cubicBezTo>
                  <a:cubicBezTo>
                    <a:pt x="23813" y="119559"/>
                    <a:pt x="20003" y="124893"/>
                    <a:pt x="14383" y="125941"/>
                  </a:cubicBezTo>
                  <a:cubicBezTo>
                    <a:pt x="13811" y="126036"/>
                    <a:pt x="13240" y="126036"/>
                    <a:pt x="12668" y="126036"/>
                  </a:cubicBezTo>
                  <a:lnTo>
                    <a:pt x="12668" y="126036"/>
                  </a:lnTo>
                  <a:close/>
                </a:path>
              </a:pathLst>
            </a:custGeom>
            <a:solidFill>
              <a:srgbClr val="B08B6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3"/>
            <p:cNvSpPr/>
            <p:nvPr/>
          </p:nvSpPr>
          <p:spPr>
            <a:xfrm>
              <a:off x="7589330" y="3323648"/>
              <a:ext cx="74845" cy="313128"/>
            </a:xfrm>
            <a:custGeom>
              <a:rect b="b" l="l" r="r" t="t"/>
              <a:pathLst>
                <a:path extrusionOk="0" h="190932" w="45637">
                  <a:moveTo>
                    <a:pt x="26626" y="190933"/>
                  </a:moveTo>
                  <a:cubicBezTo>
                    <a:pt x="25674" y="190933"/>
                    <a:pt x="24721" y="190837"/>
                    <a:pt x="23864" y="190552"/>
                  </a:cubicBezTo>
                  <a:cubicBezTo>
                    <a:pt x="18340" y="189028"/>
                    <a:pt x="15101" y="183313"/>
                    <a:pt x="16625" y="177788"/>
                  </a:cubicBezTo>
                  <a:cubicBezTo>
                    <a:pt x="23674" y="152452"/>
                    <a:pt x="26245" y="126353"/>
                    <a:pt x="24340" y="100255"/>
                  </a:cubicBezTo>
                  <a:cubicBezTo>
                    <a:pt x="22245" y="70537"/>
                    <a:pt x="14339" y="41866"/>
                    <a:pt x="1099" y="15006"/>
                  </a:cubicBezTo>
                  <a:cubicBezTo>
                    <a:pt x="-1472" y="9862"/>
                    <a:pt x="623" y="3671"/>
                    <a:pt x="5766" y="1099"/>
                  </a:cubicBezTo>
                  <a:cubicBezTo>
                    <a:pt x="10910" y="-1472"/>
                    <a:pt x="17101" y="623"/>
                    <a:pt x="19673" y="5767"/>
                  </a:cubicBezTo>
                  <a:cubicBezTo>
                    <a:pt x="34151" y="35008"/>
                    <a:pt x="42724" y="66346"/>
                    <a:pt x="45010" y="98731"/>
                  </a:cubicBezTo>
                  <a:cubicBezTo>
                    <a:pt x="47010" y="127210"/>
                    <a:pt x="44248" y="155595"/>
                    <a:pt x="36532" y="183217"/>
                  </a:cubicBezTo>
                  <a:cubicBezTo>
                    <a:pt x="35294" y="187980"/>
                    <a:pt x="31103" y="190933"/>
                    <a:pt x="26626" y="190933"/>
                  </a:cubicBezTo>
                  <a:lnTo>
                    <a:pt x="26626" y="190933"/>
                  </a:lnTo>
                  <a:close/>
                </a:path>
              </a:pathLst>
            </a:custGeom>
            <a:solidFill>
              <a:srgbClr val="B08B6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3"/>
            <p:cNvSpPr/>
            <p:nvPr/>
          </p:nvSpPr>
          <p:spPr>
            <a:xfrm>
              <a:off x="7551882" y="3274230"/>
              <a:ext cx="102584" cy="101536"/>
            </a:xfrm>
            <a:custGeom>
              <a:rect b="b" l="l" r="r" t="t"/>
              <a:pathLst>
                <a:path extrusionOk="0" h="61912" w="62551">
                  <a:moveTo>
                    <a:pt x="31276" y="61913"/>
                  </a:moveTo>
                  <a:cubicBezTo>
                    <a:pt x="47659" y="61913"/>
                    <a:pt x="63375" y="47720"/>
                    <a:pt x="62518" y="30956"/>
                  </a:cubicBezTo>
                  <a:cubicBezTo>
                    <a:pt x="61756" y="14192"/>
                    <a:pt x="48706" y="0"/>
                    <a:pt x="31276" y="0"/>
                  </a:cubicBezTo>
                  <a:cubicBezTo>
                    <a:pt x="14893" y="0"/>
                    <a:pt x="-824" y="14192"/>
                    <a:pt x="34" y="30956"/>
                  </a:cubicBezTo>
                  <a:cubicBezTo>
                    <a:pt x="796" y="47720"/>
                    <a:pt x="13750" y="61913"/>
                    <a:pt x="31276" y="61913"/>
                  </a:cubicBezTo>
                  <a:lnTo>
                    <a:pt x="31276" y="61913"/>
                  </a:lnTo>
                  <a:lnTo>
                    <a:pt x="31276" y="61913"/>
                  </a:lnTo>
                  <a:lnTo>
                    <a:pt x="31276" y="61913"/>
                  </a:lnTo>
                  <a:close/>
                </a:path>
              </a:pathLst>
            </a:custGeom>
            <a:solidFill>
              <a:srgbClr val="B08B6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6920232" y="2943491"/>
              <a:ext cx="407601" cy="1391205"/>
            </a:xfrm>
            <a:custGeom>
              <a:rect b="b" l="l" r="r" t="t"/>
              <a:pathLst>
                <a:path extrusionOk="0" h="848296" w="248537">
                  <a:moveTo>
                    <a:pt x="229964" y="383762"/>
                  </a:moveTo>
                  <a:lnTo>
                    <a:pt x="201961" y="383762"/>
                  </a:lnTo>
                  <a:lnTo>
                    <a:pt x="248538" y="263271"/>
                  </a:lnTo>
                  <a:lnTo>
                    <a:pt x="201961" y="142875"/>
                  </a:lnTo>
                  <a:lnTo>
                    <a:pt x="224821" y="142875"/>
                  </a:lnTo>
                  <a:lnTo>
                    <a:pt x="164813" y="0"/>
                  </a:lnTo>
                  <a:lnTo>
                    <a:pt x="53085" y="0"/>
                  </a:lnTo>
                  <a:lnTo>
                    <a:pt x="113092" y="142875"/>
                  </a:lnTo>
                  <a:lnTo>
                    <a:pt x="90232" y="142875"/>
                  </a:lnTo>
                  <a:lnTo>
                    <a:pt x="136715" y="263271"/>
                  </a:lnTo>
                  <a:lnTo>
                    <a:pt x="90232" y="383762"/>
                  </a:lnTo>
                  <a:lnTo>
                    <a:pt x="118141" y="383762"/>
                  </a:lnTo>
                  <a:lnTo>
                    <a:pt x="5746" y="679228"/>
                  </a:lnTo>
                  <a:cubicBezTo>
                    <a:pt x="1840" y="689705"/>
                    <a:pt x="31" y="700373"/>
                    <a:pt x="31" y="710946"/>
                  </a:cubicBezTo>
                  <a:cubicBezTo>
                    <a:pt x="-1112" y="754571"/>
                    <a:pt x="29749" y="795338"/>
                    <a:pt x="74992" y="798957"/>
                  </a:cubicBezTo>
                  <a:cubicBezTo>
                    <a:pt x="76802" y="799148"/>
                    <a:pt x="78517" y="799148"/>
                    <a:pt x="80326" y="799243"/>
                  </a:cubicBezTo>
                  <a:cubicBezTo>
                    <a:pt x="77374" y="803434"/>
                    <a:pt x="75564" y="808482"/>
                    <a:pt x="75564" y="814007"/>
                  </a:cubicBezTo>
                  <a:lnTo>
                    <a:pt x="75564" y="822484"/>
                  </a:lnTo>
                  <a:cubicBezTo>
                    <a:pt x="75564" y="836676"/>
                    <a:pt x="87184" y="848297"/>
                    <a:pt x="101472" y="848297"/>
                  </a:cubicBezTo>
                  <a:lnTo>
                    <a:pt x="213295" y="848297"/>
                  </a:lnTo>
                  <a:cubicBezTo>
                    <a:pt x="199103" y="848297"/>
                    <a:pt x="187483" y="836676"/>
                    <a:pt x="187483" y="822484"/>
                  </a:cubicBezTo>
                  <a:lnTo>
                    <a:pt x="187483" y="814007"/>
                  </a:lnTo>
                  <a:cubicBezTo>
                    <a:pt x="187483" y="808482"/>
                    <a:pt x="189292" y="803434"/>
                    <a:pt x="192245" y="799243"/>
                  </a:cubicBezTo>
                  <a:cubicBezTo>
                    <a:pt x="190435" y="799148"/>
                    <a:pt x="188626" y="799148"/>
                    <a:pt x="186816" y="798957"/>
                  </a:cubicBezTo>
                  <a:cubicBezTo>
                    <a:pt x="141667" y="795242"/>
                    <a:pt x="110807" y="754475"/>
                    <a:pt x="111949" y="710946"/>
                  </a:cubicBezTo>
                  <a:cubicBezTo>
                    <a:pt x="111949" y="700373"/>
                    <a:pt x="113759" y="689705"/>
                    <a:pt x="117665" y="679228"/>
                  </a:cubicBezTo>
                  <a:lnTo>
                    <a:pt x="229964" y="383762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1" name="Google Shape;131;p3"/>
          <p:cNvGrpSpPr/>
          <p:nvPr/>
        </p:nvGrpSpPr>
        <p:grpSpPr>
          <a:xfrm>
            <a:off x="1796164" y="4551280"/>
            <a:ext cx="1249366" cy="1610663"/>
            <a:chOff x="1948564" y="4551280"/>
            <a:chExt cx="1249366" cy="1610663"/>
          </a:xfrm>
        </p:grpSpPr>
        <p:sp>
          <p:nvSpPr>
            <p:cNvPr id="132" name="Google Shape;132;p3"/>
            <p:cNvSpPr/>
            <p:nvPr/>
          </p:nvSpPr>
          <p:spPr>
            <a:xfrm>
              <a:off x="2893312" y="5058789"/>
              <a:ext cx="281178" cy="937260"/>
            </a:xfrm>
            <a:custGeom>
              <a:rect b="b" l="l" r="r" t="t"/>
              <a:pathLst>
                <a:path extrusionOk="0" h="571500" w="171450">
                  <a:moveTo>
                    <a:pt x="171450" y="114300"/>
                  </a:moveTo>
                  <a:lnTo>
                    <a:pt x="171450" y="457200"/>
                  </a:lnTo>
                  <a:cubicBezTo>
                    <a:pt x="171450" y="520065"/>
                    <a:pt x="120015" y="571500"/>
                    <a:pt x="57150" y="571500"/>
                  </a:cubicBezTo>
                  <a:lnTo>
                    <a:pt x="0" y="571500"/>
                  </a:lnTo>
                  <a:lnTo>
                    <a:pt x="0" y="495300"/>
                  </a:lnTo>
                  <a:lnTo>
                    <a:pt x="56293" y="495300"/>
                  </a:lnTo>
                  <a:cubicBezTo>
                    <a:pt x="77724" y="495300"/>
                    <a:pt x="95250" y="477774"/>
                    <a:pt x="95250" y="456343"/>
                  </a:cubicBezTo>
                  <a:lnTo>
                    <a:pt x="95250" y="124587"/>
                  </a:lnTo>
                  <a:cubicBezTo>
                    <a:pt x="95250" y="98012"/>
                    <a:pt x="73533" y="76200"/>
                    <a:pt x="46863" y="76200"/>
                  </a:cubicBezTo>
                  <a:lnTo>
                    <a:pt x="0" y="76200"/>
                  </a:lnTo>
                  <a:lnTo>
                    <a:pt x="0" y="0"/>
                  </a:lnTo>
                  <a:lnTo>
                    <a:pt x="57150" y="0"/>
                  </a:lnTo>
                  <a:cubicBezTo>
                    <a:pt x="120015" y="0"/>
                    <a:pt x="171450" y="51435"/>
                    <a:pt x="171450" y="114300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2869889" y="5035366"/>
              <a:ext cx="328041" cy="984123"/>
            </a:xfrm>
            <a:custGeom>
              <a:rect b="b" l="l" r="r" t="t"/>
              <a:pathLst>
                <a:path extrusionOk="0" h="600075" w="200025">
                  <a:moveTo>
                    <a:pt x="71438" y="600075"/>
                  </a:moveTo>
                  <a:lnTo>
                    <a:pt x="14288" y="600075"/>
                  </a:lnTo>
                  <a:cubicBezTo>
                    <a:pt x="6382" y="600075"/>
                    <a:pt x="0" y="593693"/>
                    <a:pt x="0" y="585788"/>
                  </a:cubicBezTo>
                  <a:lnTo>
                    <a:pt x="0" y="509588"/>
                  </a:lnTo>
                  <a:cubicBezTo>
                    <a:pt x="0" y="501682"/>
                    <a:pt x="6382" y="495300"/>
                    <a:pt x="14288" y="495300"/>
                  </a:cubicBezTo>
                  <a:lnTo>
                    <a:pt x="70580" y="495300"/>
                  </a:lnTo>
                  <a:cubicBezTo>
                    <a:pt x="84201" y="495300"/>
                    <a:pt x="95250" y="484251"/>
                    <a:pt x="95250" y="470630"/>
                  </a:cubicBezTo>
                  <a:lnTo>
                    <a:pt x="95250" y="138875"/>
                  </a:lnTo>
                  <a:cubicBezTo>
                    <a:pt x="95250" y="120110"/>
                    <a:pt x="80010" y="104775"/>
                    <a:pt x="61150" y="104775"/>
                  </a:cubicBezTo>
                  <a:lnTo>
                    <a:pt x="14288" y="104775"/>
                  </a:lnTo>
                  <a:cubicBezTo>
                    <a:pt x="6382" y="104775"/>
                    <a:pt x="0" y="98393"/>
                    <a:pt x="0" y="90488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71438" y="0"/>
                  </a:lnTo>
                  <a:cubicBezTo>
                    <a:pt x="142304" y="0"/>
                    <a:pt x="200025" y="57721"/>
                    <a:pt x="200025" y="128588"/>
                  </a:cubicBezTo>
                  <a:lnTo>
                    <a:pt x="200025" y="471488"/>
                  </a:lnTo>
                  <a:cubicBezTo>
                    <a:pt x="200025" y="542449"/>
                    <a:pt x="142304" y="600075"/>
                    <a:pt x="71438" y="600075"/>
                  </a:cubicBezTo>
                  <a:close/>
                  <a:moveTo>
                    <a:pt x="28575" y="571500"/>
                  </a:moveTo>
                  <a:lnTo>
                    <a:pt x="71438" y="571500"/>
                  </a:lnTo>
                  <a:cubicBezTo>
                    <a:pt x="126587" y="571500"/>
                    <a:pt x="171450" y="526637"/>
                    <a:pt x="171450" y="471488"/>
                  </a:cubicBezTo>
                  <a:lnTo>
                    <a:pt x="171450" y="128588"/>
                  </a:lnTo>
                  <a:cubicBezTo>
                    <a:pt x="171450" y="73438"/>
                    <a:pt x="126587" y="28575"/>
                    <a:pt x="71438" y="28575"/>
                  </a:cubicBezTo>
                  <a:lnTo>
                    <a:pt x="28575" y="28575"/>
                  </a:lnTo>
                  <a:lnTo>
                    <a:pt x="28575" y="76200"/>
                  </a:lnTo>
                  <a:lnTo>
                    <a:pt x="61150" y="76200"/>
                  </a:lnTo>
                  <a:cubicBezTo>
                    <a:pt x="95726" y="76200"/>
                    <a:pt x="123825" y="104299"/>
                    <a:pt x="123825" y="138875"/>
                  </a:cubicBezTo>
                  <a:lnTo>
                    <a:pt x="123825" y="470630"/>
                  </a:lnTo>
                  <a:cubicBezTo>
                    <a:pt x="123825" y="499967"/>
                    <a:pt x="99917" y="523875"/>
                    <a:pt x="70580" y="523875"/>
                  </a:cubicBezTo>
                  <a:lnTo>
                    <a:pt x="28575" y="523875"/>
                  </a:lnTo>
                  <a:lnTo>
                    <a:pt x="28575" y="57150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2065681" y="5011942"/>
              <a:ext cx="859155" cy="1124712"/>
            </a:xfrm>
            <a:custGeom>
              <a:rect b="b" l="l" r="r" t="t"/>
              <a:pathLst>
                <a:path extrusionOk="0" h="685800" w="523875">
                  <a:moveTo>
                    <a:pt x="409575" y="685800"/>
                  </a:moveTo>
                  <a:lnTo>
                    <a:pt x="114300" y="685800"/>
                  </a:lnTo>
                  <a:cubicBezTo>
                    <a:pt x="51435" y="685800"/>
                    <a:pt x="0" y="634365"/>
                    <a:pt x="0" y="571500"/>
                  </a:cubicBezTo>
                  <a:lnTo>
                    <a:pt x="0" y="0"/>
                  </a:lnTo>
                  <a:lnTo>
                    <a:pt x="523875" y="0"/>
                  </a:lnTo>
                  <a:lnTo>
                    <a:pt x="523875" y="571500"/>
                  </a:lnTo>
                  <a:cubicBezTo>
                    <a:pt x="523875" y="634365"/>
                    <a:pt x="472440" y="685800"/>
                    <a:pt x="409575" y="685800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2042258" y="4988519"/>
              <a:ext cx="906018" cy="1171575"/>
            </a:xfrm>
            <a:custGeom>
              <a:rect b="b" l="l" r="r" t="t"/>
              <a:pathLst>
                <a:path extrusionOk="0" h="714375" w="552450">
                  <a:moveTo>
                    <a:pt x="423863" y="714375"/>
                  </a:moveTo>
                  <a:lnTo>
                    <a:pt x="128588" y="714375"/>
                  </a:lnTo>
                  <a:cubicBezTo>
                    <a:pt x="57722" y="714375"/>
                    <a:pt x="0" y="656654"/>
                    <a:pt x="0" y="585788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538163" y="0"/>
                  </a:lnTo>
                  <a:cubicBezTo>
                    <a:pt x="546068" y="0"/>
                    <a:pt x="552450" y="6382"/>
                    <a:pt x="552450" y="14288"/>
                  </a:cubicBezTo>
                  <a:lnTo>
                    <a:pt x="552450" y="585788"/>
                  </a:lnTo>
                  <a:cubicBezTo>
                    <a:pt x="552450" y="656749"/>
                    <a:pt x="494729" y="714375"/>
                    <a:pt x="423863" y="714375"/>
                  </a:cubicBezTo>
                  <a:close/>
                  <a:moveTo>
                    <a:pt x="28575" y="28575"/>
                  </a:moveTo>
                  <a:lnTo>
                    <a:pt x="28575" y="585788"/>
                  </a:lnTo>
                  <a:cubicBezTo>
                    <a:pt x="28575" y="640937"/>
                    <a:pt x="73438" y="685800"/>
                    <a:pt x="128588" y="685800"/>
                  </a:cubicBezTo>
                  <a:lnTo>
                    <a:pt x="423863" y="685800"/>
                  </a:lnTo>
                  <a:cubicBezTo>
                    <a:pt x="479012" y="685800"/>
                    <a:pt x="523875" y="640937"/>
                    <a:pt x="523875" y="585788"/>
                  </a:cubicBezTo>
                  <a:lnTo>
                    <a:pt x="523875" y="28575"/>
                  </a:lnTo>
                  <a:lnTo>
                    <a:pt x="28575" y="2857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1971987" y="4871401"/>
              <a:ext cx="952881" cy="140589"/>
            </a:xfrm>
            <a:custGeom>
              <a:rect b="b" l="l" r="r" t="t"/>
              <a:pathLst>
                <a:path extrusionOk="0" h="85725" w="581025">
                  <a:moveTo>
                    <a:pt x="581025" y="85725"/>
                  </a:moveTo>
                  <a:lnTo>
                    <a:pt x="63437" y="85725"/>
                  </a:lnTo>
                  <a:cubicBezTo>
                    <a:pt x="28385" y="85725"/>
                    <a:pt x="0" y="57341"/>
                    <a:pt x="0" y="22289"/>
                  </a:cubicBezTo>
                  <a:lnTo>
                    <a:pt x="0" y="0"/>
                  </a:lnTo>
                  <a:lnTo>
                    <a:pt x="581025" y="0"/>
                  </a:lnTo>
                  <a:lnTo>
                    <a:pt x="581025" y="85725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1948564" y="4847978"/>
              <a:ext cx="999744" cy="187452"/>
            </a:xfrm>
            <a:custGeom>
              <a:rect b="b" l="l" r="r" t="t"/>
              <a:pathLst>
                <a:path extrusionOk="0" h="114300" w="609600">
                  <a:moveTo>
                    <a:pt x="595313" y="114300"/>
                  </a:moveTo>
                  <a:lnTo>
                    <a:pt x="77724" y="114300"/>
                  </a:lnTo>
                  <a:cubicBezTo>
                    <a:pt x="34862" y="114300"/>
                    <a:pt x="0" y="79439"/>
                    <a:pt x="0" y="36576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595313" y="0"/>
                  </a:lnTo>
                  <a:cubicBezTo>
                    <a:pt x="603218" y="0"/>
                    <a:pt x="609600" y="6382"/>
                    <a:pt x="609600" y="14288"/>
                  </a:cubicBezTo>
                  <a:lnTo>
                    <a:pt x="609600" y="100013"/>
                  </a:lnTo>
                  <a:cubicBezTo>
                    <a:pt x="609600" y="107918"/>
                    <a:pt x="603218" y="114300"/>
                    <a:pt x="595313" y="114300"/>
                  </a:cubicBezTo>
                  <a:close/>
                  <a:moveTo>
                    <a:pt x="28575" y="28575"/>
                  </a:moveTo>
                  <a:lnTo>
                    <a:pt x="28575" y="36576"/>
                  </a:lnTo>
                  <a:cubicBezTo>
                    <a:pt x="28575" y="63722"/>
                    <a:pt x="50673" y="85725"/>
                    <a:pt x="77724" y="85725"/>
                  </a:cubicBezTo>
                  <a:lnTo>
                    <a:pt x="581025" y="85725"/>
                  </a:lnTo>
                  <a:lnTo>
                    <a:pt x="581025" y="28575"/>
                  </a:lnTo>
                  <a:lnTo>
                    <a:pt x="28575" y="2857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2065681" y="4715244"/>
              <a:ext cx="859155" cy="156210"/>
            </a:xfrm>
            <a:custGeom>
              <a:rect b="b" l="l" r="r" t="t"/>
              <a:pathLst>
                <a:path extrusionOk="0" h="95250" w="523875">
                  <a:moveTo>
                    <a:pt x="448342" y="0"/>
                  </a:moveTo>
                  <a:lnTo>
                    <a:pt x="75533" y="0"/>
                  </a:lnTo>
                  <a:cubicBezTo>
                    <a:pt x="33814" y="0"/>
                    <a:pt x="0" y="33814"/>
                    <a:pt x="0" y="75533"/>
                  </a:cubicBezTo>
                  <a:lnTo>
                    <a:pt x="0" y="95250"/>
                  </a:lnTo>
                  <a:lnTo>
                    <a:pt x="523875" y="95250"/>
                  </a:lnTo>
                  <a:lnTo>
                    <a:pt x="523875" y="75533"/>
                  </a:lnTo>
                  <a:cubicBezTo>
                    <a:pt x="523875" y="33814"/>
                    <a:pt x="490061" y="0"/>
                    <a:pt x="448342" y="0"/>
                  </a:cubicBezTo>
                  <a:close/>
                </a:path>
              </a:pathLst>
            </a:custGeom>
            <a:solidFill>
              <a:srgbClr val="D1A45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2042258" y="4691821"/>
              <a:ext cx="906018" cy="203073"/>
            </a:xfrm>
            <a:custGeom>
              <a:rect b="b" l="l" r="r" t="t"/>
              <a:pathLst>
                <a:path extrusionOk="0" h="123825" w="552450">
                  <a:moveTo>
                    <a:pt x="538163" y="123825"/>
                  </a:moveTo>
                  <a:lnTo>
                    <a:pt x="14288" y="123825"/>
                  </a:lnTo>
                  <a:cubicBezTo>
                    <a:pt x="6382" y="123825"/>
                    <a:pt x="0" y="117443"/>
                    <a:pt x="0" y="109538"/>
                  </a:cubicBezTo>
                  <a:lnTo>
                    <a:pt x="0" y="89821"/>
                  </a:lnTo>
                  <a:cubicBezTo>
                    <a:pt x="0" y="40291"/>
                    <a:pt x="40291" y="0"/>
                    <a:pt x="89821" y="0"/>
                  </a:cubicBezTo>
                  <a:lnTo>
                    <a:pt x="462629" y="0"/>
                  </a:lnTo>
                  <a:cubicBezTo>
                    <a:pt x="512159" y="0"/>
                    <a:pt x="552450" y="40291"/>
                    <a:pt x="552450" y="89821"/>
                  </a:cubicBezTo>
                  <a:lnTo>
                    <a:pt x="552450" y="109538"/>
                  </a:lnTo>
                  <a:cubicBezTo>
                    <a:pt x="552450" y="117443"/>
                    <a:pt x="546068" y="123825"/>
                    <a:pt x="538163" y="123825"/>
                  </a:cubicBezTo>
                  <a:close/>
                  <a:moveTo>
                    <a:pt x="28575" y="95250"/>
                  </a:moveTo>
                  <a:lnTo>
                    <a:pt x="523875" y="95250"/>
                  </a:lnTo>
                  <a:lnTo>
                    <a:pt x="523875" y="89821"/>
                  </a:lnTo>
                  <a:cubicBezTo>
                    <a:pt x="523875" y="56007"/>
                    <a:pt x="496443" y="28575"/>
                    <a:pt x="462629" y="28575"/>
                  </a:cubicBezTo>
                  <a:lnTo>
                    <a:pt x="89821" y="28575"/>
                  </a:lnTo>
                  <a:cubicBezTo>
                    <a:pt x="56007" y="28575"/>
                    <a:pt x="28575" y="56007"/>
                    <a:pt x="28575" y="89821"/>
                  </a:cubicBezTo>
                  <a:lnTo>
                    <a:pt x="28575" y="9525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2409226" y="4574703"/>
              <a:ext cx="140589" cy="140589"/>
            </a:xfrm>
            <a:custGeom>
              <a:rect b="b" l="l" r="r" t="t"/>
              <a:pathLst>
                <a:path extrusionOk="0" h="85725" w="85725">
                  <a:moveTo>
                    <a:pt x="85725" y="42862"/>
                  </a:moveTo>
                  <a:cubicBezTo>
                    <a:pt x="85725" y="66535"/>
                    <a:pt x="66535" y="85725"/>
                    <a:pt x="42863" y="85725"/>
                  </a:cubicBezTo>
                  <a:cubicBezTo>
                    <a:pt x="19190" y="85725"/>
                    <a:pt x="0" y="66535"/>
                    <a:pt x="0" y="42862"/>
                  </a:cubicBezTo>
                  <a:cubicBezTo>
                    <a:pt x="0" y="19190"/>
                    <a:pt x="19190" y="0"/>
                    <a:pt x="42863" y="0"/>
                  </a:cubicBezTo>
                  <a:cubicBezTo>
                    <a:pt x="66535" y="0"/>
                    <a:pt x="85725" y="19190"/>
                    <a:pt x="85725" y="42862"/>
                  </a:cubicBezTo>
                  <a:close/>
                </a:path>
              </a:pathLst>
            </a:custGeom>
            <a:solidFill>
              <a:srgbClr val="D1A45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2385803" y="4551280"/>
              <a:ext cx="187452" cy="187452"/>
            </a:xfrm>
            <a:custGeom>
              <a:rect b="b" l="l" r="r" t="t"/>
              <a:pathLst>
                <a:path extrusionOk="0" h="114300" w="114300">
                  <a:moveTo>
                    <a:pt x="57150" y="114300"/>
                  </a:moveTo>
                  <a:cubicBezTo>
                    <a:pt x="25622" y="114300"/>
                    <a:pt x="0" y="88678"/>
                    <a:pt x="0" y="57150"/>
                  </a:cubicBezTo>
                  <a:cubicBezTo>
                    <a:pt x="0" y="25622"/>
                    <a:pt x="25622" y="0"/>
                    <a:pt x="57150" y="0"/>
                  </a:cubicBezTo>
                  <a:cubicBezTo>
                    <a:pt x="88678" y="0"/>
                    <a:pt x="114300" y="25622"/>
                    <a:pt x="114300" y="57150"/>
                  </a:cubicBezTo>
                  <a:cubicBezTo>
                    <a:pt x="114300" y="88678"/>
                    <a:pt x="88678" y="114300"/>
                    <a:pt x="57150" y="114300"/>
                  </a:cubicBezTo>
                  <a:close/>
                  <a:moveTo>
                    <a:pt x="57150" y="28575"/>
                  </a:moveTo>
                  <a:cubicBezTo>
                    <a:pt x="41434" y="28575"/>
                    <a:pt x="28575" y="41434"/>
                    <a:pt x="28575" y="57150"/>
                  </a:cubicBezTo>
                  <a:cubicBezTo>
                    <a:pt x="28575" y="72866"/>
                    <a:pt x="41434" y="85725"/>
                    <a:pt x="57150" y="85725"/>
                  </a:cubicBezTo>
                  <a:cubicBezTo>
                    <a:pt x="72866" y="85725"/>
                    <a:pt x="85725" y="72866"/>
                    <a:pt x="85725" y="57150"/>
                  </a:cubicBezTo>
                  <a:cubicBezTo>
                    <a:pt x="85725" y="41434"/>
                    <a:pt x="72866" y="28575"/>
                    <a:pt x="57150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2061464" y="5542875"/>
              <a:ext cx="859153" cy="595628"/>
            </a:xfrm>
            <a:custGeom>
              <a:rect b="b" l="l" r="r" t="t"/>
              <a:pathLst>
                <a:path extrusionOk="0" h="363188" w="523874">
                  <a:moveTo>
                    <a:pt x="523875" y="0"/>
                  </a:moveTo>
                  <a:lnTo>
                    <a:pt x="523875" y="248888"/>
                  </a:lnTo>
                  <a:cubicBezTo>
                    <a:pt x="523875" y="311753"/>
                    <a:pt x="472440" y="363188"/>
                    <a:pt x="409575" y="363188"/>
                  </a:cubicBezTo>
                  <a:lnTo>
                    <a:pt x="114300" y="363188"/>
                  </a:lnTo>
                  <a:cubicBezTo>
                    <a:pt x="51435" y="363188"/>
                    <a:pt x="0" y="311753"/>
                    <a:pt x="0" y="248888"/>
                  </a:cubicBezTo>
                  <a:lnTo>
                    <a:pt x="0" y="0"/>
                  </a:lnTo>
                  <a:lnTo>
                    <a:pt x="523875" y="0"/>
                  </a:lnTo>
                  <a:close/>
                </a:path>
              </a:pathLst>
            </a:custGeom>
            <a:solidFill>
              <a:srgbClr val="4D392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2038041" y="5519452"/>
              <a:ext cx="906016" cy="642491"/>
            </a:xfrm>
            <a:custGeom>
              <a:rect b="b" l="l" r="r" t="t"/>
              <a:pathLst>
                <a:path extrusionOk="0" h="391763" w="552449">
                  <a:moveTo>
                    <a:pt x="423863" y="391763"/>
                  </a:moveTo>
                  <a:lnTo>
                    <a:pt x="128587" y="391763"/>
                  </a:lnTo>
                  <a:cubicBezTo>
                    <a:pt x="57722" y="391763"/>
                    <a:pt x="0" y="334042"/>
                    <a:pt x="0" y="263176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538163" y="0"/>
                  </a:lnTo>
                  <a:cubicBezTo>
                    <a:pt x="546068" y="0"/>
                    <a:pt x="552450" y="6382"/>
                    <a:pt x="552450" y="14288"/>
                  </a:cubicBezTo>
                  <a:lnTo>
                    <a:pt x="552450" y="263176"/>
                  </a:lnTo>
                  <a:cubicBezTo>
                    <a:pt x="552450" y="334137"/>
                    <a:pt x="494728" y="391763"/>
                    <a:pt x="423863" y="391763"/>
                  </a:cubicBezTo>
                  <a:close/>
                  <a:moveTo>
                    <a:pt x="28575" y="28575"/>
                  </a:moveTo>
                  <a:lnTo>
                    <a:pt x="28575" y="263176"/>
                  </a:lnTo>
                  <a:cubicBezTo>
                    <a:pt x="28575" y="318326"/>
                    <a:pt x="73438" y="363188"/>
                    <a:pt x="128587" y="363188"/>
                  </a:cubicBezTo>
                  <a:lnTo>
                    <a:pt x="423863" y="363188"/>
                  </a:lnTo>
                  <a:cubicBezTo>
                    <a:pt x="479012" y="363188"/>
                    <a:pt x="523875" y="318326"/>
                    <a:pt x="523875" y="263176"/>
                  </a:cubicBezTo>
                  <a:lnTo>
                    <a:pt x="523875" y="28575"/>
                  </a:lnTo>
                  <a:lnTo>
                    <a:pt x="28575" y="2857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2061464" y="5542875"/>
              <a:ext cx="859153" cy="595628"/>
            </a:xfrm>
            <a:custGeom>
              <a:rect b="b" l="l" r="r" t="t"/>
              <a:pathLst>
                <a:path extrusionOk="0" h="363188" w="523874">
                  <a:moveTo>
                    <a:pt x="523875" y="0"/>
                  </a:moveTo>
                  <a:lnTo>
                    <a:pt x="523875" y="248888"/>
                  </a:lnTo>
                  <a:cubicBezTo>
                    <a:pt x="523875" y="311753"/>
                    <a:pt x="472440" y="363188"/>
                    <a:pt x="409575" y="363188"/>
                  </a:cubicBezTo>
                  <a:lnTo>
                    <a:pt x="114300" y="363188"/>
                  </a:lnTo>
                  <a:cubicBezTo>
                    <a:pt x="51435" y="363188"/>
                    <a:pt x="0" y="311753"/>
                    <a:pt x="0" y="248888"/>
                  </a:cubicBezTo>
                  <a:lnTo>
                    <a:pt x="0" y="0"/>
                  </a:lnTo>
                  <a:lnTo>
                    <a:pt x="523875" y="0"/>
                  </a:lnTo>
                  <a:close/>
                </a:path>
              </a:pathLst>
            </a:custGeom>
            <a:solidFill>
              <a:srgbClr val="4D392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2038041" y="5519452"/>
              <a:ext cx="906016" cy="642491"/>
            </a:xfrm>
            <a:custGeom>
              <a:rect b="b" l="l" r="r" t="t"/>
              <a:pathLst>
                <a:path extrusionOk="0" h="391763" w="552449">
                  <a:moveTo>
                    <a:pt x="423863" y="391763"/>
                  </a:moveTo>
                  <a:lnTo>
                    <a:pt x="128587" y="391763"/>
                  </a:lnTo>
                  <a:cubicBezTo>
                    <a:pt x="57722" y="391763"/>
                    <a:pt x="0" y="334042"/>
                    <a:pt x="0" y="263176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538163" y="0"/>
                  </a:lnTo>
                  <a:cubicBezTo>
                    <a:pt x="546068" y="0"/>
                    <a:pt x="552450" y="6382"/>
                    <a:pt x="552450" y="14288"/>
                  </a:cubicBezTo>
                  <a:lnTo>
                    <a:pt x="552450" y="263176"/>
                  </a:lnTo>
                  <a:cubicBezTo>
                    <a:pt x="552450" y="334137"/>
                    <a:pt x="494728" y="391763"/>
                    <a:pt x="423863" y="391763"/>
                  </a:cubicBezTo>
                  <a:close/>
                  <a:moveTo>
                    <a:pt x="28575" y="28575"/>
                  </a:moveTo>
                  <a:lnTo>
                    <a:pt x="28575" y="263176"/>
                  </a:lnTo>
                  <a:cubicBezTo>
                    <a:pt x="28575" y="318326"/>
                    <a:pt x="73438" y="363188"/>
                    <a:pt x="128587" y="363188"/>
                  </a:cubicBezTo>
                  <a:lnTo>
                    <a:pt x="423863" y="363188"/>
                  </a:lnTo>
                  <a:cubicBezTo>
                    <a:pt x="479012" y="363188"/>
                    <a:pt x="523875" y="318326"/>
                    <a:pt x="523875" y="263176"/>
                  </a:cubicBezTo>
                  <a:lnTo>
                    <a:pt x="523875" y="28575"/>
                  </a:lnTo>
                  <a:lnTo>
                    <a:pt x="28575" y="2857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2495112" y="5011942"/>
              <a:ext cx="15621" cy="515493"/>
            </a:xfrm>
            <a:custGeom>
              <a:rect b="b" l="l" r="r" t="t"/>
              <a:pathLst>
                <a:path extrusionOk="0" h="314325" w="9525">
                  <a:moveTo>
                    <a:pt x="0" y="0"/>
                  </a:moveTo>
                  <a:lnTo>
                    <a:pt x="0" y="314325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2471688" y="4988519"/>
              <a:ext cx="46863" cy="562356"/>
            </a:xfrm>
            <a:custGeom>
              <a:rect b="b" l="l" r="r" t="t"/>
              <a:pathLst>
                <a:path extrusionOk="0" h="342900" w="28575">
                  <a:moveTo>
                    <a:pt x="14288" y="342900"/>
                  </a:moveTo>
                  <a:cubicBezTo>
                    <a:pt x="6382" y="342900"/>
                    <a:pt x="0" y="336518"/>
                    <a:pt x="0" y="328613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cubicBezTo>
                    <a:pt x="22193" y="0"/>
                    <a:pt x="28575" y="6382"/>
                    <a:pt x="28575" y="14288"/>
                  </a:cubicBezTo>
                  <a:lnTo>
                    <a:pt x="28575" y="328613"/>
                  </a:lnTo>
                  <a:cubicBezTo>
                    <a:pt x="28575" y="336518"/>
                    <a:pt x="22193" y="342900"/>
                    <a:pt x="14288" y="34290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1978702" y="4716962"/>
              <a:ext cx="448791" cy="1423541"/>
            </a:xfrm>
            <a:custGeom>
              <a:rect b="b" l="l" r="r" t="t"/>
              <a:pathLst>
                <a:path extrusionOk="0" h="868013" w="273653">
                  <a:moveTo>
                    <a:pt x="159353" y="753713"/>
                  </a:moveTo>
                  <a:lnTo>
                    <a:pt x="159353" y="504825"/>
                  </a:lnTo>
                  <a:lnTo>
                    <a:pt x="161925" y="504825"/>
                  </a:lnTo>
                  <a:lnTo>
                    <a:pt x="161925" y="180975"/>
                  </a:lnTo>
                  <a:lnTo>
                    <a:pt x="168212" y="180975"/>
                  </a:lnTo>
                  <a:cubicBezTo>
                    <a:pt x="133255" y="180975"/>
                    <a:pt x="104775" y="152495"/>
                    <a:pt x="104775" y="117443"/>
                  </a:cubicBezTo>
                  <a:lnTo>
                    <a:pt x="104775" y="95250"/>
                  </a:lnTo>
                  <a:lnTo>
                    <a:pt x="161925" y="95250"/>
                  </a:lnTo>
                  <a:lnTo>
                    <a:pt x="161925" y="75533"/>
                  </a:lnTo>
                  <a:cubicBezTo>
                    <a:pt x="161925" y="33814"/>
                    <a:pt x="195739" y="0"/>
                    <a:pt x="237458" y="0"/>
                  </a:cubicBezTo>
                  <a:lnTo>
                    <a:pt x="132683" y="0"/>
                  </a:lnTo>
                  <a:cubicBezTo>
                    <a:pt x="90964" y="0"/>
                    <a:pt x="57150" y="33814"/>
                    <a:pt x="57150" y="75533"/>
                  </a:cubicBezTo>
                  <a:lnTo>
                    <a:pt x="57150" y="95250"/>
                  </a:lnTo>
                  <a:lnTo>
                    <a:pt x="0" y="95250"/>
                  </a:lnTo>
                  <a:lnTo>
                    <a:pt x="0" y="117443"/>
                  </a:lnTo>
                  <a:cubicBezTo>
                    <a:pt x="0" y="152495"/>
                    <a:pt x="28480" y="180975"/>
                    <a:pt x="63437" y="180975"/>
                  </a:cubicBezTo>
                  <a:lnTo>
                    <a:pt x="57150" y="180975"/>
                  </a:lnTo>
                  <a:lnTo>
                    <a:pt x="57150" y="504825"/>
                  </a:lnTo>
                  <a:lnTo>
                    <a:pt x="54578" y="504825"/>
                  </a:lnTo>
                  <a:lnTo>
                    <a:pt x="54578" y="753713"/>
                  </a:lnTo>
                  <a:cubicBezTo>
                    <a:pt x="54578" y="816578"/>
                    <a:pt x="106013" y="868013"/>
                    <a:pt x="168878" y="868013"/>
                  </a:cubicBezTo>
                  <a:lnTo>
                    <a:pt x="273653" y="868013"/>
                  </a:lnTo>
                  <a:cubicBezTo>
                    <a:pt x="210788" y="868013"/>
                    <a:pt x="159353" y="816578"/>
                    <a:pt x="159353" y="753713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9" name="Google Shape;149;p3"/>
          <p:cNvGrpSpPr/>
          <p:nvPr/>
        </p:nvGrpSpPr>
        <p:grpSpPr>
          <a:xfrm>
            <a:off x="6612067" y="4859661"/>
            <a:ext cx="1402805" cy="1241472"/>
            <a:chOff x="5235655" y="4840411"/>
            <a:chExt cx="1402805" cy="1241472"/>
          </a:xfrm>
        </p:grpSpPr>
        <p:sp>
          <p:nvSpPr>
            <p:cNvPr id="150" name="Google Shape;150;p3"/>
            <p:cNvSpPr/>
            <p:nvPr/>
          </p:nvSpPr>
          <p:spPr>
            <a:xfrm>
              <a:off x="5356372" y="4863439"/>
              <a:ext cx="1022376" cy="492216"/>
            </a:xfrm>
            <a:custGeom>
              <a:rect b="b" l="l" r="r" t="t"/>
              <a:pathLst>
                <a:path extrusionOk="0" h="300132" w="623400">
                  <a:moveTo>
                    <a:pt x="0" y="300133"/>
                  </a:moveTo>
                  <a:cubicBezTo>
                    <a:pt x="206978" y="300133"/>
                    <a:pt x="414052" y="300133"/>
                    <a:pt x="621030" y="300133"/>
                  </a:cubicBezTo>
                  <a:cubicBezTo>
                    <a:pt x="622840" y="292037"/>
                    <a:pt x="627793" y="265652"/>
                    <a:pt x="614077" y="237363"/>
                  </a:cubicBezTo>
                  <a:cubicBezTo>
                    <a:pt x="597122" y="202406"/>
                    <a:pt x="564547" y="190690"/>
                    <a:pt x="558260" y="188500"/>
                  </a:cubicBezTo>
                  <a:cubicBezTo>
                    <a:pt x="574262" y="153353"/>
                    <a:pt x="570738" y="131635"/>
                    <a:pt x="565214" y="118681"/>
                  </a:cubicBezTo>
                  <a:cubicBezTo>
                    <a:pt x="551402" y="86011"/>
                    <a:pt x="512350" y="80200"/>
                    <a:pt x="439579" y="48863"/>
                  </a:cubicBezTo>
                  <a:cubicBezTo>
                    <a:pt x="397383" y="30766"/>
                    <a:pt x="364046" y="12763"/>
                    <a:pt x="341852" y="0"/>
                  </a:cubicBezTo>
                  <a:cubicBezTo>
                    <a:pt x="286893" y="21431"/>
                    <a:pt x="241649" y="34099"/>
                    <a:pt x="209264" y="41910"/>
                  </a:cubicBezTo>
                  <a:cubicBezTo>
                    <a:pt x="189071" y="46768"/>
                    <a:pt x="163163" y="52292"/>
                    <a:pt x="132493" y="69818"/>
                  </a:cubicBezTo>
                  <a:cubicBezTo>
                    <a:pt x="111062" y="82105"/>
                    <a:pt x="86106" y="96774"/>
                    <a:pt x="76676" y="125635"/>
                  </a:cubicBezTo>
                  <a:cubicBezTo>
                    <a:pt x="70104" y="145542"/>
                    <a:pt x="73628" y="164021"/>
                    <a:pt x="76676" y="174498"/>
                  </a:cubicBezTo>
                  <a:cubicBezTo>
                    <a:pt x="67723" y="179737"/>
                    <a:pt x="58103" y="186499"/>
                    <a:pt x="48768" y="195453"/>
                  </a:cubicBezTo>
                  <a:cubicBezTo>
                    <a:pt x="10573" y="232124"/>
                    <a:pt x="2286" y="279654"/>
                    <a:pt x="0" y="300133"/>
                  </a:cubicBezTo>
                  <a:close/>
                </a:path>
              </a:pathLst>
            </a:custGeom>
            <a:solidFill>
              <a:srgbClr val="ECDF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5332838" y="4840411"/>
              <a:ext cx="1068939" cy="538683"/>
            </a:xfrm>
            <a:custGeom>
              <a:rect b="b" l="l" r="r" t="t"/>
              <a:pathLst>
                <a:path extrusionOk="0" h="328465" w="651792">
                  <a:moveTo>
                    <a:pt x="635385" y="328465"/>
                  </a:moveTo>
                  <a:lnTo>
                    <a:pt x="14355" y="328465"/>
                  </a:lnTo>
                  <a:cubicBezTo>
                    <a:pt x="10259" y="328465"/>
                    <a:pt x="6449" y="326751"/>
                    <a:pt x="3687" y="323703"/>
                  </a:cubicBezTo>
                  <a:cubicBezTo>
                    <a:pt x="925" y="320655"/>
                    <a:pt x="-314" y="316655"/>
                    <a:pt x="67" y="312654"/>
                  </a:cubicBezTo>
                  <a:cubicBezTo>
                    <a:pt x="3496" y="280745"/>
                    <a:pt x="15593" y="235121"/>
                    <a:pt x="53217" y="199211"/>
                  </a:cubicBezTo>
                  <a:cubicBezTo>
                    <a:pt x="59884" y="192925"/>
                    <a:pt x="67028" y="187115"/>
                    <a:pt x="74743" y="181971"/>
                  </a:cubicBezTo>
                  <a:cubicBezTo>
                    <a:pt x="71791" y="165779"/>
                    <a:pt x="72648" y="149872"/>
                    <a:pt x="77410" y="135394"/>
                  </a:cubicBezTo>
                  <a:cubicBezTo>
                    <a:pt x="88745" y="100818"/>
                    <a:pt x="118177" y="83959"/>
                    <a:pt x="139704" y="71672"/>
                  </a:cubicBezTo>
                  <a:cubicBezTo>
                    <a:pt x="170279" y="54146"/>
                    <a:pt x="197044" y="47764"/>
                    <a:pt x="216571" y="43097"/>
                  </a:cubicBezTo>
                  <a:lnTo>
                    <a:pt x="220190" y="42239"/>
                  </a:lnTo>
                  <a:cubicBezTo>
                    <a:pt x="262957" y="31952"/>
                    <a:pt x="306963" y="18046"/>
                    <a:pt x="350873" y="996"/>
                  </a:cubicBezTo>
                  <a:cubicBezTo>
                    <a:pt x="354874" y="-623"/>
                    <a:pt x="359446" y="-242"/>
                    <a:pt x="363160" y="1948"/>
                  </a:cubicBezTo>
                  <a:cubicBezTo>
                    <a:pt x="394021" y="19760"/>
                    <a:pt x="426406" y="35857"/>
                    <a:pt x="459363" y="50050"/>
                  </a:cubicBezTo>
                  <a:cubicBezTo>
                    <a:pt x="477460" y="57860"/>
                    <a:pt x="493462" y="64052"/>
                    <a:pt x="507655" y="69481"/>
                  </a:cubicBezTo>
                  <a:cubicBezTo>
                    <a:pt x="551089" y="86245"/>
                    <a:pt x="579759" y="97389"/>
                    <a:pt x="592522" y="127393"/>
                  </a:cubicBezTo>
                  <a:cubicBezTo>
                    <a:pt x="600714" y="146633"/>
                    <a:pt x="600143" y="169398"/>
                    <a:pt x="590903" y="195115"/>
                  </a:cubicBezTo>
                  <a:cubicBezTo>
                    <a:pt x="606524" y="202926"/>
                    <a:pt x="627765" y="217976"/>
                    <a:pt x="641005" y="245407"/>
                  </a:cubicBezTo>
                  <a:cubicBezTo>
                    <a:pt x="655483" y="275316"/>
                    <a:pt x="652244" y="303510"/>
                    <a:pt x="649101" y="317607"/>
                  </a:cubicBezTo>
                  <a:cubicBezTo>
                    <a:pt x="647863" y="323894"/>
                    <a:pt x="642052" y="328465"/>
                    <a:pt x="635385" y="328465"/>
                  </a:cubicBezTo>
                  <a:close/>
                  <a:moveTo>
                    <a:pt x="31024" y="299890"/>
                  </a:moveTo>
                  <a:lnTo>
                    <a:pt x="623193" y="299890"/>
                  </a:lnTo>
                  <a:cubicBezTo>
                    <a:pt x="624145" y="288651"/>
                    <a:pt x="623193" y="273411"/>
                    <a:pt x="615573" y="257599"/>
                  </a:cubicBezTo>
                  <a:cubicBezTo>
                    <a:pt x="601952" y="229406"/>
                    <a:pt x="575759" y="218642"/>
                    <a:pt x="568043" y="216071"/>
                  </a:cubicBezTo>
                  <a:cubicBezTo>
                    <a:pt x="564233" y="214737"/>
                    <a:pt x="561090" y="211880"/>
                    <a:pt x="559471" y="208165"/>
                  </a:cubicBezTo>
                  <a:cubicBezTo>
                    <a:pt x="557852" y="204450"/>
                    <a:pt x="557947" y="200259"/>
                    <a:pt x="559566" y="196544"/>
                  </a:cubicBezTo>
                  <a:cubicBezTo>
                    <a:pt x="570424" y="172732"/>
                    <a:pt x="572710" y="153110"/>
                    <a:pt x="566424" y="138251"/>
                  </a:cubicBezTo>
                  <a:cubicBezTo>
                    <a:pt x="558709" y="120154"/>
                    <a:pt x="539754" y="112153"/>
                    <a:pt x="497558" y="95865"/>
                  </a:cubicBezTo>
                  <a:cubicBezTo>
                    <a:pt x="483176" y="90340"/>
                    <a:pt x="466888" y="83959"/>
                    <a:pt x="448314" y="76053"/>
                  </a:cubicBezTo>
                  <a:cubicBezTo>
                    <a:pt x="416501" y="62337"/>
                    <a:pt x="385163" y="46811"/>
                    <a:pt x="355064" y="29857"/>
                  </a:cubicBezTo>
                  <a:cubicBezTo>
                    <a:pt x="312011" y="46335"/>
                    <a:pt x="268958" y="59765"/>
                    <a:pt x="227048" y="69862"/>
                  </a:cubicBezTo>
                  <a:lnTo>
                    <a:pt x="223333" y="70719"/>
                  </a:lnTo>
                  <a:cubicBezTo>
                    <a:pt x="204474" y="75196"/>
                    <a:pt x="181042" y="80815"/>
                    <a:pt x="153991" y="96246"/>
                  </a:cubicBezTo>
                  <a:cubicBezTo>
                    <a:pt x="130560" y="109676"/>
                    <a:pt x="111986" y="121678"/>
                    <a:pt x="104652" y="144157"/>
                  </a:cubicBezTo>
                  <a:cubicBezTo>
                    <a:pt x="100556" y="156539"/>
                    <a:pt x="100651" y="170160"/>
                    <a:pt x="104842" y="184543"/>
                  </a:cubicBezTo>
                  <a:cubicBezTo>
                    <a:pt x="106652" y="190829"/>
                    <a:pt x="103985" y="197592"/>
                    <a:pt x="98270" y="200831"/>
                  </a:cubicBezTo>
                  <a:cubicBezTo>
                    <a:pt x="89126" y="206165"/>
                    <a:pt x="80554" y="212546"/>
                    <a:pt x="73029" y="219785"/>
                  </a:cubicBezTo>
                  <a:cubicBezTo>
                    <a:pt x="47407" y="244455"/>
                    <a:pt x="35977" y="274840"/>
                    <a:pt x="31024" y="29989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5586940" y="4954399"/>
              <a:ext cx="708360" cy="241577"/>
            </a:xfrm>
            <a:custGeom>
              <a:rect b="b" l="l" r="r" t="t"/>
              <a:pathLst>
                <a:path extrusionOk="0" h="147303" w="431927">
                  <a:moveTo>
                    <a:pt x="417623" y="147303"/>
                  </a:moveTo>
                  <a:cubicBezTo>
                    <a:pt x="417433" y="147303"/>
                    <a:pt x="417242" y="147303"/>
                    <a:pt x="416956" y="147303"/>
                  </a:cubicBezTo>
                  <a:cubicBezTo>
                    <a:pt x="351615" y="144446"/>
                    <a:pt x="285892" y="140255"/>
                    <a:pt x="221694" y="134731"/>
                  </a:cubicBezTo>
                  <a:cubicBezTo>
                    <a:pt x="149971" y="128634"/>
                    <a:pt x="113871" y="124729"/>
                    <a:pt x="76342" y="101393"/>
                  </a:cubicBezTo>
                  <a:cubicBezTo>
                    <a:pt x="35575" y="76152"/>
                    <a:pt x="13191" y="43576"/>
                    <a:pt x="1571" y="20811"/>
                  </a:cubicBezTo>
                  <a:cubicBezTo>
                    <a:pt x="-2049" y="13763"/>
                    <a:pt x="809" y="5191"/>
                    <a:pt x="7858" y="1571"/>
                  </a:cubicBezTo>
                  <a:cubicBezTo>
                    <a:pt x="14906" y="-2049"/>
                    <a:pt x="23479" y="809"/>
                    <a:pt x="27098" y="7857"/>
                  </a:cubicBezTo>
                  <a:cubicBezTo>
                    <a:pt x="37099" y="27384"/>
                    <a:pt x="56340" y="55292"/>
                    <a:pt x="91392" y="77104"/>
                  </a:cubicBezTo>
                  <a:cubicBezTo>
                    <a:pt x="121967" y="96059"/>
                    <a:pt x="152066" y="100155"/>
                    <a:pt x="224170" y="106251"/>
                  </a:cubicBezTo>
                  <a:cubicBezTo>
                    <a:pt x="287988" y="111680"/>
                    <a:pt x="353329" y="115871"/>
                    <a:pt x="418290" y="118728"/>
                  </a:cubicBezTo>
                  <a:cubicBezTo>
                    <a:pt x="426195" y="119109"/>
                    <a:pt x="432292" y="125777"/>
                    <a:pt x="431910" y="133588"/>
                  </a:cubicBezTo>
                  <a:cubicBezTo>
                    <a:pt x="431529" y="141303"/>
                    <a:pt x="425243" y="147303"/>
                    <a:pt x="417623" y="147303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5458967" y="5126249"/>
              <a:ext cx="275656" cy="241346"/>
            </a:xfrm>
            <a:custGeom>
              <a:rect b="b" l="l" r="r" t="t"/>
              <a:pathLst>
                <a:path extrusionOk="0" h="147162" w="168083">
                  <a:moveTo>
                    <a:pt x="153734" y="147162"/>
                  </a:moveTo>
                  <a:cubicBezTo>
                    <a:pt x="151639" y="147162"/>
                    <a:pt x="149448" y="146686"/>
                    <a:pt x="147448" y="145638"/>
                  </a:cubicBezTo>
                  <a:cubicBezTo>
                    <a:pt x="112872" y="128493"/>
                    <a:pt x="81249" y="106585"/>
                    <a:pt x="53341" y="80487"/>
                  </a:cubicBezTo>
                  <a:cubicBezTo>
                    <a:pt x="34672" y="62961"/>
                    <a:pt x="17622" y="43435"/>
                    <a:pt x="2668" y="22575"/>
                  </a:cubicBezTo>
                  <a:cubicBezTo>
                    <a:pt x="-1904" y="16193"/>
                    <a:pt x="-476" y="7240"/>
                    <a:pt x="6001" y="2668"/>
                  </a:cubicBezTo>
                  <a:cubicBezTo>
                    <a:pt x="12383" y="-1904"/>
                    <a:pt x="21337" y="-475"/>
                    <a:pt x="25909" y="6001"/>
                  </a:cubicBezTo>
                  <a:cubicBezTo>
                    <a:pt x="39720" y="25433"/>
                    <a:pt x="55532" y="43435"/>
                    <a:pt x="72867" y="59723"/>
                  </a:cubicBezTo>
                  <a:cubicBezTo>
                    <a:pt x="98775" y="83916"/>
                    <a:pt x="128112" y="104300"/>
                    <a:pt x="160116" y="120111"/>
                  </a:cubicBezTo>
                  <a:cubicBezTo>
                    <a:pt x="167165" y="123635"/>
                    <a:pt x="170117" y="132208"/>
                    <a:pt x="166593" y="139256"/>
                  </a:cubicBezTo>
                  <a:cubicBezTo>
                    <a:pt x="164116" y="144304"/>
                    <a:pt x="159068" y="147162"/>
                    <a:pt x="153734" y="147162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6198683" y="5355487"/>
              <a:ext cx="416070" cy="662017"/>
            </a:xfrm>
            <a:custGeom>
              <a:rect b="b" l="l" r="r" t="t"/>
              <a:pathLst>
                <a:path extrusionOk="0" h="403669" w="253701">
                  <a:moveTo>
                    <a:pt x="229838" y="30480"/>
                  </a:moveTo>
                  <a:cubicBezTo>
                    <a:pt x="210979" y="9811"/>
                    <a:pt x="182880" y="0"/>
                    <a:pt x="149733" y="0"/>
                  </a:cubicBezTo>
                  <a:cubicBezTo>
                    <a:pt x="147352" y="19908"/>
                    <a:pt x="144208" y="40767"/>
                    <a:pt x="140113" y="62484"/>
                  </a:cubicBezTo>
                  <a:cubicBezTo>
                    <a:pt x="157067" y="62103"/>
                    <a:pt x="170783" y="66485"/>
                    <a:pt x="179737" y="76295"/>
                  </a:cubicBezTo>
                  <a:cubicBezTo>
                    <a:pt x="211359" y="110871"/>
                    <a:pt x="171355" y="198977"/>
                    <a:pt x="90392" y="273082"/>
                  </a:cubicBezTo>
                  <a:cubicBezTo>
                    <a:pt x="80867" y="281845"/>
                    <a:pt x="71152" y="289941"/>
                    <a:pt x="61436" y="297371"/>
                  </a:cubicBezTo>
                  <a:cubicBezTo>
                    <a:pt x="41624" y="337471"/>
                    <a:pt x="20479" y="372904"/>
                    <a:pt x="0" y="403670"/>
                  </a:cubicBezTo>
                  <a:cubicBezTo>
                    <a:pt x="43815" y="387001"/>
                    <a:pt x="90202" y="358426"/>
                    <a:pt x="132778" y="319469"/>
                  </a:cubicBezTo>
                  <a:cubicBezTo>
                    <a:pt x="241459" y="220028"/>
                    <a:pt x="284893" y="90678"/>
                    <a:pt x="229838" y="30480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6175255" y="5332220"/>
              <a:ext cx="463205" cy="708724"/>
            </a:xfrm>
            <a:custGeom>
              <a:rect b="b" l="l" r="r" t="t"/>
              <a:pathLst>
                <a:path extrusionOk="0" h="432149" w="282442">
                  <a:moveTo>
                    <a:pt x="14290" y="432149"/>
                  </a:moveTo>
                  <a:cubicBezTo>
                    <a:pt x="10003" y="432149"/>
                    <a:pt x="5908" y="430244"/>
                    <a:pt x="3145" y="426815"/>
                  </a:cubicBezTo>
                  <a:cubicBezTo>
                    <a:pt x="-760" y="421957"/>
                    <a:pt x="-1046" y="415195"/>
                    <a:pt x="2384" y="409956"/>
                  </a:cubicBezTo>
                  <a:cubicBezTo>
                    <a:pt x="24958" y="376047"/>
                    <a:pt x="45341" y="340805"/>
                    <a:pt x="62867" y="305276"/>
                  </a:cubicBezTo>
                  <a:cubicBezTo>
                    <a:pt x="63820" y="303276"/>
                    <a:pt x="65248" y="301562"/>
                    <a:pt x="66963" y="300228"/>
                  </a:cubicBezTo>
                  <a:cubicBezTo>
                    <a:pt x="76678" y="292798"/>
                    <a:pt x="86013" y="284893"/>
                    <a:pt x="94967" y="276796"/>
                  </a:cubicBezTo>
                  <a:cubicBezTo>
                    <a:pt x="175167" y="203359"/>
                    <a:pt x="205933" y="124778"/>
                    <a:pt x="183454" y="100203"/>
                  </a:cubicBezTo>
                  <a:cubicBezTo>
                    <a:pt x="177643" y="93821"/>
                    <a:pt x="167547" y="90583"/>
                    <a:pt x="154688" y="91059"/>
                  </a:cubicBezTo>
                  <a:cubicBezTo>
                    <a:pt x="150116" y="91345"/>
                    <a:pt x="146211" y="89345"/>
                    <a:pt x="143449" y="86011"/>
                  </a:cubicBezTo>
                  <a:cubicBezTo>
                    <a:pt x="140686" y="82772"/>
                    <a:pt x="139543" y="78391"/>
                    <a:pt x="140305" y="74104"/>
                  </a:cubicBezTo>
                  <a:cubicBezTo>
                    <a:pt x="144115" y="53912"/>
                    <a:pt x="147354" y="33242"/>
                    <a:pt x="149735" y="12573"/>
                  </a:cubicBezTo>
                  <a:cubicBezTo>
                    <a:pt x="150592" y="5429"/>
                    <a:pt x="156688" y="0"/>
                    <a:pt x="163927" y="0"/>
                  </a:cubicBezTo>
                  <a:cubicBezTo>
                    <a:pt x="202313" y="0"/>
                    <a:pt x="233650" y="12192"/>
                    <a:pt x="254605" y="35147"/>
                  </a:cubicBezTo>
                  <a:cubicBezTo>
                    <a:pt x="315851" y="102203"/>
                    <a:pt x="272893" y="237935"/>
                    <a:pt x="156593" y="344329"/>
                  </a:cubicBezTo>
                  <a:cubicBezTo>
                    <a:pt x="114017" y="383286"/>
                    <a:pt x="66582" y="413385"/>
                    <a:pt x="19243" y="431387"/>
                  </a:cubicBezTo>
                  <a:cubicBezTo>
                    <a:pt x="17719" y="431863"/>
                    <a:pt x="16004" y="432149"/>
                    <a:pt x="14290" y="432149"/>
                  </a:cubicBezTo>
                  <a:close/>
                  <a:moveTo>
                    <a:pt x="87061" y="320897"/>
                  </a:moveTo>
                  <a:cubicBezTo>
                    <a:pt x="76393" y="342329"/>
                    <a:pt x="64677" y="363664"/>
                    <a:pt x="52199" y="384620"/>
                  </a:cubicBezTo>
                  <a:cubicBezTo>
                    <a:pt x="81631" y="368522"/>
                    <a:pt x="110587" y="347758"/>
                    <a:pt x="137448" y="323088"/>
                  </a:cubicBezTo>
                  <a:cubicBezTo>
                    <a:pt x="238413" y="230696"/>
                    <a:pt x="282418" y="107632"/>
                    <a:pt x="233650" y="54293"/>
                  </a:cubicBezTo>
                  <a:cubicBezTo>
                    <a:pt x="233650" y="54293"/>
                    <a:pt x="233650" y="54293"/>
                    <a:pt x="233650" y="54293"/>
                  </a:cubicBezTo>
                  <a:cubicBezTo>
                    <a:pt x="220411" y="39814"/>
                    <a:pt x="200884" y="31147"/>
                    <a:pt x="176596" y="29051"/>
                  </a:cubicBezTo>
                  <a:cubicBezTo>
                    <a:pt x="175072" y="40577"/>
                    <a:pt x="173262" y="52197"/>
                    <a:pt x="171357" y="63627"/>
                  </a:cubicBezTo>
                  <a:cubicBezTo>
                    <a:pt x="185073" y="66008"/>
                    <a:pt x="196408" y="71819"/>
                    <a:pt x="204694" y="80867"/>
                  </a:cubicBezTo>
                  <a:cubicBezTo>
                    <a:pt x="242794" y="122587"/>
                    <a:pt x="204028" y="215837"/>
                    <a:pt x="114493" y="297847"/>
                  </a:cubicBezTo>
                  <a:cubicBezTo>
                    <a:pt x="105634" y="305848"/>
                    <a:pt x="96490" y="313563"/>
                    <a:pt x="87061" y="320897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5259088" y="5324256"/>
              <a:ext cx="1206878" cy="734187"/>
            </a:xfrm>
            <a:custGeom>
              <a:rect b="b" l="l" r="r" t="t"/>
              <a:pathLst>
                <a:path extrusionOk="0" h="447675" w="735901">
                  <a:moveTo>
                    <a:pt x="733425" y="0"/>
                  </a:moveTo>
                  <a:lnTo>
                    <a:pt x="2476" y="0"/>
                  </a:lnTo>
                  <a:lnTo>
                    <a:pt x="0" y="0"/>
                  </a:lnTo>
                  <a:cubicBezTo>
                    <a:pt x="5143" y="43339"/>
                    <a:pt x="13907" y="91440"/>
                    <a:pt x="28575" y="142875"/>
                  </a:cubicBezTo>
                  <a:cubicBezTo>
                    <a:pt x="66770" y="277083"/>
                    <a:pt x="129350" y="379000"/>
                    <a:pt x="180975" y="447675"/>
                  </a:cubicBezTo>
                  <a:lnTo>
                    <a:pt x="231076" y="447675"/>
                  </a:lnTo>
                  <a:lnTo>
                    <a:pt x="504825" y="447675"/>
                  </a:lnTo>
                  <a:lnTo>
                    <a:pt x="554927" y="447675"/>
                  </a:lnTo>
                  <a:cubicBezTo>
                    <a:pt x="606552" y="379000"/>
                    <a:pt x="669131" y="277083"/>
                    <a:pt x="707327" y="142875"/>
                  </a:cubicBezTo>
                  <a:cubicBezTo>
                    <a:pt x="721995" y="91440"/>
                    <a:pt x="730758" y="43339"/>
                    <a:pt x="735902" y="0"/>
                  </a:cubicBezTo>
                  <a:lnTo>
                    <a:pt x="733425" y="0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5235655" y="5300833"/>
              <a:ext cx="1253755" cy="781050"/>
            </a:xfrm>
            <a:custGeom>
              <a:rect b="b" l="l" r="r" t="t"/>
              <a:pathLst>
                <a:path extrusionOk="0" h="476250" w="764485">
                  <a:moveTo>
                    <a:pt x="569219" y="476250"/>
                  </a:moveTo>
                  <a:lnTo>
                    <a:pt x="195267" y="476250"/>
                  </a:lnTo>
                  <a:cubicBezTo>
                    <a:pt x="190790" y="476250"/>
                    <a:pt x="186504" y="474155"/>
                    <a:pt x="183837" y="470535"/>
                  </a:cubicBezTo>
                  <a:cubicBezTo>
                    <a:pt x="112780" y="376047"/>
                    <a:pt x="60679" y="271939"/>
                    <a:pt x="29151" y="161068"/>
                  </a:cubicBezTo>
                  <a:cubicBezTo>
                    <a:pt x="15721" y="113824"/>
                    <a:pt x="5910" y="65056"/>
                    <a:pt x="100" y="15907"/>
                  </a:cubicBezTo>
                  <a:cubicBezTo>
                    <a:pt x="-376" y="11906"/>
                    <a:pt x="862" y="7811"/>
                    <a:pt x="3624" y="4763"/>
                  </a:cubicBezTo>
                  <a:cubicBezTo>
                    <a:pt x="6291" y="1715"/>
                    <a:pt x="10196" y="0"/>
                    <a:pt x="14292" y="0"/>
                  </a:cubicBezTo>
                  <a:lnTo>
                    <a:pt x="750194" y="0"/>
                  </a:lnTo>
                  <a:cubicBezTo>
                    <a:pt x="754289" y="0"/>
                    <a:pt x="758195" y="1715"/>
                    <a:pt x="760862" y="4763"/>
                  </a:cubicBezTo>
                  <a:cubicBezTo>
                    <a:pt x="763624" y="7811"/>
                    <a:pt x="764862" y="11906"/>
                    <a:pt x="764386" y="15907"/>
                  </a:cubicBezTo>
                  <a:cubicBezTo>
                    <a:pt x="758576" y="64961"/>
                    <a:pt x="748860" y="113824"/>
                    <a:pt x="735335" y="161068"/>
                  </a:cubicBezTo>
                  <a:cubicBezTo>
                    <a:pt x="703807" y="271939"/>
                    <a:pt x="651705" y="376047"/>
                    <a:pt x="580648" y="470535"/>
                  </a:cubicBezTo>
                  <a:cubicBezTo>
                    <a:pt x="577981" y="474155"/>
                    <a:pt x="573695" y="476250"/>
                    <a:pt x="569219" y="476250"/>
                  </a:cubicBezTo>
                  <a:close/>
                  <a:moveTo>
                    <a:pt x="202411" y="447675"/>
                  </a:moveTo>
                  <a:lnTo>
                    <a:pt x="562075" y="447675"/>
                  </a:lnTo>
                  <a:cubicBezTo>
                    <a:pt x="628845" y="357473"/>
                    <a:pt x="677899" y="258509"/>
                    <a:pt x="707903" y="153258"/>
                  </a:cubicBezTo>
                  <a:cubicBezTo>
                    <a:pt x="719428" y="112586"/>
                    <a:pt x="728191" y="70771"/>
                    <a:pt x="734001" y="28575"/>
                  </a:cubicBezTo>
                  <a:lnTo>
                    <a:pt x="30484" y="28575"/>
                  </a:lnTo>
                  <a:cubicBezTo>
                    <a:pt x="36200" y="70771"/>
                    <a:pt x="44963" y="112586"/>
                    <a:pt x="56583" y="153258"/>
                  </a:cubicBezTo>
                  <a:cubicBezTo>
                    <a:pt x="86587" y="258509"/>
                    <a:pt x="135641" y="357569"/>
                    <a:pt x="202411" y="4476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5470212" y="5921556"/>
              <a:ext cx="772925" cy="15621"/>
            </a:xfrm>
            <a:custGeom>
              <a:rect b="b" l="l" r="r" t="t"/>
              <a:pathLst>
                <a:path extrusionOk="0" h="9525" w="471296">
                  <a:moveTo>
                    <a:pt x="0" y="0"/>
                  </a:moveTo>
                  <a:lnTo>
                    <a:pt x="471297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5446788" y="5898132"/>
              <a:ext cx="819788" cy="46863"/>
            </a:xfrm>
            <a:custGeom>
              <a:rect b="b" l="l" r="r" t="t"/>
              <a:pathLst>
                <a:path extrusionOk="0" h="28575" w="499871">
                  <a:moveTo>
                    <a:pt x="485584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485584" y="0"/>
                  </a:lnTo>
                  <a:cubicBezTo>
                    <a:pt x="493490" y="0"/>
                    <a:pt x="499872" y="6382"/>
                    <a:pt x="499872" y="14288"/>
                  </a:cubicBezTo>
                  <a:cubicBezTo>
                    <a:pt x="499872" y="22193"/>
                    <a:pt x="493490" y="28575"/>
                    <a:pt x="485584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5266270" y="5324256"/>
              <a:ext cx="499872" cy="734187"/>
            </a:xfrm>
            <a:custGeom>
              <a:rect b="b" l="l" r="r" t="t"/>
              <a:pathLst>
                <a:path extrusionOk="0" h="447675" w="304800">
                  <a:moveTo>
                    <a:pt x="152400" y="142875"/>
                  </a:moveTo>
                  <a:cubicBezTo>
                    <a:pt x="190690" y="277083"/>
                    <a:pt x="253174" y="379000"/>
                    <a:pt x="304800" y="447675"/>
                  </a:cubicBezTo>
                  <a:lnTo>
                    <a:pt x="180975" y="447675"/>
                  </a:lnTo>
                  <a:cubicBezTo>
                    <a:pt x="129349" y="379000"/>
                    <a:pt x="66865" y="277083"/>
                    <a:pt x="28575" y="142875"/>
                  </a:cubicBezTo>
                  <a:cubicBezTo>
                    <a:pt x="14002" y="91440"/>
                    <a:pt x="5143" y="43339"/>
                    <a:pt x="0" y="0"/>
                  </a:cubicBezTo>
                  <a:lnTo>
                    <a:pt x="123825" y="0"/>
                  </a:lnTo>
                  <a:cubicBezTo>
                    <a:pt x="128968" y="43339"/>
                    <a:pt x="137827" y="91440"/>
                    <a:pt x="152400" y="142875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1" name="Google Shape;161;p3"/>
          <p:cNvGrpSpPr/>
          <p:nvPr/>
        </p:nvGrpSpPr>
        <p:grpSpPr>
          <a:xfrm>
            <a:off x="9115095" y="4688784"/>
            <a:ext cx="1155016" cy="1423585"/>
            <a:chOff x="7016787" y="4650283"/>
            <a:chExt cx="1155016" cy="1423585"/>
          </a:xfrm>
        </p:grpSpPr>
        <p:sp>
          <p:nvSpPr>
            <p:cNvPr id="162" name="Google Shape;162;p3"/>
            <p:cNvSpPr/>
            <p:nvPr/>
          </p:nvSpPr>
          <p:spPr>
            <a:xfrm>
              <a:off x="7152644" y="4673707"/>
              <a:ext cx="883366" cy="128248"/>
            </a:xfrm>
            <a:custGeom>
              <a:rect b="b" l="l" r="r" t="t"/>
              <a:pathLst>
                <a:path extrusionOk="0" h="78200" w="538638">
                  <a:moveTo>
                    <a:pt x="0" y="0"/>
                  </a:moveTo>
                  <a:lnTo>
                    <a:pt x="538639" y="0"/>
                  </a:lnTo>
                  <a:lnTo>
                    <a:pt x="538639" y="78200"/>
                  </a:lnTo>
                  <a:lnTo>
                    <a:pt x="0" y="78200"/>
                  </a:lnTo>
                  <a:close/>
                </a:path>
              </a:pathLst>
            </a:custGeom>
            <a:solidFill>
              <a:srgbClr val="A0815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7129064" y="4650283"/>
              <a:ext cx="930229" cy="175111"/>
            </a:xfrm>
            <a:custGeom>
              <a:rect b="b" l="l" r="r" t="t"/>
              <a:pathLst>
                <a:path extrusionOk="0" h="106775" w="567213">
                  <a:moveTo>
                    <a:pt x="552926" y="106775"/>
                  </a:moveTo>
                  <a:lnTo>
                    <a:pt x="14288" y="106775"/>
                  </a:lnTo>
                  <a:cubicBezTo>
                    <a:pt x="6382" y="106775"/>
                    <a:pt x="0" y="100393"/>
                    <a:pt x="0" y="92488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552926" y="0"/>
                  </a:lnTo>
                  <a:cubicBezTo>
                    <a:pt x="560832" y="0"/>
                    <a:pt x="567214" y="6382"/>
                    <a:pt x="567214" y="14288"/>
                  </a:cubicBezTo>
                  <a:lnTo>
                    <a:pt x="567214" y="92488"/>
                  </a:lnTo>
                  <a:cubicBezTo>
                    <a:pt x="567214" y="100393"/>
                    <a:pt x="560832" y="106775"/>
                    <a:pt x="552926" y="106775"/>
                  </a:cubicBezTo>
                  <a:close/>
                  <a:moveTo>
                    <a:pt x="28670" y="78200"/>
                  </a:moveTo>
                  <a:lnTo>
                    <a:pt x="538734" y="78200"/>
                  </a:lnTo>
                  <a:lnTo>
                    <a:pt x="538734" y="28575"/>
                  </a:lnTo>
                  <a:lnTo>
                    <a:pt x="28670" y="28575"/>
                  </a:lnTo>
                  <a:lnTo>
                    <a:pt x="28670" y="7820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7039900" y="4801912"/>
              <a:ext cx="1108465" cy="1119869"/>
            </a:xfrm>
            <a:custGeom>
              <a:rect b="b" l="l" r="r" t="t"/>
              <a:pathLst>
                <a:path extrusionOk="0" h="682847" w="675893">
                  <a:moveTo>
                    <a:pt x="675894" y="341376"/>
                  </a:moveTo>
                  <a:cubicBezTo>
                    <a:pt x="675894" y="345662"/>
                    <a:pt x="675799" y="350139"/>
                    <a:pt x="675799" y="354425"/>
                  </a:cubicBezTo>
                  <a:lnTo>
                    <a:pt x="675704" y="354425"/>
                  </a:lnTo>
                  <a:cubicBezTo>
                    <a:pt x="673894" y="473012"/>
                    <a:pt x="648176" y="584549"/>
                    <a:pt x="603980" y="682466"/>
                  </a:cubicBezTo>
                  <a:cubicBezTo>
                    <a:pt x="603885" y="682562"/>
                    <a:pt x="603885" y="682752"/>
                    <a:pt x="603790" y="682847"/>
                  </a:cubicBezTo>
                  <a:lnTo>
                    <a:pt x="72104" y="682847"/>
                  </a:lnTo>
                  <a:cubicBezTo>
                    <a:pt x="72009" y="682752"/>
                    <a:pt x="72009" y="682562"/>
                    <a:pt x="71914" y="682466"/>
                  </a:cubicBezTo>
                  <a:cubicBezTo>
                    <a:pt x="27718" y="584549"/>
                    <a:pt x="2000" y="473012"/>
                    <a:pt x="190" y="354425"/>
                  </a:cubicBezTo>
                  <a:lnTo>
                    <a:pt x="95" y="354425"/>
                  </a:lnTo>
                  <a:cubicBezTo>
                    <a:pt x="0" y="350139"/>
                    <a:pt x="0" y="345662"/>
                    <a:pt x="0" y="341376"/>
                  </a:cubicBezTo>
                  <a:cubicBezTo>
                    <a:pt x="0" y="337090"/>
                    <a:pt x="95" y="332613"/>
                    <a:pt x="95" y="328327"/>
                  </a:cubicBezTo>
                  <a:lnTo>
                    <a:pt x="190" y="328327"/>
                  </a:lnTo>
                  <a:cubicBezTo>
                    <a:pt x="2000" y="210026"/>
                    <a:pt x="27527" y="98679"/>
                    <a:pt x="71533" y="953"/>
                  </a:cubicBezTo>
                  <a:cubicBezTo>
                    <a:pt x="71723" y="571"/>
                    <a:pt x="71818" y="286"/>
                    <a:pt x="72009" y="0"/>
                  </a:cubicBezTo>
                  <a:lnTo>
                    <a:pt x="603695" y="0"/>
                  </a:lnTo>
                  <a:cubicBezTo>
                    <a:pt x="603885" y="381"/>
                    <a:pt x="603980" y="667"/>
                    <a:pt x="604171" y="953"/>
                  </a:cubicBezTo>
                  <a:cubicBezTo>
                    <a:pt x="648176" y="98679"/>
                    <a:pt x="673798" y="210026"/>
                    <a:pt x="675608" y="328327"/>
                  </a:cubicBezTo>
                  <a:lnTo>
                    <a:pt x="675704" y="328327"/>
                  </a:lnTo>
                  <a:cubicBezTo>
                    <a:pt x="675799" y="332708"/>
                    <a:pt x="675894" y="337090"/>
                    <a:pt x="675894" y="341376"/>
                  </a:cubicBezTo>
                  <a:close/>
                </a:path>
              </a:pathLst>
            </a:custGeom>
            <a:solidFill>
              <a:srgbClr val="F0DD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7016787" y="4778489"/>
              <a:ext cx="1155016" cy="1166575"/>
            </a:xfrm>
            <a:custGeom>
              <a:rect b="b" l="l" r="r" t="t"/>
              <a:pathLst>
                <a:path extrusionOk="0" h="711326" w="704278">
                  <a:moveTo>
                    <a:pt x="617982" y="711327"/>
                  </a:moveTo>
                  <a:lnTo>
                    <a:pt x="86296" y="711327"/>
                  </a:lnTo>
                  <a:cubicBezTo>
                    <a:pt x="81248" y="711327"/>
                    <a:pt x="76581" y="708660"/>
                    <a:pt x="74009" y="704374"/>
                  </a:cubicBezTo>
                  <a:cubicBezTo>
                    <a:pt x="73628" y="703707"/>
                    <a:pt x="73152" y="702755"/>
                    <a:pt x="72866" y="701992"/>
                  </a:cubicBezTo>
                  <a:cubicBezTo>
                    <a:pt x="27337" y="601218"/>
                    <a:pt x="2191" y="486537"/>
                    <a:pt x="190" y="370618"/>
                  </a:cubicBezTo>
                  <a:cubicBezTo>
                    <a:pt x="95" y="370046"/>
                    <a:pt x="95" y="369475"/>
                    <a:pt x="95" y="368808"/>
                  </a:cubicBezTo>
                  <a:cubicBezTo>
                    <a:pt x="95" y="364426"/>
                    <a:pt x="0" y="359950"/>
                    <a:pt x="0" y="355663"/>
                  </a:cubicBezTo>
                  <a:cubicBezTo>
                    <a:pt x="0" y="351377"/>
                    <a:pt x="0" y="346805"/>
                    <a:pt x="95" y="342519"/>
                  </a:cubicBezTo>
                  <a:cubicBezTo>
                    <a:pt x="95" y="341947"/>
                    <a:pt x="190" y="341281"/>
                    <a:pt x="190" y="340709"/>
                  </a:cubicBezTo>
                  <a:cubicBezTo>
                    <a:pt x="2191" y="225076"/>
                    <a:pt x="27242" y="110585"/>
                    <a:pt x="72771" y="9430"/>
                  </a:cubicBezTo>
                  <a:cubicBezTo>
                    <a:pt x="75057" y="4286"/>
                    <a:pt x="80677" y="0"/>
                    <a:pt x="86296" y="0"/>
                  </a:cubicBezTo>
                  <a:lnTo>
                    <a:pt x="617982" y="0"/>
                  </a:lnTo>
                  <a:cubicBezTo>
                    <a:pt x="623792" y="0"/>
                    <a:pt x="629031" y="3524"/>
                    <a:pt x="631222" y="8954"/>
                  </a:cubicBezTo>
                  <a:cubicBezTo>
                    <a:pt x="677037" y="110776"/>
                    <a:pt x="702183" y="225457"/>
                    <a:pt x="704088" y="341281"/>
                  </a:cubicBezTo>
                  <a:cubicBezTo>
                    <a:pt x="704088" y="341662"/>
                    <a:pt x="704183" y="342043"/>
                    <a:pt x="704183" y="342519"/>
                  </a:cubicBezTo>
                  <a:cubicBezTo>
                    <a:pt x="704279" y="346900"/>
                    <a:pt x="704279" y="351377"/>
                    <a:pt x="704279" y="355759"/>
                  </a:cubicBezTo>
                  <a:cubicBezTo>
                    <a:pt x="704279" y="360140"/>
                    <a:pt x="704279" y="364617"/>
                    <a:pt x="704183" y="368998"/>
                  </a:cubicBezTo>
                  <a:cubicBezTo>
                    <a:pt x="704183" y="369380"/>
                    <a:pt x="704183" y="369761"/>
                    <a:pt x="704088" y="370237"/>
                  </a:cubicBezTo>
                  <a:cubicBezTo>
                    <a:pt x="702183" y="486346"/>
                    <a:pt x="676942" y="601313"/>
                    <a:pt x="631127" y="702755"/>
                  </a:cubicBezTo>
                  <a:cubicBezTo>
                    <a:pt x="628840" y="707707"/>
                    <a:pt x="623602" y="711327"/>
                    <a:pt x="617982" y="711327"/>
                  </a:cubicBezTo>
                  <a:close/>
                  <a:moveTo>
                    <a:pt x="95631" y="682752"/>
                  </a:moveTo>
                  <a:lnTo>
                    <a:pt x="608743" y="682752"/>
                  </a:lnTo>
                  <a:cubicBezTo>
                    <a:pt x="650843" y="586549"/>
                    <a:pt x="673989" y="478060"/>
                    <a:pt x="675608" y="368427"/>
                  </a:cubicBezTo>
                  <a:cubicBezTo>
                    <a:pt x="675608" y="368046"/>
                    <a:pt x="675608" y="367665"/>
                    <a:pt x="675704" y="367284"/>
                  </a:cubicBezTo>
                  <a:cubicBezTo>
                    <a:pt x="675704" y="363379"/>
                    <a:pt x="675799" y="359473"/>
                    <a:pt x="675799" y="355568"/>
                  </a:cubicBezTo>
                  <a:cubicBezTo>
                    <a:pt x="675799" y="351663"/>
                    <a:pt x="675799" y="347758"/>
                    <a:pt x="675704" y="343853"/>
                  </a:cubicBezTo>
                  <a:cubicBezTo>
                    <a:pt x="675704" y="343471"/>
                    <a:pt x="675608" y="343090"/>
                    <a:pt x="675608" y="342709"/>
                  </a:cubicBezTo>
                  <a:cubicBezTo>
                    <a:pt x="673894" y="233172"/>
                    <a:pt x="650843" y="124682"/>
                    <a:pt x="608743" y="28384"/>
                  </a:cubicBezTo>
                  <a:lnTo>
                    <a:pt x="95631" y="28384"/>
                  </a:lnTo>
                  <a:cubicBezTo>
                    <a:pt x="53435" y="124873"/>
                    <a:pt x="30480" y="233267"/>
                    <a:pt x="28765" y="342709"/>
                  </a:cubicBezTo>
                  <a:cubicBezTo>
                    <a:pt x="28765" y="343281"/>
                    <a:pt x="28765" y="343853"/>
                    <a:pt x="28670" y="344329"/>
                  </a:cubicBezTo>
                  <a:cubicBezTo>
                    <a:pt x="28670" y="348044"/>
                    <a:pt x="28575" y="351758"/>
                    <a:pt x="28575" y="355473"/>
                  </a:cubicBezTo>
                  <a:cubicBezTo>
                    <a:pt x="28575" y="359188"/>
                    <a:pt x="28575" y="362903"/>
                    <a:pt x="28670" y="366617"/>
                  </a:cubicBezTo>
                  <a:cubicBezTo>
                    <a:pt x="28765" y="367189"/>
                    <a:pt x="28765" y="367665"/>
                    <a:pt x="28765" y="368237"/>
                  </a:cubicBezTo>
                  <a:cubicBezTo>
                    <a:pt x="30385" y="478060"/>
                    <a:pt x="53435" y="586454"/>
                    <a:pt x="95631" y="682752"/>
                  </a:cubicBezTo>
                  <a:close/>
                  <a:moveTo>
                    <a:pt x="689896" y="368713"/>
                  </a:moveTo>
                  <a:lnTo>
                    <a:pt x="689896" y="368713"/>
                  </a:lnTo>
                  <a:lnTo>
                    <a:pt x="689896" y="368713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7152644" y="5922337"/>
              <a:ext cx="883366" cy="128248"/>
            </a:xfrm>
            <a:custGeom>
              <a:rect b="b" l="l" r="r" t="t"/>
              <a:pathLst>
                <a:path extrusionOk="0" h="78200" w="538638">
                  <a:moveTo>
                    <a:pt x="0" y="0"/>
                  </a:moveTo>
                  <a:lnTo>
                    <a:pt x="538639" y="0"/>
                  </a:lnTo>
                  <a:lnTo>
                    <a:pt x="538639" y="78200"/>
                  </a:lnTo>
                  <a:lnTo>
                    <a:pt x="0" y="78200"/>
                  </a:lnTo>
                  <a:close/>
                </a:path>
              </a:pathLst>
            </a:custGeom>
            <a:solidFill>
              <a:srgbClr val="A0815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7129064" y="5898757"/>
              <a:ext cx="930229" cy="175111"/>
            </a:xfrm>
            <a:custGeom>
              <a:rect b="b" l="l" r="r" t="t"/>
              <a:pathLst>
                <a:path extrusionOk="0" h="106775" w="567213">
                  <a:moveTo>
                    <a:pt x="552926" y="106775"/>
                  </a:moveTo>
                  <a:lnTo>
                    <a:pt x="14288" y="106775"/>
                  </a:lnTo>
                  <a:cubicBezTo>
                    <a:pt x="6382" y="106775"/>
                    <a:pt x="0" y="100394"/>
                    <a:pt x="0" y="92488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552926" y="0"/>
                  </a:lnTo>
                  <a:cubicBezTo>
                    <a:pt x="560832" y="0"/>
                    <a:pt x="567214" y="6382"/>
                    <a:pt x="567214" y="14288"/>
                  </a:cubicBezTo>
                  <a:lnTo>
                    <a:pt x="567214" y="92488"/>
                  </a:lnTo>
                  <a:cubicBezTo>
                    <a:pt x="567214" y="100394"/>
                    <a:pt x="560832" y="106775"/>
                    <a:pt x="552926" y="106775"/>
                  </a:cubicBezTo>
                  <a:close/>
                  <a:moveTo>
                    <a:pt x="28670" y="78200"/>
                  </a:moveTo>
                  <a:lnTo>
                    <a:pt x="538734" y="78200"/>
                  </a:lnTo>
                  <a:lnTo>
                    <a:pt x="538734" y="28575"/>
                  </a:lnTo>
                  <a:lnTo>
                    <a:pt x="28670" y="28575"/>
                  </a:lnTo>
                  <a:lnTo>
                    <a:pt x="28670" y="7820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7048018" y="4803474"/>
              <a:ext cx="248061" cy="1118306"/>
            </a:xfrm>
            <a:custGeom>
              <a:rect b="b" l="l" r="r" t="t"/>
              <a:pathLst>
                <a:path extrusionOk="0" h="681894" w="151257">
                  <a:moveTo>
                    <a:pt x="151257" y="341471"/>
                  </a:moveTo>
                  <a:cubicBezTo>
                    <a:pt x="151257" y="345757"/>
                    <a:pt x="151162" y="350234"/>
                    <a:pt x="151162" y="354521"/>
                  </a:cubicBezTo>
                  <a:lnTo>
                    <a:pt x="151067" y="354521"/>
                  </a:lnTo>
                  <a:cubicBezTo>
                    <a:pt x="149162" y="472821"/>
                    <a:pt x="123635" y="584168"/>
                    <a:pt x="79629" y="681895"/>
                  </a:cubicBezTo>
                  <a:lnTo>
                    <a:pt x="72104" y="681895"/>
                  </a:lnTo>
                  <a:cubicBezTo>
                    <a:pt x="72009" y="681799"/>
                    <a:pt x="72009" y="681609"/>
                    <a:pt x="71914" y="681514"/>
                  </a:cubicBezTo>
                  <a:cubicBezTo>
                    <a:pt x="27718" y="583597"/>
                    <a:pt x="2000" y="472059"/>
                    <a:pt x="190" y="353473"/>
                  </a:cubicBezTo>
                  <a:lnTo>
                    <a:pt x="95" y="353473"/>
                  </a:lnTo>
                  <a:cubicBezTo>
                    <a:pt x="0" y="349186"/>
                    <a:pt x="0" y="344710"/>
                    <a:pt x="0" y="340423"/>
                  </a:cubicBezTo>
                  <a:cubicBezTo>
                    <a:pt x="0" y="336137"/>
                    <a:pt x="95" y="331660"/>
                    <a:pt x="95" y="327374"/>
                  </a:cubicBezTo>
                  <a:lnTo>
                    <a:pt x="190" y="327374"/>
                  </a:lnTo>
                  <a:cubicBezTo>
                    <a:pt x="2000" y="209074"/>
                    <a:pt x="27527" y="97726"/>
                    <a:pt x="71533" y="0"/>
                  </a:cubicBezTo>
                  <a:lnTo>
                    <a:pt x="78962" y="0"/>
                  </a:lnTo>
                  <a:cubicBezTo>
                    <a:pt x="123349" y="98012"/>
                    <a:pt x="149066" y="209645"/>
                    <a:pt x="150876" y="328327"/>
                  </a:cubicBezTo>
                  <a:lnTo>
                    <a:pt x="150971" y="328327"/>
                  </a:lnTo>
                  <a:cubicBezTo>
                    <a:pt x="151162" y="332708"/>
                    <a:pt x="151257" y="337090"/>
                    <a:pt x="151257" y="341471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7897980" y="4803630"/>
              <a:ext cx="242125" cy="1118150"/>
            </a:xfrm>
            <a:custGeom>
              <a:rect b="b" l="l" r="r" t="t"/>
              <a:pathLst>
                <a:path extrusionOk="0" h="681799" w="147637">
                  <a:moveTo>
                    <a:pt x="147638" y="340328"/>
                  </a:moveTo>
                  <a:cubicBezTo>
                    <a:pt x="147638" y="344615"/>
                    <a:pt x="147542" y="349091"/>
                    <a:pt x="147542" y="353378"/>
                  </a:cubicBezTo>
                  <a:lnTo>
                    <a:pt x="147447" y="353378"/>
                  </a:lnTo>
                  <a:cubicBezTo>
                    <a:pt x="145637" y="471964"/>
                    <a:pt x="119920" y="583502"/>
                    <a:pt x="75724" y="681419"/>
                  </a:cubicBezTo>
                  <a:cubicBezTo>
                    <a:pt x="75629" y="681514"/>
                    <a:pt x="75629" y="681704"/>
                    <a:pt x="75533" y="681800"/>
                  </a:cubicBezTo>
                  <a:lnTo>
                    <a:pt x="71533" y="681800"/>
                  </a:lnTo>
                  <a:cubicBezTo>
                    <a:pt x="27527" y="584073"/>
                    <a:pt x="1905" y="472726"/>
                    <a:pt x="191" y="354425"/>
                  </a:cubicBezTo>
                  <a:lnTo>
                    <a:pt x="95" y="354425"/>
                  </a:lnTo>
                  <a:cubicBezTo>
                    <a:pt x="0" y="350139"/>
                    <a:pt x="0" y="345662"/>
                    <a:pt x="0" y="341376"/>
                  </a:cubicBezTo>
                  <a:cubicBezTo>
                    <a:pt x="0" y="337090"/>
                    <a:pt x="95" y="332613"/>
                    <a:pt x="95" y="328327"/>
                  </a:cubicBezTo>
                  <a:lnTo>
                    <a:pt x="191" y="328327"/>
                  </a:lnTo>
                  <a:cubicBezTo>
                    <a:pt x="2000" y="209645"/>
                    <a:pt x="27718" y="97917"/>
                    <a:pt x="72104" y="0"/>
                  </a:cubicBezTo>
                  <a:lnTo>
                    <a:pt x="76105" y="0"/>
                  </a:lnTo>
                  <a:cubicBezTo>
                    <a:pt x="120110" y="97727"/>
                    <a:pt x="145733" y="209074"/>
                    <a:pt x="147542" y="327374"/>
                  </a:cubicBezTo>
                  <a:lnTo>
                    <a:pt x="147638" y="327374"/>
                  </a:lnTo>
                  <a:cubicBezTo>
                    <a:pt x="147542" y="331661"/>
                    <a:pt x="147638" y="336042"/>
                    <a:pt x="147638" y="340328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7979634" y="5854348"/>
              <a:ext cx="73749" cy="89880"/>
            </a:xfrm>
            <a:custGeom>
              <a:rect b="b" l="l" r="r" t="t"/>
              <a:pathLst>
                <a:path extrusionOk="0" h="54805" w="44969">
                  <a:moveTo>
                    <a:pt x="30776" y="54806"/>
                  </a:moveTo>
                  <a:lnTo>
                    <a:pt x="25632" y="54806"/>
                  </a:lnTo>
                  <a:cubicBezTo>
                    <a:pt x="20012" y="54806"/>
                    <a:pt x="14964" y="51567"/>
                    <a:pt x="12583" y="46424"/>
                  </a:cubicBezTo>
                  <a:cubicBezTo>
                    <a:pt x="8582" y="37661"/>
                    <a:pt x="4772" y="28707"/>
                    <a:pt x="1058" y="19754"/>
                  </a:cubicBezTo>
                  <a:cubicBezTo>
                    <a:pt x="-1895" y="12419"/>
                    <a:pt x="1534" y="4133"/>
                    <a:pt x="8868" y="1084"/>
                  </a:cubicBezTo>
                  <a:cubicBezTo>
                    <a:pt x="16203" y="-1963"/>
                    <a:pt x="24489" y="1656"/>
                    <a:pt x="27537" y="8895"/>
                  </a:cubicBezTo>
                  <a:cubicBezTo>
                    <a:pt x="30014" y="14991"/>
                    <a:pt x="32586" y="20992"/>
                    <a:pt x="35157" y="26993"/>
                  </a:cubicBezTo>
                  <a:cubicBezTo>
                    <a:pt x="40872" y="28898"/>
                    <a:pt x="44968" y="34232"/>
                    <a:pt x="44968" y="40613"/>
                  </a:cubicBezTo>
                  <a:cubicBezTo>
                    <a:pt x="45063" y="48329"/>
                    <a:pt x="38681" y="54806"/>
                    <a:pt x="30776" y="5480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7889563" y="5497734"/>
              <a:ext cx="105206" cy="316963"/>
            </a:xfrm>
            <a:custGeom>
              <a:rect b="b" l="l" r="r" t="t"/>
              <a:pathLst>
                <a:path extrusionOk="0" h="193270" w="64150">
                  <a:moveTo>
                    <a:pt x="49902" y="193271"/>
                  </a:moveTo>
                  <a:cubicBezTo>
                    <a:pt x="43901" y="193271"/>
                    <a:pt x="38282" y="189461"/>
                    <a:pt x="36282" y="183460"/>
                  </a:cubicBezTo>
                  <a:cubicBezTo>
                    <a:pt x="30376" y="165362"/>
                    <a:pt x="25042" y="146884"/>
                    <a:pt x="20375" y="128501"/>
                  </a:cubicBezTo>
                  <a:cubicBezTo>
                    <a:pt x="18470" y="120881"/>
                    <a:pt x="23042" y="113070"/>
                    <a:pt x="30757" y="111165"/>
                  </a:cubicBezTo>
                  <a:cubicBezTo>
                    <a:pt x="38377" y="109260"/>
                    <a:pt x="46187" y="113832"/>
                    <a:pt x="48092" y="121548"/>
                  </a:cubicBezTo>
                  <a:cubicBezTo>
                    <a:pt x="52569" y="139359"/>
                    <a:pt x="57713" y="157171"/>
                    <a:pt x="63428" y="174602"/>
                  </a:cubicBezTo>
                  <a:cubicBezTo>
                    <a:pt x="65904" y="182126"/>
                    <a:pt x="61808" y="190127"/>
                    <a:pt x="54284" y="192604"/>
                  </a:cubicBezTo>
                  <a:cubicBezTo>
                    <a:pt x="52855" y="192985"/>
                    <a:pt x="51426" y="193271"/>
                    <a:pt x="49902" y="193271"/>
                  </a:cubicBezTo>
                  <a:close/>
                  <a:moveTo>
                    <a:pt x="22375" y="84209"/>
                  </a:moveTo>
                  <a:cubicBezTo>
                    <a:pt x="15612" y="84209"/>
                    <a:pt x="9611" y="79352"/>
                    <a:pt x="8373" y="72494"/>
                  </a:cubicBezTo>
                  <a:cubicBezTo>
                    <a:pt x="5040" y="53920"/>
                    <a:pt x="2182" y="34870"/>
                    <a:pt x="86" y="15915"/>
                  </a:cubicBezTo>
                  <a:cubicBezTo>
                    <a:pt x="-771" y="8105"/>
                    <a:pt x="4849" y="961"/>
                    <a:pt x="12659" y="104"/>
                  </a:cubicBezTo>
                  <a:cubicBezTo>
                    <a:pt x="20470" y="-849"/>
                    <a:pt x="27614" y="4866"/>
                    <a:pt x="28471" y="12677"/>
                  </a:cubicBezTo>
                  <a:cubicBezTo>
                    <a:pt x="30566" y="30965"/>
                    <a:pt x="33233" y="49443"/>
                    <a:pt x="36472" y="67350"/>
                  </a:cubicBezTo>
                  <a:cubicBezTo>
                    <a:pt x="37901" y="75066"/>
                    <a:pt x="32757" y="82590"/>
                    <a:pt x="24947" y="83924"/>
                  </a:cubicBezTo>
                  <a:cubicBezTo>
                    <a:pt x="24090" y="84209"/>
                    <a:pt x="23232" y="84209"/>
                    <a:pt x="22375" y="8420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7880179" y="5269105"/>
              <a:ext cx="48608" cy="183573"/>
            </a:xfrm>
            <a:custGeom>
              <a:rect b="b" l="l" r="r" t="t"/>
              <a:pathLst>
                <a:path extrusionOk="0" h="111935" w="29639">
                  <a:moveTo>
                    <a:pt x="15335" y="111936"/>
                  </a:moveTo>
                  <a:cubicBezTo>
                    <a:pt x="7715" y="111936"/>
                    <a:pt x="1429" y="105935"/>
                    <a:pt x="1048" y="98315"/>
                  </a:cubicBezTo>
                  <a:cubicBezTo>
                    <a:pt x="667" y="89266"/>
                    <a:pt x="286" y="80122"/>
                    <a:pt x="190" y="70978"/>
                  </a:cubicBezTo>
                  <a:cubicBezTo>
                    <a:pt x="95" y="70407"/>
                    <a:pt x="95" y="69835"/>
                    <a:pt x="95" y="69169"/>
                  </a:cubicBezTo>
                  <a:lnTo>
                    <a:pt x="95" y="67454"/>
                  </a:lnTo>
                  <a:cubicBezTo>
                    <a:pt x="95" y="63644"/>
                    <a:pt x="0" y="59834"/>
                    <a:pt x="0" y="56024"/>
                  </a:cubicBezTo>
                  <a:cubicBezTo>
                    <a:pt x="0" y="52214"/>
                    <a:pt x="0" y="48309"/>
                    <a:pt x="95" y="44499"/>
                  </a:cubicBezTo>
                  <a:lnTo>
                    <a:pt x="95" y="42784"/>
                  </a:lnTo>
                  <a:cubicBezTo>
                    <a:pt x="95" y="42213"/>
                    <a:pt x="190" y="41546"/>
                    <a:pt x="190" y="40975"/>
                  </a:cubicBezTo>
                  <a:cubicBezTo>
                    <a:pt x="381" y="31830"/>
                    <a:pt x="667" y="22686"/>
                    <a:pt x="1048" y="13638"/>
                  </a:cubicBezTo>
                  <a:cubicBezTo>
                    <a:pt x="1429" y="5732"/>
                    <a:pt x="8287" y="-364"/>
                    <a:pt x="16002" y="17"/>
                  </a:cubicBezTo>
                  <a:cubicBezTo>
                    <a:pt x="23908" y="398"/>
                    <a:pt x="30004" y="7066"/>
                    <a:pt x="29623" y="14971"/>
                  </a:cubicBezTo>
                  <a:cubicBezTo>
                    <a:pt x="29146" y="24306"/>
                    <a:pt x="28861" y="33640"/>
                    <a:pt x="28765" y="43070"/>
                  </a:cubicBezTo>
                  <a:cubicBezTo>
                    <a:pt x="28765" y="43642"/>
                    <a:pt x="28765" y="44213"/>
                    <a:pt x="28670" y="44689"/>
                  </a:cubicBezTo>
                  <a:cubicBezTo>
                    <a:pt x="28670" y="48404"/>
                    <a:pt x="28575" y="52119"/>
                    <a:pt x="28575" y="55834"/>
                  </a:cubicBezTo>
                  <a:cubicBezTo>
                    <a:pt x="28575" y="59548"/>
                    <a:pt x="28575" y="63263"/>
                    <a:pt x="28670" y="66978"/>
                  </a:cubicBezTo>
                  <a:lnTo>
                    <a:pt x="28670" y="66978"/>
                  </a:lnTo>
                  <a:cubicBezTo>
                    <a:pt x="28765" y="67549"/>
                    <a:pt x="28765" y="68026"/>
                    <a:pt x="28765" y="68597"/>
                  </a:cubicBezTo>
                  <a:cubicBezTo>
                    <a:pt x="28861" y="78027"/>
                    <a:pt x="29146" y="87361"/>
                    <a:pt x="29623" y="96696"/>
                  </a:cubicBezTo>
                  <a:cubicBezTo>
                    <a:pt x="30004" y="104602"/>
                    <a:pt x="23908" y="111269"/>
                    <a:pt x="16002" y="111650"/>
                  </a:cubicBezTo>
                  <a:cubicBezTo>
                    <a:pt x="15812" y="111936"/>
                    <a:pt x="15621" y="111936"/>
                    <a:pt x="15335" y="11193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7889378" y="4907382"/>
              <a:ext cx="105390" cy="317040"/>
            </a:xfrm>
            <a:custGeom>
              <a:rect b="b" l="l" r="r" t="t"/>
              <a:pathLst>
                <a:path extrusionOk="0" h="193317" w="64262">
                  <a:moveTo>
                    <a:pt x="14296" y="193318"/>
                  </a:moveTo>
                  <a:cubicBezTo>
                    <a:pt x="13724" y="193318"/>
                    <a:pt x="13248" y="193318"/>
                    <a:pt x="12677" y="193223"/>
                  </a:cubicBezTo>
                  <a:cubicBezTo>
                    <a:pt x="4866" y="192365"/>
                    <a:pt x="-849" y="185222"/>
                    <a:pt x="104" y="177411"/>
                  </a:cubicBezTo>
                  <a:cubicBezTo>
                    <a:pt x="2199" y="158647"/>
                    <a:pt x="5057" y="139597"/>
                    <a:pt x="8390" y="120833"/>
                  </a:cubicBezTo>
                  <a:cubicBezTo>
                    <a:pt x="9819" y="113022"/>
                    <a:pt x="17249" y="107879"/>
                    <a:pt x="24964" y="109307"/>
                  </a:cubicBezTo>
                  <a:cubicBezTo>
                    <a:pt x="32774" y="110736"/>
                    <a:pt x="37918" y="118166"/>
                    <a:pt x="36489" y="125881"/>
                  </a:cubicBezTo>
                  <a:cubicBezTo>
                    <a:pt x="33251" y="143978"/>
                    <a:pt x="30489" y="162457"/>
                    <a:pt x="28488" y="180650"/>
                  </a:cubicBezTo>
                  <a:cubicBezTo>
                    <a:pt x="27631" y="187889"/>
                    <a:pt x="21440" y="193318"/>
                    <a:pt x="14296" y="193318"/>
                  </a:cubicBezTo>
                  <a:close/>
                  <a:moveTo>
                    <a:pt x="34394" y="82637"/>
                  </a:moveTo>
                  <a:cubicBezTo>
                    <a:pt x="33251" y="82637"/>
                    <a:pt x="32012" y="82542"/>
                    <a:pt x="30869" y="82161"/>
                  </a:cubicBezTo>
                  <a:cubicBezTo>
                    <a:pt x="23249" y="80256"/>
                    <a:pt x="18582" y="72446"/>
                    <a:pt x="20487" y="64826"/>
                  </a:cubicBezTo>
                  <a:cubicBezTo>
                    <a:pt x="25154" y="46252"/>
                    <a:pt x="30489" y="27773"/>
                    <a:pt x="36394" y="9867"/>
                  </a:cubicBezTo>
                  <a:cubicBezTo>
                    <a:pt x="38870" y="2342"/>
                    <a:pt x="46871" y="-1754"/>
                    <a:pt x="54396" y="722"/>
                  </a:cubicBezTo>
                  <a:cubicBezTo>
                    <a:pt x="61921" y="3199"/>
                    <a:pt x="66017" y="11295"/>
                    <a:pt x="63540" y="18725"/>
                  </a:cubicBezTo>
                  <a:cubicBezTo>
                    <a:pt x="57825" y="35965"/>
                    <a:pt x="52682" y="53872"/>
                    <a:pt x="48205" y="71779"/>
                  </a:cubicBezTo>
                  <a:cubicBezTo>
                    <a:pt x="46586" y="78351"/>
                    <a:pt x="40775" y="82637"/>
                    <a:pt x="34394" y="82637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7979790" y="4778007"/>
              <a:ext cx="65529" cy="89833"/>
            </a:xfrm>
            <a:custGeom>
              <a:rect b="b" l="l" r="r" t="t"/>
              <a:pathLst>
                <a:path extrusionOk="0" h="54776" w="39957">
                  <a:moveTo>
                    <a:pt x="14297" y="54776"/>
                  </a:moveTo>
                  <a:cubicBezTo>
                    <a:pt x="12488" y="54776"/>
                    <a:pt x="10678" y="54395"/>
                    <a:pt x="8868" y="53728"/>
                  </a:cubicBezTo>
                  <a:cubicBezTo>
                    <a:pt x="1534" y="50776"/>
                    <a:pt x="-1895" y="42394"/>
                    <a:pt x="1058" y="35059"/>
                  </a:cubicBezTo>
                  <a:cubicBezTo>
                    <a:pt x="4677" y="26201"/>
                    <a:pt x="8487" y="17438"/>
                    <a:pt x="12392" y="8770"/>
                  </a:cubicBezTo>
                  <a:cubicBezTo>
                    <a:pt x="12488" y="8580"/>
                    <a:pt x="12583" y="8294"/>
                    <a:pt x="12773" y="8104"/>
                  </a:cubicBezTo>
                  <a:cubicBezTo>
                    <a:pt x="16012" y="1341"/>
                    <a:pt x="23917" y="-1802"/>
                    <a:pt x="30966" y="1055"/>
                  </a:cubicBezTo>
                  <a:cubicBezTo>
                    <a:pt x="38300" y="4008"/>
                    <a:pt x="41825" y="12295"/>
                    <a:pt x="38967" y="19629"/>
                  </a:cubicBezTo>
                  <a:cubicBezTo>
                    <a:pt x="38872" y="20010"/>
                    <a:pt x="38586" y="20391"/>
                    <a:pt x="38396" y="20867"/>
                  </a:cubicBezTo>
                  <a:cubicBezTo>
                    <a:pt x="34681" y="29154"/>
                    <a:pt x="31061" y="37536"/>
                    <a:pt x="27632" y="46013"/>
                  </a:cubicBezTo>
                  <a:cubicBezTo>
                    <a:pt x="25251" y="51442"/>
                    <a:pt x="19917" y="54776"/>
                    <a:pt x="14297" y="5477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7144105" y="4777914"/>
              <a:ext cx="65418" cy="89926"/>
            </a:xfrm>
            <a:custGeom>
              <a:rect b="b" l="l" r="r" t="t"/>
              <a:pathLst>
                <a:path extrusionOk="0" h="54833" w="39889">
                  <a:moveTo>
                    <a:pt x="25592" y="54833"/>
                  </a:moveTo>
                  <a:cubicBezTo>
                    <a:pt x="19973" y="54833"/>
                    <a:pt x="14639" y="51499"/>
                    <a:pt x="12353" y="45975"/>
                  </a:cubicBezTo>
                  <a:cubicBezTo>
                    <a:pt x="8924" y="37498"/>
                    <a:pt x="5304" y="29116"/>
                    <a:pt x="1590" y="20829"/>
                  </a:cubicBezTo>
                  <a:cubicBezTo>
                    <a:pt x="1208" y="20162"/>
                    <a:pt x="923" y="19495"/>
                    <a:pt x="732" y="18829"/>
                  </a:cubicBezTo>
                  <a:cubicBezTo>
                    <a:pt x="-1744" y="11304"/>
                    <a:pt x="2256" y="3208"/>
                    <a:pt x="9781" y="731"/>
                  </a:cubicBezTo>
                  <a:cubicBezTo>
                    <a:pt x="16734" y="-1555"/>
                    <a:pt x="24164" y="1683"/>
                    <a:pt x="27212" y="8161"/>
                  </a:cubicBezTo>
                  <a:cubicBezTo>
                    <a:pt x="27307" y="8351"/>
                    <a:pt x="27402" y="8637"/>
                    <a:pt x="27498" y="8827"/>
                  </a:cubicBezTo>
                  <a:cubicBezTo>
                    <a:pt x="31403" y="17495"/>
                    <a:pt x="35213" y="26258"/>
                    <a:pt x="38832" y="35116"/>
                  </a:cubicBezTo>
                  <a:cubicBezTo>
                    <a:pt x="41785" y="42450"/>
                    <a:pt x="38356" y="50737"/>
                    <a:pt x="31022" y="53785"/>
                  </a:cubicBezTo>
                  <a:cubicBezTo>
                    <a:pt x="29212" y="54452"/>
                    <a:pt x="27307" y="54833"/>
                    <a:pt x="25592" y="54833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7194247" y="4907540"/>
              <a:ext cx="105518" cy="316728"/>
            </a:xfrm>
            <a:custGeom>
              <a:rect b="b" l="l" r="r" t="t"/>
              <a:pathLst>
                <a:path extrusionOk="0" h="193127" w="64340">
                  <a:moveTo>
                    <a:pt x="50062" y="193128"/>
                  </a:moveTo>
                  <a:cubicBezTo>
                    <a:pt x="42918" y="193128"/>
                    <a:pt x="36727" y="187698"/>
                    <a:pt x="35870" y="180459"/>
                  </a:cubicBezTo>
                  <a:cubicBezTo>
                    <a:pt x="33774" y="162266"/>
                    <a:pt x="31107" y="143788"/>
                    <a:pt x="27773" y="125786"/>
                  </a:cubicBezTo>
                  <a:cubicBezTo>
                    <a:pt x="26345" y="118071"/>
                    <a:pt x="31488" y="110546"/>
                    <a:pt x="39299" y="109212"/>
                  </a:cubicBezTo>
                  <a:cubicBezTo>
                    <a:pt x="47014" y="107783"/>
                    <a:pt x="54539" y="112927"/>
                    <a:pt x="55872" y="120738"/>
                  </a:cubicBezTo>
                  <a:cubicBezTo>
                    <a:pt x="59301" y="139407"/>
                    <a:pt x="62064" y="158457"/>
                    <a:pt x="64254" y="177316"/>
                  </a:cubicBezTo>
                  <a:cubicBezTo>
                    <a:pt x="65112" y="185126"/>
                    <a:pt x="59492" y="192270"/>
                    <a:pt x="51681" y="193128"/>
                  </a:cubicBezTo>
                  <a:cubicBezTo>
                    <a:pt x="51205" y="193128"/>
                    <a:pt x="50633" y="193128"/>
                    <a:pt x="50062" y="193128"/>
                  </a:cubicBezTo>
                  <a:close/>
                  <a:moveTo>
                    <a:pt x="29964" y="82542"/>
                  </a:moveTo>
                  <a:cubicBezTo>
                    <a:pt x="23582" y="82542"/>
                    <a:pt x="17772" y="78256"/>
                    <a:pt x="16153" y="71779"/>
                  </a:cubicBezTo>
                  <a:cubicBezTo>
                    <a:pt x="11676" y="53967"/>
                    <a:pt x="6438" y="36060"/>
                    <a:pt x="722" y="18725"/>
                  </a:cubicBezTo>
                  <a:cubicBezTo>
                    <a:pt x="-1754" y="11200"/>
                    <a:pt x="2342" y="3199"/>
                    <a:pt x="9866" y="723"/>
                  </a:cubicBezTo>
                  <a:cubicBezTo>
                    <a:pt x="17391" y="-1754"/>
                    <a:pt x="25392" y="2342"/>
                    <a:pt x="27869" y="9866"/>
                  </a:cubicBezTo>
                  <a:cubicBezTo>
                    <a:pt x="33774" y="27869"/>
                    <a:pt x="39108" y="46347"/>
                    <a:pt x="43775" y="64826"/>
                  </a:cubicBezTo>
                  <a:cubicBezTo>
                    <a:pt x="45681" y="72446"/>
                    <a:pt x="41108" y="80256"/>
                    <a:pt x="33393" y="82161"/>
                  </a:cubicBezTo>
                  <a:cubicBezTo>
                    <a:pt x="32346" y="82447"/>
                    <a:pt x="31107" y="82542"/>
                    <a:pt x="29964" y="82542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7260365" y="5269248"/>
              <a:ext cx="48608" cy="183432"/>
            </a:xfrm>
            <a:custGeom>
              <a:rect b="b" l="l" r="r" t="t"/>
              <a:pathLst>
                <a:path extrusionOk="0" h="111849" w="29639">
                  <a:moveTo>
                    <a:pt x="14304" y="111849"/>
                  </a:moveTo>
                  <a:cubicBezTo>
                    <a:pt x="14114" y="111849"/>
                    <a:pt x="13828" y="111849"/>
                    <a:pt x="13638" y="111849"/>
                  </a:cubicBezTo>
                  <a:cubicBezTo>
                    <a:pt x="5732" y="111468"/>
                    <a:pt x="-364" y="104801"/>
                    <a:pt x="17" y="96895"/>
                  </a:cubicBezTo>
                  <a:cubicBezTo>
                    <a:pt x="493" y="87561"/>
                    <a:pt x="779" y="78226"/>
                    <a:pt x="874" y="68796"/>
                  </a:cubicBezTo>
                  <a:cubicBezTo>
                    <a:pt x="874" y="68415"/>
                    <a:pt x="874" y="67939"/>
                    <a:pt x="969" y="67558"/>
                  </a:cubicBezTo>
                  <a:cubicBezTo>
                    <a:pt x="969" y="63748"/>
                    <a:pt x="1065" y="59843"/>
                    <a:pt x="1065" y="55937"/>
                  </a:cubicBezTo>
                  <a:cubicBezTo>
                    <a:pt x="1065" y="52127"/>
                    <a:pt x="1065" y="48222"/>
                    <a:pt x="969" y="44317"/>
                  </a:cubicBezTo>
                  <a:cubicBezTo>
                    <a:pt x="969" y="43936"/>
                    <a:pt x="874" y="43555"/>
                    <a:pt x="874" y="43079"/>
                  </a:cubicBezTo>
                  <a:cubicBezTo>
                    <a:pt x="779" y="33649"/>
                    <a:pt x="493" y="24314"/>
                    <a:pt x="17" y="14980"/>
                  </a:cubicBezTo>
                  <a:cubicBezTo>
                    <a:pt x="-364" y="7074"/>
                    <a:pt x="5732" y="407"/>
                    <a:pt x="13638" y="26"/>
                  </a:cubicBezTo>
                  <a:cubicBezTo>
                    <a:pt x="21448" y="-450"/>
                    <a:pt x="28211" y="5741"/>
                    <a:pt x="28592" y="13646"/>
                  </a:cubicBezTo>
                  <a:cubicBezTo>
                    <a:pt x="29068" y="22886"/>
                    <a:pt x="29354" y="32125"/>
                    <a:pt x="29449" y="41460"/>
                  </a:cubicBezTo>
                  <a:cubicBezTo>
                    <a:pt x="29449" y="41936"/>
                    <a:pt x="29544" y="42317"/>
                    <a:pt x="29544" y="42793"/>
                  </a:cubicBezTo>
                  <a:cubicBezTo>
                    <a:pt x="29544" y="47175"/>
                    <a:pt x="29640" y="51651"/>
                    <a:pt x="29640" y="55937"/>
                  </a:cubicBezTo>
                  <a:cubicBezTo>
                    <a:pt x="29640" y="60319"/>
                    <a:pt x="29640" y="64796"/>
                    <a:pt x="29544" y="69082"/>
                  </a:cubicBezTo>
                  <a:cubicBezTo>
                    <a:pt x="29544" y="69558"/>
                    <a:pt x="29544" y="69939"/>
                    <a:pt x="29449" y="70416"/>
                  </a:cubicBezTo>
                  <a:cubicBezTo>
                    <a:pt x="29259" y="79750"/>
                    <a:pt x="28973" y="88989"/>
                    <a:pt x="28592" y="98228"/>
                  </a:cubicBezTo>
                  <a:cubicBezTo>
                    <a:pt x="28211" y="105849"/>
                    <a:pt x="21924" y="111849"/>
                    <a:pt x="14304" y="11184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7194247" y="5497734"/>
              <a:ext cx="105703" cy="316963"/>
            </a:xfrm>
            <a:custGeom>
              <a:rect b="b" l="l" r="r" t="t"/>
              <a:pathLst>
                <a:path extrusionOk="0" h="193270" w="64453">
                  <a:moveTo>
                    <a:pt x="14343" y="193271"/>
                  </a:moveTo>
                  <a:cubicBezTo>
                    <a:pt x="12914" y="193271"/>
                    <a:pt x="11390" y="193080"/>
                    <a:pt x="9866" y="192604"/>
                  </a:cubicBezTo>
                  <a:cubicBezTo>
                    <a:pt x="2342" y="190127"/>
                    <a:pt x="-1754" y="182031"/>
                    <a:pt x="722" y="174602"/>
                  </a:cubicBezTo>
                  <a:cubicBezTo>
                    <a:pt x="6438" y="157266"/>
                    <a:pt x="11581" y="139359"/>
                    <a:pt x="16153" y="121548"/>
                  </a:cubicBezTo>
                  <a:cubicBezTo>
                    <a:pt x="18058" y="113927"/>
                    <a:pt x="25869" y="109260"/>
                    <a:pt x="33489" y="111165"/>
                  </a:cubicBezTo>
                  <a:cubicBezTo>
                    <a:pt x="41108" y="113070"/>
                    <a:pt x="45776" y="120881"/>
                    <a:pt x="43871" y="128501"/>
                  </a:cubicBezTo>
                  <a:cubicBezTo>
                    <a:pt x="39204" y="146979"/>
                    <a:pt x="33870" y="165458"/>
                    <a:pt x="27964" y="183460"/>
                  </a:cubicBezTo>
                  <a:cubicBezTo>
                    <a:pt x="25964" y="189461"/>
                    <a:pt x="20344" y="193271"/>
                    <a:pt x="14343" y="193271"/>
                  </a:cubicBezTo>
                  <a:close/>
                  <a:moveTo>
                    <a:pt x="41966" y="84209"/>
                  </a:moveTo>
                  <a:cubicBezTo>
                    <a:pt x="41108" y="84209"/>
                    <a:pt x="40251" y="84114"/>
                    <a:pt x="39394" y="84019"/>
                  </a:cubicBezTo>
                  <a:cubicBezTo>
                    <a:pt x="31583" y="82590"/>
                    <a:pt x="26440" y="75161"/>
                    <a:pt x="27869" y="67445"/>
                  </a:cubicBezTo>
                  <a:cubicBezTo>
                    <a:pt x="31107" y="49348"/>
                    <a:pt x="33870" y="30965"/>
                    <a:pt x="35965" y="12677"/>
                  </a:cubicBezTo>
                  <a:cubicBezTo>
                    <a:pt x="36822" y="4866"/>
                    <a:pt x="43871" y="-849"/>
                    <a:pt x="51776" y="104"/>
                  </a:cubicBezTo>
                  <a:cubicBezTo>
                    <a:pt x="59587" y="961"/>
                    <a:pt x="65302" y="8105"/>
                    <a:pt x="64349" y="15915"/>
                  </a:cubicBezTo>
                  <a:cubicBezTo>
                    <a:pt x="62254" y="34775"/>
                    <a:pt x="59397" y="53825"/>
                    <a:pt x="55967" y="72494"/>
                  </a:cubicBezTo>
                  <a:cubicBezTo>
                    <a:pt x="54729" y="79447"/>
                    <a:pt x="48729" y="84209"/>
                    <a:pt x="41966" y="8420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7143431" y="5854327"/>
              <a:ext cx="66158" cy="89902"/>
            </a:xfrm>
            <a:custGeom>
              <a:rect b="b" l="l" r="r" t="t"/>
              <a:pathLst>
                <a:path extrusionOk="0" h="54818" w="40340">
                  <a:moveTo>
                    <a:pt x="14668" y="54818"/>
                  </a:moveTo>
                  <a:cubicBezTo>
                    <a:pt x="6763" y="54818"/>
                    <a:pt x="0" y="48437"/>
                    <a:pt x="0" y="40531"/>
                  </a:cubicBezTo>
                  <a:cubicBezTo>
                    <a:pt x="0" y="37007"/>
                    <a:pt x="1143" y="33863"/>
                    <a:pt x="3143" y="31387"/>
                  </a:cubicBezTo>
                  <a:cubicBezTo>
                    <a:pt x="6477" y="23958"/>
                    <a:pt x="9620" y="16528"/>
                    <a:pt x="12763" y="8908"/>
                  </a:cubicBezTo>
                  <a:cubicBezTo>
                    <a:pt x="15716" y="1574"/>
                    <a:pt x="24098" y="-1950"/>
                    <a:pt x="31432" y="1097"/>
                  </a:cubicBezTo>
                  <a:cubicBezTo>
                    <a:pt x="38767" y="4050"/>
                    <a:pt x="42291" y="12432"/>
                    <a:pt x="39243" y="19767"/>
                  </a:cubicBezTo>
                  <a:cubicBezTo>
                    <a:pt x="35528" y="28815"/>
                    <a:pt x="31718" y="37674"/>
                    <a:pt x="27717" y="46532"/>
                  </a:cubicBezTo>
                  <a:cubicBezTo>
                    <a:pt x="25336" y="51485"/>
                    <a:pt x="20288" y="54818"/>
                    <a:pt x="14668" y="5481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3"/>
            <p:cNvSpPr/>
            <p:nvPr/>
          </p:nvSpPr>
          <p:spPr>
            <a:xfrm rot="-2268820">
              <a:off x="7439548" y="5238177"/>
              <a:ext cx="319129" cy="241689"/>
            </a:xfrm>
            <a:custGeom>
              <a:rect b="b" l="l" r="r" t="t"/>
              <a:pathLst>
                <a:path extrusionOk="0" h="147441" w="194683">
                  <a:moveTo>
                    <a:pt x="194683" y="73721"/>
                  </a:moveTo>
                  <a:cubicBezTo>
                    <a:pt x="194683" y="114435"/>
                    <a:pt x="151102" y="147441"/>
                    <a:pt x="97342" y="147441"/>
                  </a:cubicBezTo>
                  <a:cubicBezTo>
                    <a:pt x="43581" y="147441"/>
                    <a:pt x="0" y="114435"/>
                    <a:pt x="0" y="73721"/>
                  </a:cubicBezTo>
                  <a:cubicBezTo>
                    <a:pt x="0" y="33006"/>
                    <a:pt x="43581" y="0"/>
                    <a:pt x="97342" y="0"/>
                  </a:cubicBezTo>
                  <a:cubicBezTo>
                    <a:pt x="151102" y="0"/>
                    <a:pt x="194683" y="33006"/>
                    <a:pt x="194683" y="73721"/>
                  </a:cubicBezTo>
                  <a:close/>
                </a:path>
              </a:pathLst>
            </a:custGeom>
            <a:solidFill>
              <a:srgbClr val="B273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7429598" y="5198394"/>
              <a:ext cx="339098" cy="320543"/>
            </a:xfrm>
            <a:custGeom>
              <a:rect b="b" l="l" r="r" t="t"/>
              <a:pathLst>
                <a:path extrusionOk="0" h="195453" w="206767">
                  <a:moveTo>
                    <a:pt x="80051" y="195453"/>
                  </a:moveTo>
                  <a:cubicBezTo>
                    <a:pt x="53000" y="195453"/>
                    <a:pt x="30045" y="185071"/>
                    <a:pt x="15377" y="166211"/>
                  </a:cubicBezTo>
                  <a:cubicBezTo>
                    <a:pt x="518" y="147066"/>
                    <a:pt x="-3768" y="121825"/>
                    <a:pt x="3375" y="95060"/>
                  </a:cubicBezTo>
                  <a:cubicBezTo>
                    <a:pt x="10138" y="69818"/>
                    <a:pt x="26521" y="46006"/>
                    <a:pt x="49476" y="28194"/>
                  </a:cubicBezTo>
                  <a:cubicBezTo>
                    <a:pt x="72432" y="10382"/>
                    <a:pt x="99483" y="381"/>
                    <a:pt x="125676" y="0"/>
                  </a:cubicBezTo>
                  <a:cubicBezTo>
                    <a:pt x="126057" y="0"/>
                    <a:pt x="126533" y="0"/>
                    <a:pt x="126915" y="0"/>
                  </a:cubicBezTo>
                  <a:cubicBezTo>
                    <a:pt x="153966" y="0"/>
                    <a:pt x="176921" y="10382"/>
                    <a:pt x="191589" y="29242"/>
                  </a:cubicBezTo>
                  <a:cubicBezTo>
                    <a:pt x="221307" y="67532"/>
                    <a:pt x="206067" y="129445"/>
                    <a:pt x="157394" y="167259"/>
                  </a:cubicBezTo>
                  <a:lnTo>
                    <a:pt x="157394" y="167259"/>
                  </a:lnTo>
                  <a:cubicBezTo>
                    <a:pt x="134439" y="185071"/>
                    <a:pt x="107388" y="195072"/>
                    <a:pt x="81194" y="195453"/>
                  </a:cubicBezTo>
                  <a:cubicBezTo>
                    <a:pt x="80909" y="195453"/>
                    <a:pt x="80528" y="195453"/>
                    <a:pt x="80051" y="195453"/>
                  </a:cubicBezTo>
                  <a:close/>
                  <a:moveTo>
                    <a:pt x="127010" y="28670"/>
                  </a:moveTo>
                  <a:cubicBezTo>
                    <a:pt x="126724" y="28670"/>
                    <a:pt x="126438" y="28670"/>
                    <a:pt x="126057" y="28670"/>
                  </a:cubicBezTo>
                  <a:cubicBezTo>
                    <a:pt x="106055" y="28956"/>
                    <a:pt x="85100" y="36767"/>
                    <a:pt x="67002" y="50863"/>
                  </a:cubicBezTo>
                  <a:cubicBezTo>
                    <a:pt x="48905" y="64865"/>
                    <a:pt x="36141" y="83249"/>
                    <a:pt x="30902" y="102584"/>
                  </a:cubicBezTo>
                  <a:cubicBezTo>
                    <a:pt x="26140" y="120396"/>
                    <a:pt x="28616" y="136874"/>
                    <a:pt x="37856" y="148780"/>
                  </a:cubicBezTo>
                  <a:cubicBezTo>
                    <a:pt x="47000" y="160496"/>
                    <a:pt x="61954" y="166973"/>
                    <a:pt x="79956" y="166973"/>
                  </a:cubicBezTo>
                  <a:cubicBezTo>
                    <a:pt x="80242" y="166973"/>
                    <a:pt x="80528" y="166973"/>
                    <a:pt x="80909" y="166973"/>
                  </a:cubicBezTo>
                  <a:cubicBezTo>
                    <a:pt x="100911" y="166688"/>
                    <a:pt x="121866" y="158877"/>
                    <a:pt x="139964" y="144780"/>
                  </a:cubicBezTo>
                  <a:lnTo>
                    <a:pt x="139964" y="144780"/>
                  </a:lnTo>
                  <a:cubicBezTo>
                    <a:pt x="176159" y="116681"/>
                    <a:pt x="189208" y="72771"/>
                    <a:pt x="169110" y="46863"/>
                  </a:cubicBezTo>
                  <a:cubicBezTo>
                    <a:pt x="160061" y="35147"/>
                    <a:pt x="145107" y="28670"/>
                    <a:pt x="127010" y="2867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7464784" y="5254317"/>
              <a:ext cx="279697" cy="237889"/>
            </a:xfrm>
            <a:custGeom>
              <a:rect b="b" l="l" r="r" t="t"/>
              <a:pathLst>
                <a:path extrusionOk="0" h="145054" w="170547">
                  <a:moveTo>
                    <a:pt x="14298" y="145054"/>
                  </a:moveTo>
                  <a:cubicBezTo>
                    <a:pt x="8583" y="145054"/>
                    <a:pt x="3154" y="141530"/>
                    <a:pt x="964" y="135910"/>
                  </a:cubicBezTo>
                  <a:cubicBezTo>
                    <a:pt x="-1894" y="128576"/>
                    <a:pt x="1821" y="120289"/>
                    <a:pt x="9250" y="117432"/>
                  </a:cubicBezTo>
                  <a:cubicBezTo>
                    <a:pt x="31920" y="108764"/>
                    <a:pt x="46302" y="96953"/>
                    <a:pt x="53256" y="81427"/>
                  </a:cubicBezTo>
                  <a:cubicBezTo>
                    <a:pt x="55923" y="75426"/>
                    <a:pt x="57256" y="69330"/>
                    <a:pt x="58685" y="62854"/>
                  </a:cubicBezTo>
                  <a:cubicBezTo>
                    <a:pt x="61352" y="50852"/>
                    <a:pt x="64305" y="37326"/>
                    <a:pt x="76021" y="24468"/>
                  </a:cubicBezTo>
                  <a:cubicBezTo>
                    <a:pt x="93165" y="5799"/>
                    <a:pt x="120598" y="-2298"/>
                    <a:pt x="157364" y="560"/>
                  </a:cubicBezTo>
                  <a:cubicBezTo>
                    <a:pt x="165270" y="1131"/>
                    <a:pt x="171080" y="8085"/>
                    <a:pt x="170508" y="15895"/>
                  </a:cubicBezTo>
                  <a:cubicBezTo>
                    <a:pt x="169937" y="23706"/>
                    <a:pt x="162889" y="29706"/>
                    <a:pt x="155173" y="29040"/>
                  </a:cubicBezTo>
                  <a:cubicBezTo>
                    <a:pt x="127551" y="26944"/>
                    <a:pt x="108024" y="31802"/>
                    <a:pt x="97166" y="43708"/>
                  </a:cubicBezTo>
                  <a:cubicBezTo>
                    <a:pt x="90594" y="50852"/>
                    <a:pt x="88879" y="58472"/>
                    <a:pt x="86593" y="68949"/>
                  </a:cubicBezTo>
                  <a:cubicBezTo>
                    <a:pt x="84974" y="76189"/>
                    <a:pt x="83259" y="84380"/>
                    <a:pt x="79354" y="92952"/>
                  </a:cubicBezTo>
                  <a:cubicBezTo>
                    <a:pt x="69353" y="115527"/>
                    <a:pt x="49160" y="132672"/>
                    <a:pt x="19442" y="144102"/>
                  </a:cubicBezTo>
                  <a:cubicBezTo>
                    <a:pt x="17727" y="144768"/>
                    <a:pt x="16013" y="145054"/>
                    <a:pt x="14298" y="145054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3" name="Google Shape;183;p3"/>
          <p:cNvGrpSpPr/>
          <p:nvPr/>
        </p:nvGrpSpPr>
        <p:grpSpPr>
          <a:xfrm>
            <a:off x="4281859" y="4765619"/>
            <a:ext cx="1156914" cy="1146820"/>
            <a:chOff x="4972025" y="2314563"/>
            <a:chExt cx="2249056" cy="2229432"/>
          </a:xfrm>
        </p:grpSpPr>
        <p:grpSp>
          <p:nvGrpSpPr>
            <p:cNvPr id="184" name="Google Shape;184;p3"/>
            <p:cNvGrpSpPr/>
            <p:nvPr/>
          </p:nvGrpSpPr>
          <p:grpSpPr>
            <a:xfrm>
              <a:off x="5713380" y="2994374"/>
              <a:ext cx="726947" cy="934593"/>
              <a:chOff x="5713380" y="2994374"/>
              <a:chExt cx="726947" cy="934593"/>
            </a:xfrm>
          </p:grpSpPr>
          <p:sp>
            <p:nvSpPr>
              <p:cNvPr id="185" name="Google Shape;185;p3"/>
              <p:cNvSpPr/>
              <p:nvPr/>
            </p:nvSpPr>
            <p:spPr>
              <a:xfrm>
                <a:off x="5752337" y="3033331"/>
                <a:ext cx="649033" cy="856678"/>
              </a:xfrm>
              <a:custGeom>
                <a:rect b="b" l="l" r="r" t="t"/>
                <a:pathLst>
                  <a:path extrusionOk="0" h="856678" w="649033">
                    <a:moveTo>
                      <a:pt x="373952" y="4953"/>
                    </a:moveTo>
                    <a:lnTo>
                      <a:pt x="373856" y="4953"/>
                    </a:lnTo>
                    <a:cubicBezTo>
                      <a:pt x="364617" y="3048"/>
                      <a:pt x="355283" y="1715"/>
                      <a:pt x="345853" y="952"/>
                    </a:cubicBezTo>
                    <a:cubicBezTo>
                      <a:pt x="338804" y="286"/>
                      <a:pt x="331661" y="0"/>
                      <a:pt x="324517" y="0"/>
                    </a:cubicBezTo>
                    <a:cubicBezTo>
                      <a:pt x="145256" y="0"/>
                      <a:pt x="0" y="191738"/>
                      <a:pt x="0" y="428339"/>
                    </a:cubicBezTo>
                    <a:cubicBezTo>
                      <a:pt x="0" y="664940"/>
                      <a:pt x="145256" y="856678"/>
                      <a:pt x="324517" y="856678"/>
                    </a:cubicBezTo>
                    <a:cubicBezTo>
                      <a:pt x="328803" y="856678"/>
                      <a:pt x="333089" y="856583"/>
                      <a:pt x="337375" y="856298"/>
                    </a:cubicBezTo>
                    <a:cubicBezTo>
                      <a:pt x="364903" y="854964"/>
                      <a:pt x="391573" y="848963"/>
                      <a:pt x="416909" y="839057"/>
                    </a:cubicBezTo>
                    <a:cubicBezTo>
                      <a:pt x="551117" y="786574"/>
                      <a:pt x="649034" y="622554"/>
                      <a:pt x="649034" y="428339"/>
                    </a:cubicBezTo>
                    <a:cubicBezTo>
                      <a:pt x="649034" y="213931"/>
                      <a:pt x="529780" y="36385"/>
                      <a:pt x="373952" y="4953"/>
                    </a:cubicBezTo>
                    <a:close/>
                    <a:moveTo>
                      <a:pt x="428244" y="791147"/>
                    </a:moveTo>
                    <a:cubicBezTo>
                      <a:pt x="447770" y="690753"/>
                      <a:pt x="437579" y="602647"/>
                      <a:pt x="397764" y="528638"/>
                    </a:cubicBezTo>
                    <a:cubicBezTo>
                      <a:pt x="379286" y="494157"/>
                      <a:pt x="356521" y="466820"/>
                      <a:pt x="336423" y="442627"/>
                    </a:cubicBezTo>
                    <a:cubicBezTo>
                      <a:pt x="306324" y="406527"/>
                      <a:pt x="280321" y="375380"/>
                      <a:pt x="272034" y="326803"/>
                    </a:cubicBezTo>
                    <a:cubicBezTo>
                      <a:pt x="258794" y="249079"/>
                      <a:pt x="296323" y="160973"/>
                      <a:pt x="383572" y="65151"/>
                    </a:cubicBezTo>
                    <a:cubicBezTo>
                      <a:pt x="387668" y="60674"/>
                      <a:pt x="390525" y="55435"/>
                      <a:pt x="392144" y="50006"/>
                    </a:cubicBezTo>
                    <a:cubicBezTo>
                      <a:pt x="517112" y="91535"/>
                      <a:pt x="610076" y="245364"/>
                      <a:pt x="610076" y="428339"/>
                    </a:cubicBezTo>
                    <a:cubicBezTo>
                      <a:pt x="610076" y="593122"/>
                      <a:pt x="534543" y="734378"/>
                      <a:pt x="428244" y="791147"/>
                    </a:cubicBezTo>
                    <a:close/>
                  </a:path>
                </a:pathLst>
              </a:custGeom>
              <a:solidFill>
                <a:srgbClr val="B2733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3"/>
              <p:cNvSpPr/>
              <p:nvPr/>
            </p:nvSpPr>
            <p:spPr>
              <a:xfrm>
                <a:off x="5713380" y="2994374"/>
                <a:ext cx="726947" cy="934593"/>
              </a:xfrm>
              <a:custGeom>
                <a:rect b="b" l="l" r="r" t="t"/>
                <a:pathLst>
                  <a:path extrusionOk="0" h="934593" w="726947">
                    <a:moveTo>
                      <a:pt x="363474" y="0"/>
                    </a:moveTo>
                    <a:cubicBezTo>
                      <a:pt x="163068" y="0"/>
                      <a:pt x="0" y="209645"/>
                      <a:pt x="0" y="467296"/>
                    </a:cubicBezTo>
                    <a:cubicBezTo>
                      <a:pt x="0" y="724948"/>
                      <a:pt x="163068" y="934593"/>
                      <a:pt x="363474" y="934593"/>
                    </a:cubicBezTo>
                    <a:cubicBezTo>
                      <a:pt x="563880" y="934593"/>
                      <a:pt x="726948" y="724948"/>
                      <a:pt x="726948" y="467296"/>
                    </a:cubicBezTo>
                    <a:cubicBezTo>
                      <a:pt x="726948" y="209645"/>
                      <a:pt x="563880" y="0"/>
                      <a:pt x="363474" y="0"/>
                    </a:cubicBezTo>
                    <a:close/>
                    <a:moveTo>
                      <a:pt x="467201" y="830104"/>
                    </a:moveTo>
                    <a:cubicBezTo>
                      <a:pt x="440246" y="844486"/>
                      <a:pt x="411385" y="853440"/>
                      <a:pt x="381190" y="855916"/>
                    </a:cubicBezTo>
                    <a:cubicBezTo>
                      <a:pt x="375380" y="856393"/>
                      <a:pt x="369380" y="856678"/>
                      <a:pt x="363474" y="856678"/>
                    </a:cubicBezTo>
                    <a:cubicBezTo>
                      <a:pt x="206026" y="856678"/>
                      <a:pt x="77915" y="681990"/>
                      <a:pt x="77915" y="467296"/>
                    </a:cubicBezTo>
                    <a:cubicBezTo>
                      <a:pt x="77915" y="262890"/>
                      <a:pt x="193929" y="94869"/>
                      <a:pt x="340900" y="79153"/>
                    </a:cubicBezTo>
                    <a:cubicBezTo>
                      <a:pt x="348329" y="78295"/>
                      <a:pt x="355854" y="77915"/>
                      <a:pt x="363474" y="77915"/>
                    </a:cubicBezTo>
                    <a:cubicBezTo>
                      <a:pt x="386810" y="77915"/>
                      <a:pt x="409384" y="81724"/>
                      <a:pt x="431101" y="88963"/>
                    </a:cubicBezTo>
                    <a:cubicBezTo>
                      <a:pt x="556070" y="130492"/>
                      <a:pt x="649034" y="284321"/>
                      <a:pt x="649034" y="467296"/>
                    </a:cubicBezTo>
                    <a:cubicBezTo>
                      <a:pt x="649034" y="632079"/>
                      <a:pt x="573500" y="773335"/>
                      <a:pt x="467201" y="83010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7" name="Google Shape;187;p3"/>
              <p:cNvSpPr/>
              <p:nvPr/>
            </p:nvSpPr>
            <p:spPr>
              <a:xfrm>
                <a:off x="6021780" y="3083337"/>
                <a:ext cx="340634" cy="741140"/>
              </a:xfrm>
              <a:custGeom>
                <a:rect b="b" l="l" r="r" t="t"/>
                <a:pathLst>
                  <a:path extrusionOk="0" h="741140" w="340634">
                    <a:moveTo>
                      <a:pt x="340634" y="378333"/>
                    </a:moveTo>
                    <a:cubicBezTo>
                      <a:pt x="340634" y="543115"/>
                      <a:pt x="265101" y="684371"/>
                      <a:pt x="158802" y="741140"/>
                    </a:cubicBezTo>
                    <a:cubicBezTo>
                      <a:pt x="178328" y="640747"/>
                      <a:pt x="168136" y="552640"/>
                      <a:pt x="128322" y="478631"/>
                    </a:cubicBezTo>
                    <a:cubicBezTo>
                      <a:pt x="109843" y="444151"/>
                      <a:pt x="87079" y="416814"/>
                      <a:pt x="66981" y="392621"/>
                    </a:cubicBezTo>
                    <a:cubicBezTo>
                      <a:pt x="36882" y="356521"/>
                      <a:pt x="10879" y="325374"/>
                      <a:pt x="2592" y="276796"/>
                    </a:cubicBezTo>
                    <a:cubicBezTo>
                      <a:pt x="-10648" y="199073"/>
                      <a:pt x="26881" y="110966"/>
                      <a:pt x="114130" y="15145"/>
                    </a:cubicBezTo>
                    <a:cubicBezTo>
                      <a:pt x="118225" y="10668"/>
                      <a:pt x="121083" y="5429"/>
                      <a:pt x="122702" y="0"/>
                    </a:cubicBezTo>
                    <a:cubicBezTo>
                      <a:pt x="247670" y="41529"/>
                      <a:pt x="340634" y="195358"/>
                      <a:pt x="340634" y="378333"/>
                    </a:cubicBezTo>
                    <a:close/>
                  </a:path>
                </a:pathLst>
              </a:custGeom>
              <a:solidFill>
                <a:srgbClr val="89553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8" name="Google Shape;188;p3"/>
              <p:cNvSpPr/>
              <p:nvPr/>
            </p:nvSpPr>
            <p:spPr>
              <a:xfrm>
                <a:off x="5943859" y="3033262"/>
                <a:ext cx="246347" cy="884179"/>
              </a:xfrm>
              <a:custGeom>
                <a:rect b="b" l="l" r="r" t="t"/>
                <a:pathLst>
                  <a:path extrusionOk="0" h="884179" w="246347">
                    <a:moveTo>
                      <a:pt x="236722" y="791215"/>
                    </a:moveTo>
                    <a:cubicBezTo>
                      <a:pt x="233674" y="806836"/>
                      <a:pt x="229864" y="822838"/>
                      <a:pt x="225388" y="839126"/>
                    </a:cubicBezTo>
                    <a:cubicBezTo>
                      <a:pt x="223768" y="844936"/>
                      <a:pt x="222149" y="850747"/>
                      <a:pt x="220339" y="856557"/>
                    </a:cubicBezTo>
                    <a:cubicBezTo>
                      <a:pt x="215196" y="873321"/>
                      <a:pt x="199765" y="884179"/>
                      <a:pt x="183097" y="884179"/>
                    </a:cubicBezTo>
                    <a:cubicBezTo>
                      <a:pt x="179286" y="884179"/>
                      <a:pt x="175476" y="883608"/>
                      <a:pt x="171667" y="882465"/>
                    </a:cubicBezTo>
                    <a:cubicBezTo>
                      <a:pt x="158808" y="878464"/>
                      <a:pt x="149473" y="868463"/>
                      <a:pt x="145854" y="856366"/>
                    </a:cubicBezTo>
                    <a:cubicBezTo>
                      <a:pt x="143663" y="849318"/>
                      <a:pt x="143472" y="841507"/>
                      <a:pt x="145854" y="833887"/>
                    </a:cubicBezTo>
                    <a:cubicBezTo>
                      <a:pt x="147568" y="828172"/>
                      <a:pt x="149188" y="822553"/>
                      <a:pt x="150711" y="817028"/>
                    </a:cubicBezTo>
                    <a:cubicBezTo>
                      <a:pt x="178524" y="716063"/>
                      <a:pt x="174238" y="633672"/>
                      <a:pt x="137662" y="565568"/>
                    </a:cubicBezTo>
                    <a:cubicBezTo>
                      <a:pt x="122803" y="537946"/>
                      <a:pt x="104515" y="515943"/>
                      <a:pt x="84989" y="492607"/>
                    </a:cubicBezTo>
                    <a:cubicBezTo>
                      <a:pt x="50890" y="451554"/>
                      <a:pt x="15552" y="409168"/>
                      <a:pt x="3741" y="339921"/>
                    </a:cubicBezTo>
                    <a:cubicBezTo>
                      <a:pt x="-12356" y="245623"/>
                      <a:pt x="23553" y="144944"/>
                      <a:pt x="110421" y="40264"/>
                    </a:cubicBezTo>
                    <a:cubicBezTo>
                      <a:pt x="118041" y="31120"/>
                      <a:pt x="126042" y="21976"/>
                      <a:pt x="134424" y="12737"/>
                    </a:cubicBezTo>
                    <a:cubicBezTo>
                      <a:pt x="139948" y="6641"/>
                      <a:pt x="146901" y="2736"/>
                      <a:pt x="154331" y="1021"/>
                    </a:cubicBezTo>
                    <a:cubicBezTo>
                      <a:pt x="163666" y="-1169"/>
                      <a:pt x="173667" y="164"/>
                      <a:pt x="182334" y="5022"/>
                    </a:cubicBezTo>
                    <a:lnTo>
                      <a:pt x="182430" y="5022"/>
                    </a:lnTo>
                    <a:cubicBezTo>
                      <a:pt x="184906" y="6451"/>
                      <a:pt x="187288" y="8165"/>
                      <a:pt x="189478" y="10165"/>
                    </a:cubicBezTo>
                    <a:cubicBezTo>
                      <a:pt x="200908" y="20548"/>
                      <a:pt x="204718" y="36169"/>
                      <a:pt x="200622" y="50075"/>
                    </a:cubicBezTo>
                    <a:cubicBezTo>
                      <a:pt x="199003" y="55504"/>
                      <a:pt x="196146" y="60743"/>
                      <a:pt x="192050" y="65220"/>
                    </a:cubicBezTo>
                    <a:cubicBezTo>
                      <a:pt x="104801" y="161041"/>
                      <a:pt x="67272" y="249148"/>
                      <a:pt x="80512" y="326872"/>
                    </a:cubicBezTo>
                    <a:cubicBezTo>
                      <a:pt x="88799" y="375449"/>
                      <a:pt x="114802" y="406596"/>
                      <a:pt x="144901" y="442696"/>
                    </a:cubicBezTo>
                    <a:cubicBezTo>
                      <a:pt x="164999" y="466889"/>
                      <a:pt x="187764" y="494226"/>
                      <a:pt x="206242" y="528706"/>
                    </a:cubicBezTo>
                    <a:cubicBezTo>
                      <a:pt x="246057" y="602716"/>
                      <a:pt x="256248" y="690822"/>
                      <a:pt x="236722" y="79121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9" name="Google Shape;189;p3"/>
            <p:cNvGrpSpPr/>
            <p:nvPr/>
          </p:nvGrpSpPr>
          <p:grpSpPr>
            <a:xfrm>
              <a:off x="6357758" y="3732030"/>
              <a:ext cx="863323" cy="811965"/>
              <a:chOff x="6357758" y="3732030"/>
              <a:chExt cx="863323" cy="811965"/>
            </a:xfrm>
          </p:grpSpPr>
          <p:grpSp>
            <p:nvGrpSpPr>
              <p:cNvPr id="190" name="Google Shape;190;p3"/>
              <p:cNvGrpSpPr/>
              <p:nvPr/>
            </p:nvGrpSpPr>
            <p:grpSpPr>
              <a:xfrm>
                <a:off x="6357758" y="3732030"/>
                <a:ext cx="863323" cy="811965"/>
                <a:chOff x="6357758" y="3732030"/>
                <a:chExt cx="863323" cy="811965"/>
              </a:xfrm>
            </p:grpSpPr>
            <p:sp>
              <p:nvSpPr>
                <p:cNvPr id="191" name="Google Shape;191;p3"/>
                <p:cNvSpPr/>
                <p:nvPr/>
              </p:nvSpPr>
              <p:spPr>
                <a:xfrm>
                  <a:off x="6396834" y="3771026"/>
                  <a:ext cx="785151" cy="733992"/>
                </a:xfrm>
                <a:custGeom>
                  <a:rect b="b" l="l" r="r" t="t"/>
                  <a:pathLst>
                    <a:path extrusionOk="0" h="733992" w="785151">
                      <a:moveTo>
                        <a:pt x="757108" y="146130"/>
                      </a:moveTo>
                      <a:cubicBezTo>
                        <a:pt x="753107" y="137843"/>
                        <a:pt x="748535" y="129842"/>
                        <a:pt x="743487" y="122031"/>
                      </a:cubicBezTo>
                      <a:cubicBezTo>
                        <a:pt x="739582" y="116030"/>
                        <a:pt x="735391" y="110125"/>
                        <a:pt x="730914" y="104315"/>
                      </a:cubicBezTo>
                      <a:cubicBezTo>
                        <a:pt x="620995" y="-37227"/>
                        <a:pt x="380394" y="-34369"/>
                        <a:pt x="193513" y="110696"/>
                      </a:cubicBezTo>
                      <a:cubicBezTo>
                        <a:pt x="6728" y="255762"/>
                        <a:pt x="-55661" y="488172"/>
                        <a:pt x="54258" y="629714"/>
                      </a:cubicBezTo>
                      <a:cubicBezTo>
                        <a:pt x="56925" y="633143"/>
                        <a:pt x="59592" y="636381"/>
                        <a:pt x="62449" y="639620"/>
                      </a:cubicBezTo>
                      <a:cubicBezTo>
                        <a:pt x="80356" y="660480"/>
                        <a:pt x="101407" y="677910"/>
                        <a:pt x="124838" y="691817"/>
                      </a:cubicBezTo>
                      <a:cubicBezTo>
                        <a:pt x="248568" y="765635"/>
                        <a:pt x="438211" y="742395"/>
                        <a:pt x="591658" y="623332"/>
                      </a:cubicBezTo>
                      <a:cubicBezTo>
                        <a:pt x="761013" y="491697"/>
                        <a:pt x="828164" y="288433"/>
                        <a:pt x="757108" y="146130"/>
                      </a:cubicBezTo>
                      <a:close/>
                      <a:moveTo>
                        <a:pt x="734914" y="352346"/>
                      </a:moveTo>
                      <a:cubicBezTo>
                        <a:pt x="722818" y="397304"/>
                        <a:pt x="702053" y="441119"/>
                        <a:pt x="673669" y="481791"/>
                      </a:cubicBezTo>
                      <a:cubicBezTo>
                        <a:pt x="645379" y="522462"/>
                        <a:pt x="609661" y="559991"/>
                        <a:pt x="567751" y="592566"/>
                      </a:cubicBezTo>
                      <a:cubicBezTo>
                        <a:pt x="484026" y="657527"/>
                        <a:pt x="386680" y="694008"/>
                        <a:pt x="293621" y="695055"/>
                      </a:cubicBezTo>
                      <a:lnTo>
                        <a:pt x="289240" y="695055"/>
                      </a:lnTo>
                      <a:cubicBezTo>
                        <a:pt x="245044" y="695055"/>
                        <a:pt x="204562" y="686959"/>
                        <a:pt x="169701" y="671338"/>
                      </a:cubicBezTo>
                      <a:cubicBezTo>
                        <a:pt x="260855" y="625332"/>
                        <a:pt x="324196" y="563229"/>
                        <a:pt x="358296" y="486363"/>
                      </a:cubicBezTo>
                      <a:cubicBezTo>
                        <a:pt x="374203" y="450549"/>
                        <a:pt x="381823" y="415782"/>
                        <a:pt x="388490" y="385207"/>
                      </a:cubicBezTo>
                      <a:cubicBezTo>
                        <a:pt x="398587" y="339297"/>
                        <a:pt x="407254" y="299577"/>
                        <a:pt x="440592" y="263287"/>
                      </a:cubicBezTo>
                      <a:cubicBezTo>
                        <a:pt x="493837" y="205184"/>
                        <a:pt x="586324" y="180801"/>
                        <a:pt x="715674" y="190897"/>
                      </a:cubicBezTo>
                      <a:cubicBezTo>
                        <a:pt x="721675" y="191468"/>
                        <a:pt x="727580" y="190516"/>
                        <a:pt x="732914" y="188421"/>
                      </a:cubicBezTo>
                      <a:cubicBezTo>
                        <a:pt x="749964" y="236903"/>
                        <a:pt x="750916" y="293100"/>
                        <a:pt x="734914" y="352346"/>
                      </a:cubicBezTo>
                      <a:close/>
                    </a:path>
                  </a:pathLst>
                </a:custGeom>
                <a:solidFill>
                  <a:srgbClr val="B2733B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2" name="Google Shape;192;p3"/>
                <p:cNvSpPr/>
                <p:nvPr/>
              </p:nvSpPr>
              <p:spPr>
                <a:xfrm>
                  <a:off x="6357758" y="3732030"/>
                  <a:ext cx="863323" cy="811965"/>
                </a:xfrm>
                <a:custGeom>
                  <a:rect b="b" l="l" r="r" t="t"/>
                  <a:pathLst>
                    <a:path extrusionOk="0" h="811965" w="863323">
                      <a:moveTo>
                        <a:pt x="800755" y="119403"/>
                      </a:moveTo>
                      <a:cubicBezTo>
                        <a:pt x="739891" y="41108"/>
                        <a:pt x="643402" y="-1755"/>
                        <a:pt x="529674" y="55"/>
                      </a:cubicBezTo>
                      <a:cubicBezTo>
                        <a:pt x="419755" y="1389"/>
                        <a:pt x="305741" y="43584"/>
                        <a:pt x="208776" y="118927"/>
                      </a:cubicBezTo>
                      <a:cubicBezTo>
                        <a:pt x="111717" y="194270"/>
                        <a:pt x="42565" y="294282"/>
                        <a:pt x="14086" y="400486"/>
                      </a:cubicBezTo>
                      <a:cubicBezTo>
                        <a:pt x="-15442" y="510500"/>
                        <a:pt x="1798" y="614322"/>
                        <a:pt x="62568" y="692618"/>
                      </a:cubicBezTo>
                      <a:cubicBezTo>
                        <a:pt x="122480" y="769675"/>
                        <a:pt x="216682" y="811966"/>
                        <a:pt x="328315" y="811966"/>
                      </a:cubicBezTo>
                      <a:lnTo>
                        <a:pt x="333649" y="811966"/>
                      </a:lnTo>
                      <a:cubicBezTo>
                        <a:pt x="388609" y="811299"/>
                        <a:pt x="444616" y="800441"/>
                        <a:pt x="499003" y="780248"/>
                      </a:cubicBezTo>
                      <a:cubicBezTo>
                        <a:pt x="553296" y="760150"/>
                        <a:pt x="606064" y="730813"/>
                        <a:pt x="654547" y="693094"/>
                      </a:cubicBezTo>
                      <a:cubicBezTo>
                        <a:pt x="751606" y="617751"/>
                        <a:pt x="820758" y="517739"/>
                        <a:pt x="849238" y="411535"/>
                      </a:cubicBezTo>
                      <a:cubicBezTo>
                        <a:pt x="878765" y="301426"/>
                        <a:pt x="861525" y="197699"/>
                        <a:pt x="800755" y="119403"/>
                      </a:cubicBezTo>
                      <a:close/>
                      <a:moveTo>
                        <a:pt x="332697" y="734052"/>
                      </a:moveTo>
                      <a:lnTo>
                        <a:pt x="328315" y="734052"/>
                      </a:lnTo>
                      <a:cubicBezTo>
                        <a:pt x="284119" y="734052"/>
                        <a:pt x="243638" y="725955"/>
                        <a:pt x="208776" y="710334"/>
                      </a:cubicBezTo>
                      <a:cubicBezTo>
                        <a:pt x="180392" y="697761"/>
                        <a:pt x="155627" y="680235"/>
                        <a:pt x="135625" y="658233"/>
                      </a:cubicBezTo>
                      <a:cubicBezTo>
                        <a:pt x="131529" y="653946"/>
                        <a:pt x="127719" y="649470"/>
                        <a:pt x="124099" y="644802"/>
                      </a:cubicBezTo>
                      <a:cubicBezTo>
                        <a:pt x="78570" y="586224"/>
                        <a:pt x="66283" y="506595"/>
                        <a:pt x="89333" y="420679"/>
                      </a:cubicBezTo>
                      <a:cubicBezTo>
                        <a:pt x="113431" y="330763"/>
                        <a:pt x="172772" y="245419"/>
                        <a:pt x="256497" y="180458"/>
                      </a:cubicBezTo>
                      <a:cubicBezTo>
                        <a:pt x="340222" y="115498"/>
                        <a:pt x="437567" y="79017"/>
                        <a:pt x="530626" y="77969"/>
                      </a:cubicBezTo>
                      <a:cubicBezTo>
                        <a:pt x="532055" y="77874"/>
                        <a:pt x="533484" y="77874"/>
                        <a:pt x="534913" y="77874"/>
                      </a:cubicBezTo>
                      <a:cubicBezTo>
                        <a:pt x="613018" y="77874"/>
                        <a:pt x="679502" y="103306"/>
                        <a:pt x="724365" y="150264"/>
                      </a:cubicBezTo>
                      <a:cubicBezTo>
                        <a:pt x="729794" y="155598"/>
                        <a:pt x="734652" y="161218"/>
                        <a:pt x="739224" y="167124"/>
                      </a:cubicBezTo>
                      <a:cubicBezTo>
                        <a:pt x="753416" y="185316"/>
                        <a:pt x="764370" y="205604"/>
                        <a:pt x="771990" y="227417"/>
                      </a:cubicBezTo>
                      <a:cubicBezTo>
                        <a:pt x="789040" y="275899"/>
                        <a:pt x="789992" y="332096"/>
                        <a:pt x="773990" y="391342"/>
                      </a:cubicBezTo>
                      <a:cubicBezTo>
                        <a:pt x="761893" y="436300"/>
                        <a:pt x="741129" y="480115"/>
                        <a:pt x="712744" y="520787"/>
                      </a:cubicBezTo>
                      <a:cubicBezTo>
                        <a:pt x="684455" y="561458"/>
                        <a:pt x="648736" y="598987"/>
                        <a:pt x="606826" y="631562"/>
                      </a:cubicBezTo>
                      <a:cubicBezTo>
                        <a:pt x="523101" y="696523"/>
                        <a:pt x="425756" y="733004"/>
                        <a:pt x="332697" y="734052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3" name="Google Shape;193;p3"/>
                <p:cNvSpPr/>
                <p:nvPr/>
              </p:nvSpPr>
              <p:spPr>
                <a:xfrm>
                  <a:off x="6566534" y="3959447"/>
                  <a:ext cx="576632" cy="506634"/>
                </a:xfrm>
                <a:custGeom>
                  <a:rect b="b" l="l" r="r" t="t"/>
                  <a:pathLst>
                    <a:path extrusionOk="0" h="506634" w="576632">
                      <a:moveTo>
                        <a:pt x="565214" y="163925"/>
                      </a:moveTo>
                      <a:cubicBezTo>
                        <a:pt x="553117" y="208883"/>
                        <a:pt x="532352" y="252698"/>
                        <a:pt x="503968" y="293370"/>
                      </a:cubicBezTo>
                      <a:cubicBezTo>
                        <a:pt x="475679" y="334042"/>
                        <a:pt x="439960" y="371570"/>
                        <a:pt x="398050" y="404146"/>
                      </a:cubicBezTo>
                      <a:cubicBezTo>
                        <a:pt x="314325" y="469106"/>
                        <a:pt x="216979" y="505587"/>
                        <a:pt x="123920" y="506635"/>
                      </a:cubicBezTo>
                      <a:lnTo>
                        <a:pt x="119539" y="506635"/>
                      </a:lnTo>
                      <a:cubicBezTo>
                        <a:pt x="75343" y="506635"/>
                        <a:pt x="34862" y="498538"/>
                        <a:pt x="0" y="482917"/>
                      </a:cubicBezTo>
                      <a:cubicBezTo>
                        <a:pt x="91154" y="436912"/>
                        <a:pt x="154496" y="374809"/>
                        <a:pt x="188595" y="297942"/>
                      </a:cubicBezTo>
                      <a:cubicBezTo>
                        <a:pt x="204502" y="262128"/>
                        <a:pt x="212122" y="227362"/>
                        <a:pt x="218789" y="196787"/>
                      </a:cubicBezTo>
                      <a:cubicBezTo>
                        <a:pt x="228886" y="150876"/>
                        <a:pt x="237554" y="111157"/>
                        <a:pt x="270891" y="74867"/>
                      </a:cubicBezTo>
                      <a:cubicBezTo>
                        <a:pt x="324136" y="16764"/>
                        <a:pt x="416624" y="-7620"/>
                        <a:pt x="545973" y="2476"/>
                      </a:cubicBezTo>
                      <a:cubicBezTo>
                        <a:pt x="551974" y="3048"/>
                        <a:pt x="557879" y="2096"/>
                        <a:pt x="563213" y="0"/>
                      </a:cubicBezTo>
                      <a:cubicBezTo>
                        <a:pt x="580263" y="48482"/>
                        <a:pt x="581216" y="104680"/>
                        <a:pt x="565214" y="163925"/>
                      </a:cubicBezTo>
                      <a:close/>
                    </a:path>
                  </a:pathLst>
                </a:custGeom>
                <a:solidFill>
                  <a:srgbClr val="89553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94" name="Google Shape;194;p3"/>
              <p:cNvSpPr/>
              <p:nvPr/>
            </p:nvSpPr>
            <p:spPr>
              <a:xfrm>
                <a:off x="6451996" y="3881866"/>
                <a:ext cx="702460" cy="590311"/>
              </a:xfrm>
              <a:custGeom>
                <a:rect b="b" l="l" r="r" t="t"/>
                <a:pathLst>
                  <a:path extrusionOk="0" h="590311" w="702460">
                    <a:moveTo>
                      <a:pt x="702326" y="44243"/>
                    </a:moveTo>
                    <a:cubicBezTo>
                      <a:pt x="701088" y="59483"/>
                      <a:pt x="690992" y="72247"/>
                      <a:pt x="677752" y="77581"/>
                    </a:cubicBezTo>
                    <a:cubicBezTo>
                      <a:pt x="672418" y="79676"/>
                      <a:pt x="666512" y="80628"/>
                      <a:pt x="660512" y="80057"/>
                    </a:cubicBezTo>
                    <a:cubicBezTo>
                      <a:pt x="531162" y="69961"/>
                      <a:pt x="438674" y="94345"/>
                      <a:pt x="385430" y="152447"/>
                    </a:cubicBezTo>
                    <a:cubicBezTo>
                      <a:pt x="352092" y="188737"/>
                      <a:pt x="343424" y="228457"/>
                      <a:pt x="333328" y="274367"/>
                    </a:cubicBezTo>
                    <a:cubicBezTo>
                      <a:pt x="326660" y="304942"/>
                      <a:pt x="319040" y="339709"/>
                      <a:pt x="303134" y="375523"/>
                    </a:cubicBezTo>
                    <a:cubicBezTo>
                      <a:pt x="269034" y="452389"/>
                      <a:pt x="205693" y="514492"/>
                      <a:pt x="114538" y="560498"/>
                    </a:cubicBezTo>
                    <a:cubicBezTo>
                      <a:pt x="100251" y="567832"/>
                      <a:pt x="85297" y="574595"/>
                      <a:pt x="69676" y="580977"/>
                    </a:cubicBezTo>
                    <a:cubicBezTo>
                      <a:pt x="64151" y="583358"/>
                      <a:pt x="58532" y="585549"/>
                      <a:pt x="52817" y="587740"/>
                    </a:cubicBezTo>
                    <a:cubicBezTo>
                      <a:pt x="48245" y="589549"/>
                      <a:pt x="43577" y="590311"/>
                      <a:pt x="38910" y="590311"/>
                    </a:cubicBezTo>
                    <a:cubicBezTo>
                      <a:pt x="23289" y="590311"/>
                      <a:pt x="8525" y="580786"/>
                      <a:pt x="2525" y="565261"/>
                    </a:cubicBezTo>
                    <a:cubicBezTo>
                      <a:pt x="-2238" y="552592"/>
                      <a:pt x="-47" y="539067"/>
                      <a:pt x="7287" y="528780"/>
                    </a:cubicBezTo>
                    <a:cubicBezTo>
                      <a:pt x="11573" y="522684"/>
                      <a:pt x="17574" y="517826"/>
                      <a:pt x="25004" y="514969"/>
                    </a:cubicBezTo>
                    <a:cubicBezTo>
                      <a:pt x="30623" y="512873"/>
                      <a:pt x="36053" y="510682"/>
                      <a:pt x="41387" y="508396"/>
                    </a:cubicBezTo>
                    <a:cubicBezTo>
                      <a:pt x="138256" y="468582"/>
                      <a:pt x="200645" y="414575"/>
                      <a:pt x="231982" y="343899"/>
                    </a:cubicBezTo>
                    <a:cubicBezTo>
                      <a:pt x="244650" y="315324"/>
                      <a:pt x="250746" y="287321"/>
                      <a:pt x="257318" y="257698"/>
                    </a:cubicBezTo>
                    <a:cubicBezTo>
                      <a:pt x="268748" y="205501"/>
                      <a:pt x="280559" y="151590"/>
                      <a:pt x="327994" y="99774"/>
                    </a:cubicBezTo>
                    <a:cubicBezTo>
                      <a:pt x="392669" y="29289"/>
                      <a:pt x="494110" y="-4239"/>
                      <a:pt x="630127" y="428"/>
                    </a:cubicBezTo>
                    <a:cubicBezTo>
                      <a:pt x="642033" y="714"/>
                      <a:pt x="654130" y="1381"/>
                      <a:pt x="666608" y="2428"/>
                    </a:cubicBezTo>
                    <a:cubicBezTo>
                      <a:pt x="674894" y="3095"/>
                      <a:pt x="682419" y="6238"/>
                      <a:pt x="688325" y="11191"/>
                    </a:cubicBezTo>
                    <a:cubicBezTo>
                      <a:pt x="695564" y="17192"/>
                      <a:pt x="700517" y="25669"/>
                      <a:pt x="701945" y="35290"/>
                    </a:cubicBezTo>
                    <a:cubicBezTo>
                      <a:pt x="702422" y="38147"/>
                      <a:pt x="702612" y="41195"/>
                      <a:pt x="702326" y="4424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5" name="Google Shape;195;p3"/>
            <p:cNvGrpSpPr/>
            <p:nvPr/>
          </p:nvGrpSpPr>
          <p:grpSpPr>
            <a:xfrm>
              <a:off x="6571169" y="2490422"/>
              <a:ext cx="575486" cy="702452"/>
              <a:chOff x="6571169" y="2490422"/>
              <a:chExt cx="575486" cy="702452"/>
            </a:xfrm>
          </p:grpSpPr>
          <p:grpSp>
            <p:nvGrpSpPr>
              <p:cNvPr id="196" name="Google Shape;196;p3"/>
              <p:cNvGrpSpPr/>
              <p:nvPr/>
            </p:nvGrpSpPr>
            <p:grpSpPr>
              <a:xfrm>
                <a:off x="6571169" y="2490422"/>
                <a:ext cx="575486" cy="702452"/>
                <a:chOff x="6571169" y="2490422"/>
                <a:chExt cx="575486" cy="702452"/>
              </a:xfrm>
            </p:grpSpPr>
            <p:sp>
              <p:nvSpPr>
                <p:cNvPr id="197" name="Google Shape;197;p3"/>
                <p:cNvSpPr/>
                <p:nvPr/>
              </p:nvSpPr>
              <p:spPr>
                <a:xfrm>
                  <a:off x="6610179" y="2529255"/>
                  <a:ext cx="497721" cy="624828"/>
                </a:xfrm>
                <a:custGeom>
                  <a:rect b="b" l="l" r="r" t="t"/>
                  <a:pathLst>
                    <a:path extrusionOk="0" h="624828" w="497721">
                      <a:moveTo>
                        <a:pt x="393362" y="32779"/>
                      </a:moveTo>
                      <a:cubicBezTo>
                        <a:pt x="378027" y="22301"/>
                        <a:pt x="361073" y="13919"/>
                        <a:pt x="342785" y="8300"/>
                      </a:cubicBezTo>
                      <a:cubicBezTo>
                        <a:pt x="341642" y="7919"/>
                        <a:pt x="340403" y="7538"/>
                        <a:pt x="339260" y="7252"/>
                      </a:cubicBezTo>
                      <a:cubicBezTo>
                        <a:pt x="212864" y="-29134"/>
                        <a:pt x="69798" y="74879"/>
                        <a:pt x="18458" y="241281"/>
                      </a:cubicBezTo>
                      <a:cubicBezTo>
                        <a:pt x="-33262" y="408826"/>
                        <a:pt x="27412" y="576561"/>
                        <a:pt x="154190" y="616280"/>
                      </a:cubicBezTo>
                      <a:cubicBezTo>
                        <a:pt x="154475" y="616376"/>
                        <a:pt x="154666" y="616471"/>
                        <a:pt x="154952" y="616566"/>
                      </a:cubicBezTo>
                      <a:cubicBezTo>
                        <a:pt x="181812" y="624853"/>
                        <a:pt x="209530" y="626758"/>
                        <a:pt x="236962" y="622948"/>
                      </a:cubicBezTo>
                      <a:cubicBezTo>
                        <a:pt x="339356" y="608946"/>
                        <a:pt x="438320" y="516077"/>
                        <a:pt x="479278" y="383489"/>
                      </a:cubicBezTo>
                      <a:cubicBezTo>
                        <a:pt x="523665" y="239662"/>
                        <a:pt x="485183" y="95834"/>
                        <a:pt x="393362" y="32779"/>
                      </a:cubicBezTo>
                      <a:close/>
                      <a:moveTo>
                        <a:pt x="442035" y="372059"/>
                      </a:moveTo>
                      <a:cubicBezTo>
                        <a:pt x="409841" y="476358"/>
                        <a:pt x="338498" y="553415"/>
                        <a:pt x="261727" y="577799"/>
                      </a:cubicBezTo>
                      <a:cubicBezTo>
                        <a:pt x="290969" y="515696"/>
                        <a:pt x="300017" y="455403"/>
                        <a:pt x="288683" y="397682"/>
                      </a:cubicBezTo>
                      <a:cubicBezTo>
                        <a:pt x="282872" y="368154"/>
                        <a:pt x="272490" y="343294"/>
                        <a:pt x="263346" y="321291"/>
                      </a:cubicBezTo>
                      <a:cubicBezTo>
                        <a:pt x="249916" y="289097"/>
                        <a:pt x="239343" y="263760"/>
                        <a:pt x="243725" y="230137"/>
                      </a:cubicBezTo>
                      <a:cubicBezTo>
                        <a:pt x="250964" y="175273"/>
                        <a:pt x="295255" y="123457"/>
                        <a:pt x="375455" y="76118"/>
                      </a:cubicBezTo>
                      <a:cubicBezTo>
                        <a:pt x="377456" y="74975"/>
                        <a:pt x="379265" y="73641"/>
                        <a:pt x="380980" y="72022"/>
                      </a:cubicBezTo>
                      <a:cubicBezTo>
                        <a:pt x="430510" y="111551"/>
                        <a:pt x="458894" y="182417"/>
                        <a:pt x="458894" y="262903"/>
                      </a:cubicBezTo>
                      <a:cubicBezTo>
                        <a:pt x="458894" y="298050"/>
                        <a:pt x="453465" y="335007"/>
                        <a:pt x="442035" y="372059"/>
                      </a:cubicBezTo>
                      <a:close/>
                    </a:path>
                  </a:pathLst>
                </a:custGeom>
                <a:solidFill>
                  <a:srgbClr val="B2733B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8" name="Google Shape;198;p3"/>
                <p:cNvSpPr/>
                <p:nvPr/>
              </p:nvSpPr>
              <p:spPr>
                <a:xfrm>
                  <a:off x="6571169" y="2490422"/>
                  <a:ext cx="575486" cy="702452"/>
                </a:xfrm>
                <a:custGeom>
                  <a:rect b="b" l="l" r="r" t="t"/>
                  <a:pathLst>
                    <a:path extrusionOk="0" h="702452" w="575486">
                      <a:moveTo>
                        <a:pt x="393225" y="9890"/>
                      </a:moveTo>
                      <a:cubicBezTo>
                        <a:pt x="245778" y="-35640"/>
                        <a:pt x="78328" y="80375"/>
                        <a:pt x="20226" y="268589"/>
                      </a:cubicBezTo>
                      <a:cubicBezTo>
                        <a:pt x="-7302" y="357933"/>
                        <a:pt x="-6730" y="450516"/>
                        <a:pt x="21940" y="529288"/>
                      </a:cubicBezTo>
                      <a:cubicBezTo>
                        <a:pt x="52039" y="611870"/>
                        <a:pt x="108999" y="669877"/>
                        <a:pt x="182436" y="692547"/>
                      </a:cubicBezTo>
                      <a:cubicBezTo>
                        <a:pt x="204153" y="699214"/>
                        <a:pt x="226251" y="702453"/>
                        <a:pt x="248349" y="702453"/>
                      </a:cubicBezTo>
                      <a:cubicBezTo>
                        <a:pt x="312643" y="702453"/>
                        <a:pt x="377032" y="675497"/>
                        <a:pt x="431515" y="628348"/>
                      </a:cubicBezTo>
                      <a:cubicBezTo>
                        <a:pt x="485998" y="581295"/>
                        <a:pt x="530766" y="514143"/>
                        <a:pt x="555531" y="433848"/>
                      </a:cubicBezTo>
                      <a:cubicBezTo>
                        <a:pt x="613538" y="245634"/>
                        <a:pt x="540767" y="55419"/>
                        <a:pt x="393225" y="9890"/>
                      </a:cubicBezTo>
                      <a:close/>
                      <a:moveTo>
                        <a:pt x="481045" y="410892"/>
                      </a:moveTo>
                      <a:cubicBezTo>
                        <a:pt x="448851" y="515191"/>
                        <a:pt x="377508" y="592248"/>
                        <a:pt x="300737" y="616632"/>
                      </a:cubicBezTo>
                      <a:cubicBezTo>
                        <a:pt x="270924" y="626062"/>
                        <a:pt x="240158" y="627586"/>
                        <a:pt x="210630" y="619680"/>
                      </a:cubicBezTo>
                      <a:cubicBezTo>
                        <a:pt x="208916" y="619204"/>
                        <a:pt x="207201" y="618728"/>
                        <a:pt x="205487" y="618156"/>
                      </a:cubicBezTo>
                      <a:cubicBezTo>
                        <a:pt x="155862" y="602821"/>
                        <a:pt x="116714" y="561864"/>
                        <a:pt x="95187" y="502713"/>
                      </a:cubicBezTo>
                      <a:cubicBezTo>
                        <a:pt x="72232" y="439753"/>
                        <a:pt x="72042" y="364791"/>
                        <a:pt x="94711" y="291639"/>
                      </a:cubicBezTo>
                      <a:cubicBezTo>
                        <a:pt x="133954" y="164385"/>
                        <a:pt x="231585" y="77708"/>
                        <a:pt x="326169" y="77708"/>
                      </a:cubicBezTo>
                      <a:cubicBezTo>
                        <a:pt x="327121" y="77708"/>
                        <a:pt x="328074" y="77708"/>
                        <a:pt x="329026" y="77803"/>
                      </a:cubicBezTo>
                      <a:cubicBezTo>
                        <a:pt x="342933" y="77994"/>
                        <a:pt x="356744" y="80184"/>
                        <a:pt x="370269" y="84280"/>
                      </a:cubicBezTo>
                      <a:cubicBezTo>
                        <a:pt x="388557" y="89995"/>
                        <a:pt x="405226" y="98949"/>
                        <a:pt x="419990" y="110855"/>
                      </a:cubicBezTo>
                      <a:cubicBezTo>
                        <a:pt x="469520" y="150384"/>
                        <a:pt x="497904" y="221250"/>
                        <a:pt x="497904" y="301736"/>
                      </a:cubicBezTo>
                      <a:cubicBezTo>
                        <a:pt x="497904" y="336883"/>
                        <a:pt x="492475" y="373840"/>
                        <a:pt x="481045" y="410892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9" name="Google Shape;199;p3"/>
                <p:cNvSpPr/>
                <p:nvPr/>
              </p:nvSpPr>
              <p:spPr>
                <a:xfrm>
                  <a:off x="6852899" y="2601277"/>
                  <a:ext cx="216174" cy="505777"/>
                </a:xfrm>
                <a:custGeom>
                  <a:rect b="b" l="l" r="r" t="t"/>
                  <a:pathLst>
                    <a:path extrusionOk="0" h="505777" w="216174">
                      <a:moveTo>
                        <a:pt x="216174" y="190881"/>
                      </a:moveTo>
                      <a:cubicBezTo>
                        <a:pt x="216174" y="226028"/>
                        <a:pt x="210745" y="262985"/>
                        <a:pt x="199315" y="300037"/>
                      </a:cubicBezTo>
                      <a:cubicBezTo>
                        <a:pt x="167121" y="404336"/>
                        <a:pt x="95778" y="481394"/>
                        <a:pt x="19007" y="505777"/>
                      </a:cubicBezTo>
                      <a:cubicBezTo>
                        <a:pt x="48249" y="443675"/>
                        <a:pt x="57297" y="383381"/>
                        <a:pt x="45963" y="325660"/>
                      </a:cubicBezTo>
                      <a:cubicBezTo>
                        <a:pt x="40152" y="296132"/>
                        <a:pt x="29770" y="271272"/>
                        <a:pt x="20626" y="249269"/>
                      </a:cubicBezTo>
                      <a:cubicBezTo>
                        <a:pt x="7196" y="217075"/>
                        <a:pt x="-3377" y="191738"/>
                        <a:pt x="1005" y="158115"/>
                      </a:cubicBezTo>
                      <a:cubicBezTo>
                        <a:pt x="8244" y="103251"/>
                        <a:pt x="52535" y="51435"/>
                        <a:pt x="132735" y="4096"/>
                      </a:cubicBezTo>
                      <a:cubicBezTo>
                        <a:pt x="134736" y="2953"/>
                        <a:pt x="136545" y="1619"/>
                        <a:pt x="138260" y="0"/>
                      </a:cubicBezTo>
                      <a:cubicBezTo>
                        <a:pt x="187790" y="39529"/>
                        <a:pt x="216174" y="110395"/>
                        <a:pt x="216174" y="190881"/>
                      </a:cubicBezTo>
                      <a:close/>
                    </a:path>
                  </a:pathLst>
                </a:custGeom>
                <a:solidFill>
                  <a:srgbClr val="89553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00" name="Google Shape;200;p3"/>
              <p:cNvSpPr/>
              <p:nvPr/>
            </p:nvSpPr>
            <p:spPr>
              <a:xfrm>
                <a:off x="6764271" y="2532910"/>
                <a:ext cx="240512" cy="654631"/>
              </a:xfrm>
              <a:custGeom>
                <a:rect b="b" l="l" r="r" t="t"/>
                <a:pathLst>
                  <a:path extrusionOk="0" h="654631" w="240512">
                    <a:moveTo>
                      <a:pt x="226888" y="68367"/>
                    </a:moveTo>
                    <a:cubicBezTo>
                      <a:pt x="225174" y="69987"/>
                      <a:pt x="223364" y="71320"/>
                      <a:pt x="221364" y="72463"/>
                    </a:cubicBezTo>
                    <a:cubicBezTo>
                      <a:pt x="141163" y="119802"/>
                      <a:pt x="96872" y="171618"/>
                      <a:pt x="89633" y="226482"/>
                    </a:cubicBezTo>
                    <a:cubicBezTo>
                      <a:pt x="85252" y="260106"/>
                      <a:pt x="95824" y="285442"/>
                      <a:pt x="109255" y="317637"/>
                    </a:cubicBezTo>
                    <a:cubicBezTo>
                      <a:pt x="118399" y="339639"/>
                      <a:pt x="128781" y="364500"/>
                      <a:pt x="134591" y="394027"/>
                    </a:cubicBezTo>
                    <a:cubicBezTo>
                      <a:pt x="145926" y="451749"/>
                      <a:pt x="136877" y="512042"/>
                      <a:pt x="107635" y="574145"/>
                    </a:cubicBezTo>
                    <a:cubicBezTo>
                      <a:pt x="100587" y="589099"/>
                      <a:pt x="92395" y="604149"/>
                      <a:pt x="82870" y="619293"/>
                    </a:cubicBezTo>
                    <a:cubicBezTo>
                      <a:pt x="79251" y="625389"/>
                      <a:pt x="75346" y="631390"/>
                      <a:pt x="71250" y="637486"/>
                    </a:cubicBezTo>
                    <a:cubicBezTo>
                      <a:pt x="63725" y="648630"/>
                      <a:pt x="51438" y="654631"/>
                      <a:pt x="38960" y="654631"/>
                    </a:cubicBezTo>
                    <a:cubicBezTo>
                      <a:pt x="31435" y="654631"/>
                      <a:pt x="23815" y="652440"/>
                      <a:pt x="17148" y="647964"/>
                    </a:cubicBezTo>
                    <a:cubicBezTo>
                      <a:pt x="5146" y="639772"/>
                      <a:pt x="-854" y="626151"/>
                      <a:pt x="98" y="612626"/>
                    </a:cubicBezTo>
                    <a:cubicBezTo>
                      <a:pt x="670" y="606149"/>
                      <a:pt x="2765" y="599672"/>
                      <a:pt x="6766" y="593862"/>
                    </a:cubicBezTo>
                    <a:cubicBezTo>
                      <a:pt x="10576" y="588242"/>
                      <a:pt x="14195" y="582717"/>
                      <a:pt x="17529" y="577193"/>
                    </a:cubicBezTo>
                    <a:cubicBezTo>
                      <a:pt x="55057" y="516233"/>
                      <a:pt x="68392" y="461083"/>
                      <a:pt x="58201" y="408981"/>
                    </a:cubicBezTo>
                    <a:cubicBezTo>
                      <a:pt x="53914" y="387264"/>
                      <a:pt x="45913" y="368024"/>
                      <a:pt x="37436" y="347640"/>
                    </a:cubicBezTo>
                    <a:cubicBezTo>
                      <a:pt x="22387" y="311636"/>
                      <a:pt x="5337" y="270774"/>
                      <a:pt x="12481" y="216291"/>
                    </a:cubicBezTo>
                    <a:cubicBezTo>
                      <a:pt x="21244" y="149330"/>
                      <a:pt x="62773" y="88656"/>
                      <a:pt x="135925" y="35316"/>
                    </a:cubicBezTo>
                    <a:cubicBezTo>
                      <a:pt x="150022" y="25029"/>
                      <a:pt x="165262" y="15027"/>
                      <a:pt x="181740" y="5312"/>
                    </a:cubicBezTo>
                    <a:cubicBezTo>
                      <a:pt x="182883" y="4645"/>
                      <a:pt x="184026" y="4074"/>
                      <a:pt x="185169" y="3597"/>
                    </a:cubicBezTo>
                    <a:cubicBezTo>
                      <a:pt x="203076" y="-4689"/>
                      <a:pt x="224793" y="1692"/>
                      <a:pt x="235080" y="19123"/>
                    </a:cubicBezTo>
                    <a:cubicBezTo>
                      <a:pt x="236985" y="22266"/>
                      <a:pt x="238414" y="25695"/>
                      <a:pt x="239271" y="29124"/>
                    </a:cubicBezTo>
                    <a:cubicBezTo>
                      <a:pt x="242986" y="43317"/>
                      <a:pt x="238223" y="58747"/>
                      <a:pt x="226888" y="6836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1" name="Google Shape;201;p3"/>
            <p:cNvGrpSpPr/>
            <p:nvPr/>
          </p:nvGrpSpPr>
          <p:grpSpPr>
            <a:xfrm>
              <a:off x="4972025" y="3132783"/>
              <a:ext cx="623364" cy="661023"/>
              <a:chOff x="4972025" y="3132783"/>
              <a:chExt cx="623364" cy="661023"/>
            </a:xfrm>
          </p:grpSpPr>
          <p:grpSp>
            <p:nvGrpSpPr>
              <p:cNvPr id="202" name="Google Shape;202;p3"/>
              <p:cNvGrpSpPr/>
              <p:nvPr/>
            </p:nvGrpSpPr>
            <p:grpSpPr>
              <a:xfrm>
                <a:off x="4972025" y="3132783"/>
                <a:ext cx="623364" cy="661023"/>
                <a:chOff x="4972025" y="3132783"/>
                <a:chExt cx="623364" cy="661023"/>
              </a:xfrm>
            </p:grpSpPr>
            <p:sp>
              <p:nvSpPr>
                <p:cNvPr id="203" name="Google Shape;203;p3"/>
                <p:cNvSpPr/>
                <p:nvPr/>
              </p:nvSpPr>
              <p:spPr>
                <a:xfrm>
                  <a:off x="5010967" y="3171372"/>
                  <a:ext cx="545476" cy="583382"/>
                </a:xfrm>
                <a:custGeom>
                  <a:rect b="b" l="l" r="r" t="t"/>
                  <a:pathLst>
                    <a:path extrusionOk="0" h="583382" w="545476">
                      <a:moveTo>
                        <a:pt x="463145" y="143804"/>
                      </a:moveTo>
                      <a:cubicBezTo>
                        <a:pt x="370848" y="24932"/>
                        <a:pt x="231021" y="-26122"/>
                        <a:pt x="126627" y="12931"/>
                      </a:cubicBezTo>
                      <a:cubicBezTo>
                        <a:pt x="109101" y="19408"/>
                        <a:pt x="92623" y="28552"/>
                        <a:pt x="77478" y="40267"/>
                      </a:cubicBezTo>
                      <a:cubicBezTo>
                        <a:pt x="76526" y="41029"/>
                        <a:pt x="75668" y="41696"/>
                        <a:pt x="74716" y="42553"/>
                      </a:cubicBezTo>
                      <a:cubicBezTo>
                        <a:pt x="-27678" y="125135"/>
                        <a:pt x="-24535" y="302014"/>
                        <a:pt x="82336" y="439555"/>
                      </a:cubicBezTo>
                      <a:cubicBezTo>
                        <a:pt x="189873" y="578144"/>
                        <a:pt x="361990" y="624531"/>
                        <a:pt x="467337" y="543568"/>
                      </a:cubicBezTo>
                      <a:cubicBezTo>
                        <a:pt x="467527" y="543473"/>
                        <a:pt x="467813" y="543283"/>
                        <a:pt x="468003" y="543092"/>
                      </a:cubicBezTo>
                      <a:cubicBezTo>
                        <a:pt x="490292" y="525757"/>
                        <a:pt x="507722" y="504135"/>
                        <a:pt x="520295" y="479465"/>
                      </a:cubicBezTo>
                      <a:cubicBezTo>
                        <a:pt x="567540" y="387549"/>
                        <a:pt x="548204" y="253246"/>
                        <a:pt x="463145" y="143804"/>
                      </a:cubicBezTo>
                      <a:close/>
                      <a:moveTo>
                        <a:pt x="444095" y="512326"/>
                      </a:moveTo>
                      <a:cubicBezTo>
                        <a:pt x="403043" y="544140"/>
                        <a:pt x="346940" y="552712"/>
                        <a:pt x="286171" y="536425"/>
                      </a:cubicBezTo>
                      <a:cubicBezTo>
                        <a:pt x="221496" y="518994"/>
                        <a:pt x="160060" y="476227"/>
                        <a:pt x="113102" y="415743"/>
                      </a:cubicBezTo>
                      <a:cubicBezTo>
                        <a:pt x="66048" y="355164"/>
                        <a:pt x="39759" y="284965"/>
                        <a:pt x="38997" y="218004"/>
                      </a:cubicBezTo>
                      <a:cubicBezTo>
                        <a:pt x="38426" y="172093"/>
                        <a:pt x="50141" y="131707"/>
                        <a:pt x="72620" y="100942"/>
                      </a:cubicBezTo>
                      <a:cubicBezTo>
                        <a:pt x="74144" y="191620"/>
                        <a:pt x="99957" y="260390"/>
                        <a:pt x="149773" y="306015"/>
                      </a:cubicBezTo>
                      <a:cubicBezTo>
                        <a:pt x="190254" y="343162"/>
                        <a:pt x="233498" y="352592"/>
                        <a:pt x="271693" y="360974"/>
                      </a:cubicBezTo>
                      <a:cubicBezTo>
                        <a:pt x="293219" y="365737"/>
                        <a:pt x="313603" y="370213"/>
                        <a:pt x="333891" y="379167"/>
                      </a:cubicBezTo>
                      <a:cubicBezTo>
                        <a:pt x="382374" y="400598"/>
                        <a:pt x="419807" y="443175"/>
                        <a:pt x="448191" y="508897"/>
                      </a:cubicBezTo>
                      <a:cubicBezTo>
                        <a:pt x="446858" y="510136"/>
                        <a:pt x="445524" y="511279"/>
                        <a:pt x="444095" y="512326"/>
                      </a:cubicBezTo>
                      <a:close/>
                    </a:path>
                  </a:pathLst>
                </a:custGeom>
                <a:solidFill>
                  <a:srgbClr val="B2733B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4" name="Google Shape;204;p3"/>
                <p:cNvSpPr/>
                <p:nvPr/>
              </p:nvSpPr>
              <p:spPr>
                <a:xfrm>
                  <a:off x="4972025" y="3132783"/>
                  <a:ext cx="623364" cy="661023"/>
                </a:xfrm>
                <a:custGeom>
                  <a:rect b="b" l="l" r="r" t="t"/>
                  <a:pathLst>
                    <a:path extrusionOk="0" h="661023" w="623364">
                      <a:moveTo>
                        <a:pt x="532853" y="158485"/>
                      </a:moveTo>
                      <a:cubicBezTo>
                        <a:pt x="412076" y="2846"/>
                        <a:pt x="214527" y="-46588"/>
                        <a:pt x="92607" y="48090"/>
                      </a:cubicBezTo>
                      <a:cubicBezTo>
                        <a:pt x="31838" y="95239"/>
                        <a:pt x="-1023" y="169629"/>
                        <a:pt x="24" y="257545"/>
                      </a:cubicBezTo>
                      <a:cubicBezTo>
                        <a:pt x="1072" y="341460"/>
                        <a:pt x="33171" y="428233"/>
                        <a:pt x="90512" y="502052"/>
                      </a:cubicBezTo>
                      <a:cubicBezTo>
                        <a:pt x="147757" y="575870"/>
                        <a:pt x="223957" y="628448"/>
                        <a:pt x="305015" y="650165"/>
                      </a:cubicBezTo>
                      <a:cubicBezTo>
                        <a:pt x="331971" y="657500"/>
                        <a:pt x="358450" y="661024"/>
                        <a:pt x="384072" y="661024"/>
                      </a:cubicBezTo>
                      <a:cubicBezTo>
                        <a:pt x="438936" y="661024"/>
                        <a:pt x="489419" y="644546"/>
                        <a:pt x="530757" y="612446"/>
                      </a:cubicBezTo>
                      <a:cubicBezTo>
                        <a:pt x="591527" y="565298"/>
                        <a:pt x="624388" y="490907"/>
                        <a:pt x="623340" y="402992"/>
                      </a:cubicBezTo>
                      <a:cubicBezTo>
                        <a:pt x="622293" y="319172"/>
                        <a:pt x="590193" y="232304"/>
                        <a:pt x="532853" y="158485"/>
                      </a:cubicBezTo>
                      <a:close/>
                      <a:moveTo>
                        <a:pt x="487133" y="547486"/>
                      </a:moveTo>
                      <a:cubicBezTo>
                        <a:pt x="485799" y="548724"/>
                        <a:pt x="484466" y="549867"/>
                        <a:pt x="483037" y="550915"/>
                      </a:cubicBezTo>
                      <a:cubicBezTo>
                        <a:pt x="441984" y="582728"/>
                        <a:pt x="385882" y="591301"/>
                        <a:pt x="325113" y="575013"/>
                      </a:cubicBezTo>
                      <a:cubicBezTo>
                        <a:pt x="260438" y="557582"/>
                        <a:pt x="199002" y="514815"/>
                        <a:pt x="152043" y="454331"/>
                      </a:cubicBezTo>
                      <a:cubicBezTo>
                        <a:pt x="104990" y="393752"/>
                        <a:pt x="78701" y="323553"/>
                        <a:pt x="77939" y="256592"/>
                      </a:cubicBezTo>
                      <a:cubicBezTo>
                        <a:pt x="77367" y="210682"/>
                        <a:pt x="89083" y="170296"/>
                        <a:pt x="111562" y="139530"/>
                      </a:cubicBezTo>
                      <a:cubicBezTo>
                        <a:pt x="119563" y="128195"/>
                        <a:pt x="129279" y="118194"/>
                        <a:pt x="140328" y="109622"/>
                      </a:cubicBezTo>
                      <a:cubicBezTo>
                        <a:pt x="155472" y="97811"/>
                        <a:pt x="172522" y="89333"/>
                        <a:pt x="190715" y="83999"/>
                      </a:cubicBezTo>
                      <a:cubicBezTo>
                        <a:pt x="206336" y="79427"/>
                        <a:pt x="223005" y="77237"/>
                        <a:pt x="240150" y="77237"/>
                      </a:cubicBezTo>
                      <a:cubicBezTo>
                        <a:pt x="279202" y="77237"/>
                        <a:pt x="321017" y="88857"/>
                        <a:pt x="361022" y="110765"/>
                      </a:cubicBezTo>
                      <a:cubicBezTo>
                        <a:pt x="401122" y="132767"/>
                        <a:pt x="439413" y="164962"/>
                        <a:pt x="471417" y="206300"/>
                      </a:cubicBezTo>
                      <a:cubicBezTo>
                        <a:pt x="518375" y="266784"/>
                        <a:pt x="544664" y="336888"/>
                        <a:pt x="545426" y="403944"/>
                      </a:cubicBezTo>
                      <a:cubicBezTo>
                        <a:pt x="545712" y="428233"/>
                        <a:pt x="542568" y="450998"/>
                        <a:pt x="536187" y="471572"/>
                      </a:cubicBezTo>
                      <a:cubicBezTo>
                        <a:pt x="526757" y="502337"/>
                        <a:pt x="510088" y="528341"/>
                        <a:pt x="487133" y="547486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5" name="Google Shape;205;p3"/>
                <p:cNvSpPr/>
                <p:nvPr/>
              </p:nvSpPr>
              <p:spPr>
                <a:xfrm>
                  <a:off x="5049944" y="3272313"/>
                  <a:ext cx="409213" cy="443544"/>
                </a:xfrm>
                <a:custGeom>
                  <a:rect b="b" l="l" r="r" t="t"/>
                  <a:pathLst>
                    <a:path extrusionOk="0" h="443544" w="409213">
                      <a:moveTo>
                        <a:pt x="409214" y="407956"/>
                      </a:moveTo>
                      <a:cubicBezTo>
                        <a:pt x="407880" y="409194"/>
                        <a:pt x="406547" y="410337"/>
                        <a:pt x="405118" y="411385"/>
                      </a:cubicBezTo>
                      <a:cubicBezTo>
                        <a:pt x="364065" y="443198"/>
                        <a:pt x="307963" y="451771"/>
                        <a:pt x="247194" y="435483"/>
                      </a:cubicBezTo>
                      <a:cubicBezTo>
                        <a:pt x="182519" y="418052"/>
                        <a:pt x="121083" y="375285"/>
                        <a:pt x="74124" y="314801"/>
                      </a:cubicBezTo>
                      <a:cubicBezTo>
                        <a:pt x="27071" y="254222"/>
                        <a:pt x="782" y="184023"/>
                        <a:pt x="20" y="117062"/>
                      </a:cubicBezTo>
                      <a:cubicBezTo>
                        <a:pt x="-552" y="71152"/>
                        <a:pt x="11164" y="30766"/>
                        <a:pt x="33643" y="0"/>
                      </a:cubicBezTo>
                      <a:cubicBezTo>
                        <a:pt x="35167" y="90678"/>
                        <a:pt x="60980" y="159448"/>
                        <a:pt x="110796" y="205073"/>
                      </a:cubicBezTo>
                      <a:cubicBezTo>
                        <a:pt x="151277" y="242221"/>
                        <a:pt x="194520" y="251650"/>
                        <a:pt x="232716" y="260032"/>
                      </a:cubicBezTo>
                      <a:cubicBezTo>
                        <a:pt x="254242" y="264795"/>
                        <a:pt x="274626" y="269272"/>
                        <a:pt x="294914" y="278225"/>
                      </a:cubicBezTo>
                      <a:cubicBezTo>
                        <a:pt x="343396" y="299656"/>
                        <a:pt x="380829" y="342233"/>
                        <a:pt x="409214" y="407956"/>
                      </a:cubicBezTo>
                      <a:close/>
                    </a:path>
                  </a:pathLst>
                </a:custGeom>
                <a:solidFill>
                  <a:srgbClr val="89553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06" name="Google Shape;206;p3"/>
              <p:cNvSpPr/>
              <p:nvPr/>
            </p:nvSpPr>
            <p:spPr>
              <a:xfrm>
                <a:off x="5083424" y="3181735"/>
                <a:ext cx="458583" cy="542063"/>
              </a:xfrm>
              <a:custGeom>
                <a:rect b="b" l="l" r="r" t="t"/>
                <a:pathLst>
                  <a:path extrusionOk="0" h="542063" w="458583">
                    <a:moveTo>
                      <a:pt x="433551" y="539491"/>
                    </a:moveTo>
                    <a:cubicBezTo>
                      <a:pt x="428979" y="541206"/>
                      <a:pt x="424217" y="542063"/>
                      <a:pt x="419645" y="542063"/>
                    </a:cubicBezTo>
                    <a:cubicBezTo>
                      <a:pt x="410596" y="542063"/>
                      <a:pt x="401833" y="538920"/>
                      <a:pt x="394880" y="533205"/>
                    </a:cubicBezTo>
                    <a:cubicBezTo>
                      <a:pt x="389831" y="529014"/>
                      <a:pt x="385735" y="523585"/>
                      <a:pt x="383259" y="517012"/>
                    </a:cubicBezTo>
                    <a:cubicBezTo>
                      <a:pt x="380782" y="510631"/>
                      <a:pt x="378306" y="504439"/>
                      <a:pt x="375734" y="498534"/>
                    </a:cubicBezTo>
                    <a:cubicBezTo>
                      <a:pt x="347350" y="432811"/>
                      <a:pt x="309917" y="390235"/>
                      <a:pt x="261434" y="368803"/>
                    </a:cubicBezTo>
                    <a:cubicBezTo>
                      <a:pt x="241146" y="359850"/>
                      <a:pt x="220762" y="355373"/>
                      <a:pt x="199236" y="350611"/>
                    </a:cubicBezTo>
                    <a:cubicBezTo>
                      <a:pt x="161041" y="342229"/>
                      <a:pt x="117797" y="332799"/>
                      <a:pt x="77316" y="295651"/>
                    </a:cubicBezTo>
                    <a:cubicBezTo>
                      <a:pt x="27500" y="250027"/>
                      <a:pt x="1687" y="181256"/>
                      <a:pt x="163" y="90578"/>
                    </a:cubicBezTo>
                    <a:cubicBezTo>
                      <a:pt x="-313" y="73243"/>
                      <a:pt x="259" y="54955"/>
                      <a:pt x="1783" y="36000"/>
                    </a:cubicBezTo>
                    <a:cubicBezTo>
                      <a:pt x="1878" y="34666"/>
                      <a:pt x="2068" y="33428"/>
                      <a:pt x="2259" y="32190"/>
                    </a:cubicBezTo>
                    <a:cubicBezTo>
                      <a:pt x="5688" y="12568"/>
                      <a:pt x="23690" y="-1814"/>
                      <a:pt x="43598" y="186"/>
                    </a:cubicBezTo>
                    <a:cubicBezTo>
                      <a:pt x="47312" y="472"/>
                      <a:pt x="50837" y="1329"/>
                      <a:pt x="54170" y="2567"/>
                    </a:cubicBezTo>
                    <a:cubicBezTo>
                      <a:pt x="67886" y="7711"/>
                      <a:pt x="77792" y="20188"/>
                      <a:pt x="79316" y="35047"/>
                    </a:cubicBezTo>
                    <a:cubicBezTo>
                      <a:pt x="79507" y="37238"/>
                      <a:pt x="79602" y="39619"/>
                      <a:pt x="79412" y="42001"/>
                    </a:cubicBezTo>
                    <a:cubicBezTo>
                      <a:pt x="72173" y="134869"/>
                      <a:pt x="89127" y="200878"/>
                      <a:pt x="129894" y="238216"/>
                    </a:cubicBezTo>
                    <a:cubicBezTo>
                      <a:pt x="154945" y="261171"/>
                      <a:pt x="181901" y="267076"/>
                      <a:pt x="215905" y="274601"/>
                    </a:cubicBezTo>
                    <a:cubicBezTo>
                      <a:pt x="239146" y="279649"/>
                      <a:pt x="265530" y="285460"/>
                      <a:pt x="293057" y="297652"/>
                    </a:cubicBezTo>
                    <a:cubicBezTo>
                      <a:pt x="346588" y="321369"/>
                      <a:pt x="390689" y="363279"/>
                      <a:pt x="424788" y="422620"/>
                    </a:cubicBezTo>
                    <a:cubicBezTo>
                      <a:pt x="433075" y="437097"/>
                      <a:pt x="440790" y="452528"/>
                      <a:pt x="447839" y="469102"/>
                    </a:cubicBezTo>
                    <a:cubicBezTo>
                      <a:pt x="450696" y="475674"/>
                      <a:pt x="453363" y="482341"/>
                      <a:pt x="456030" y="489199"/>
                    </a:cubicBezTo>
                    <a:cubicBezTo>
                      <a:pt x="463650" y="509297"/>
                      <a:pt x="453649" y="531871"/>
                      <a:pt x="433551" y="53949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7" name="Google Shape;207;p3"/>
            <p:cNvGrpSpPr/>
            <p:nvPr/>
          </p:nvGrpSpPr>
          <p:grpSpPr>
            <a:xfrm>
              <a:off x="5324255" y="2314563"/>
              <a:ext cx="593845" cy="686954"/>
              <a:chOff x="5324255" y="2314563"/>
              <a:chExt cx="593845" cy="686954"/>
            </a:xfrm>
          </p:grpSpPr>
          <p:grpSp>
            <p:nvGrpSpPr>
              <p:cNvPr id="208" name="Google Shape;208;p3"/>
              <p:cNvGrpSpPr/>
              <p:nvPr/>
            </p:nvGrpSpPr>
            <p:grpSpPr>
              <a:xfrm>
                <a:off x="5324255" y="2314563"/>
                <a:ext cx="593845" cy="686954"/>
                <a:chOff x="5324255" y="2314563"/>
                <a:chExt cx="593845" cy="686954"/>
              </a:xfrm>
            </p:grpSpPr>
            <p:sp>
              <p:nvSpPr>
                <p:cNvPr id="209" name="Google Shape;209;p3"/>
                <p:cNvSpPr/>
                <p:nvPr/>
              </p:nvSpPr>
              <p:spPr>
                <a:xfrm>
                  <a:off x="5362867" y="2353741"/>
                  <a:ext cx="516660" cy="609173"/>
                </a:xfrm>
                <a:custGeom>
                  <a:rect b="b" l="l" r="r" t="t"/>
                  <a:pathLst>
                    <a:path extrusionOk="0" h="609173" w="516660">
                      <a:moveTo>
                        <a:pt x="446144" y="52083"/>
                      </a:moveTo>
                      <a:lnTo>
                        <a:pt x="446144" y="52083"/>
                      </a:lnTo>
                      <a:cubicBezTo>
                        <a:pt x="432714" y="39034"/>
                        <a:pt x="417379" y="28175"/>
                        <a:pt x="400234" y="19603"/>
                      </a:cubicBezTo>
                      <a:cubicBezTo>
                        <a:pt x="399091" y="19031"/>
                        <a:pt x="398043" y="18555"/>
                        <a:pt x="396900" y="18079"/>
                      </a:cubicBezTo>
                      <a:cubicBezTo>
                        <a:pt x="396900" y="18079"/>
                        <a:pt x="396900" y="18079"/>
                        <a:pt x="396805" y="18079"/>
                      </a:cubicBezTo>
                      <a:cubicBezTo>
                        <a:pt x="277933" y="-38214"/>
                        <a:pt x="120103" y="41225"/>
                        <a:pt x="42475" y="197054"/>
                      </a:cubicBezTo>
                      <a:cubicBezTo>
                        <a:pt x="-35726" y="354121"/>
                        <a:pt x="-2864" y="529381"/>
                        <a:pt x="115722" y="589103"/>
                      </a:cubicBezTo>
                      <a:cubicBezTo>
                        <a:pt x="115912" y="589293"/>
                        <a:pt x="116198" y="589388"/>
                        <a:pt x="116389" y="589484"/>
                      </a:cubicBezTo>
                      <a:cubicBezTo>
                        <a:pt x="141630" y="602057"/>
                        <a:pt x="168681" y="608438"/>
                        <a:pt x="196399" y="609105"/>
                      </a:cubicBezTo>
                      <a:cubicBezTo>
                        <a:pt x="299745" y="611772"/>
                        <a:pt x="412330" y="536144"/>
                        <a:pt x="474148" y="412033"/>
                      </a:cubicBezTo>
                      <a:cubicBezTo>
                        <a:pt x="541299" y="277254"/>
                        <a:pt x="526630" y="129140"/>
                        <a:pt x="446144" y="52083"/>
                      </a:cubicBezTo>
                      <a:close/>
                      <a:moveTo>
                        <a:pt x="439286" y="394697"/>
                      </a:moveTo>
                      <a:cubicBezTo>
                        <a:pt x="390613" y="492329"/>
                        <a:pt x="307651" y="556908"/>
                        <a:pt x="227926" y="568529"/>
                      </a:cubicBezTo>
                      <a:cubicBezTo>
                        <a:pt x="266884" y="511950"/>
                        <a:pt x="285648" y="453848"/>
                        <a:pt x="283838" y="395174"/>
                      </a:cubicBezTo>
                      <a:cubicBezTo>
                        <a:pt x="282886" y="365075"/>
                        <a:pt x="276694" y="338786"/>
                        <a:pt x="271170" y="315640"/>
                      </a:cubicBezTo>
                      <a:cubicBezTo>
                        <a:pt x="263169" y="281731"/>
                        <a:pt x="256882" y="254966"/>
                        <a:pt x="266693" y="222485"/>
                      </a:cubicBezTo>
                      <a:cubicBezTo>
                        <a:pt x="282600" y="169526"/>
                        <a:pt x="334702" y="125521"/>
                        <a:pt x="421570" y="91898"/>
                      </a:cubicBezTo>
                      <a:cubicBezTo>
                        <a:pt x="423760" y="91040"/>
                        <a:pt x="425856" y="89993"/>
                        <a:pt x="427761" y="88850"/>
                      </a:cubicBezTo>
                      <a:cubicBezTo>
                        <a:pt x="460622" y="125330"/>
                        <a:pt x="477958" y="178385"/>
                        <a:pt x="477958" y="237440"/>
                      </a:cubicBezTo>
                      <a:cubicBezTo>
                        <a:pt x="477958" y="287636"/>
                        <a:pt x="465385" y="342215"/>
                        <a:pt x="439286" y="394697"/>
                      </a:cubicBezTo>
                      <a:close/>
                    </a:path>
                  </a:pathLst>
                </a:custGeom>
                <a:solidFill>
                  <a:srgbClr val="B2733B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0" name="Google Shape;210;p3"/>
                <p:cNvSpPr/>
                <p:nvPr/>
              </p:nvSpPr>
              <p:spPr>
                <a:xfrm>
                  <a:off x="5324255" y="2314563"/>
                  <a:ext cx="593845" cy="686954"/>
                </a:xfrm>
                <a:custGeom>
                  <a:rect b="b" l="l" r="r" t="t"/>
                  <a:pathLst>
                    <a:path extrusionOk="0" h="686954" w="593845">
                      <a:moveTo>
                        <a:pt x="456181" y="23919"/>
                      </a:moveTo>
                      <a:cubicBezTo>
                        <a:pt x="387315" y="-10371"/>
                        <a:pt x="306067" y="-7704"/>
                        <a:pt x="227390" y="31348"/>
                      </a:cubicBezTo>
                      <a:cubicBezTo>
                        <a:pt x="152238" y="68591"/>
                        <a:pt x="87849" y="135171"/>
                        <a:pt x="46225" y="218896"/>
                      </a:cubicBezTo>
                      <a:cubicBezTo>
                        <a:pt x="-41596" y="395203"/>
                        <a:pt x="-543" y="594657"/>
                        <a:pt x="137665" y="663523"/>
                      </a:cubicBezTo>
                      <a:cubicBezTo>
                        <a:pt x="169764" y="679430"/>
                        <a:pt x="204244" y="686954"/>
                        <a:pt x="239392" y="686954"/>
                      </a:cubicBezTo>
                      <a:cubicBezTo>
                        <a:pt x="355978" y="686954"/>
                        <a:pt x="480184" y="603991"/>
                        <a:pt x="547621" y="468546"/>
                      </a:cubicBezTo>
                      <a:cubicBezTo>
                        <a:pt x="635441" y="292238"/>
                        <a:pt x="594389" y="92785"/>
                        <a:pt x="456181" y="23919"/>
                      </a:cubicBezTo>
                      <a:close/>
                      <a:moveTo>
                        <a:pt x="266538" y="607706"/>
                      </a:moveTo>
                      <a:cubicBezTo>
                        <a:pt x="235487" y="612183"/>
                        <a:pt x="205007" y="608754"/>
                        <a:pt x="177194" y="595990"/>
                      </a:cubicBezTo>
                      <a:cubicBezTo>
                        <a:pt x="175574" y="595324"/>
                        <a:pt x="174050" y="594562"/>
                        <a:pt x="172431" y="593800"/>
                      </a:cubicBezTo>
                      <a:cubicBezTo>
                        <a:pt x="72609" y="544079"/>
                        <a:pt x="47272" y="391489"/>
                        <a:pt x="115948" y="253567"/>
                      </a:cubicBezTo>
                      <a:cubicBezTo>
                        <a:pt x="150143" y="184987"/>
                        <a:pt x="201959" y="130885"/>
                        <a:pt x="261966" y="101167"/>
                      </a:cubicBezTo>
                      <a:cubicBezTo>
                        <a:pt x="292922" y="85736"/>
                        <a:pt x="323974" y="78021"/>
                        <a:pt x="353406" y="78021"/>
                      </a:cubicBezTo>
                      <a:cubicBezTo>
                        <a:pt x="363122" y="78021"/>
                        <a:pt x="372647" y="78878"/>
                        <a:pt x="381886" y="80593"/>
                      </a:cubicBezTo>
                      <a:cubicBezTo>
                        <a:pt x="395697" y="83069"/>
                        <a:pt x="409032" y="87451"/>
                        <a:pt x="421510" y="93642"/>
                      </a:cubicBezTo>
                      <a:cubicBezTo>
                        <a:pt x="438750" y="102214"/>
                        <a:pt x="453704" y="113835"/>
                        <a:pt x="466373" y="128027"/>
                      </a:cubicBezTo>
                      <a:cubicBezTo>
                        <a:pt x="499234" y="164508"/>
                        <a:pt x="516569" y="217562"/>
                        <a:pt x="516569" y="276617"/>
                      </a:cubicBezTo>
                      <a:cubicBezTo>
                        <a:pt x="516569" y="326814"/>
                        <a:pt x="503996" y="381392"/>
                        <a:pt x="477898" y="433875"/>
                      </a:cubicBezTo>
                      <a:cubicBezTo>
                        <a:pt x="429225" y="531506"/>
                        <a:pt x="346262" y="596086"/>
                        <a:pt x="266538" y="607706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1" name="Google Shape;211;p3"/>
                <p:cNvSpPr/>
                <p:nvPr/>
              </p:nvSpPr>
              <p:spPr>
                <a:xfrm>
                  <a:off x="5590793" y="2442590"/>
                  <a:ext cx="250031" cy="479678"/>
                </a:xfrm>
                <a:custGeom>
                  <a:rect b="b" l="l" r="r" t="t"/>
                  <a:pathLst>
                    <a:path extrusionOk="0" h="479678" w="250031">
                      <a:moveTo>
                        <a:pt x="250031" y="148590"/>
                      </a:moveTo>
                      <a:cubicBezTo>
                        <a:pt x="250031" y="198787"/>
                        <a:pt x="237458" y="253365"/>
                        <a:pt x="211360" y="305848"/>
                      </a:cubicBezTo>
                      <a:cubicBezTo>
                        <a:pt x="162687" y="403479"/>
                        <a:pt x="79724" y="468059"/>
                        <a:pt x="0" y="479679"/>
                      </a:cubicBezTo>
                      <a:cubicBezTo>
                        <a:pt x="38957" y="423101"/>
                        <a:pt x="57721" y="364998"/>
                        <a:pt x="55912" y="306324"/>
                      </a:cubicBezTo>
                      <a:cubicBezTo>
                        <a:pt x="54959" y="276225"/>
                        <a:pt x="48768" y="249936"/>
                        <a:pt x="43244" y="226790"/>
                      </a:cubicBezTo>
                      <a:cubicBezTo>
                        <a:pt x="35243" y="192881"/>
                        <a:pt x="28956" y="166116"/>
                        <a:pt x="38767" y="133636"/>
                      </a:cubicBezTo>
                      <a:cubicBezTo>
                        <a:pt x="54673" y="80677"/>
                        <a:pt x="106775" y="36671"/>
                        <a:pt x="193643" y="3048"/>
                      </a:cubicBezTo>
                      <a:cubicBezTo>
                        <a:pt x="195834" y="2191"/>
                        <a:pt x="197929" y="1143"/>
                        <a:pt x="199835" y="0"/>
                      </a:cubicBezTo>
                      <a:cubicBezTo>
                        <a:pt x="232696" y="36481"/>
                        <a:pt x="250031" y="89535"/>
                        <a:pt x="250031" y="148590"/>
                      </a:cubicBezTo>
                      <a:close/>
                    </a:path>
                  </a:pathLst>
                </a:custGeom>
                <a:solidFill>
                  <a:srgbClr val="89553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12" name="Google Shape;212;p3"/>
              <p:cNvSpPr/>
              <p:nvPr/>
            </p:nvSpPr>
            <p:spPr>
              <a:xfrm>
                <a:off x="5477468" y="2370376"/>
                <a:ext cx="331703" cy="620664"/>
              </a:xfrm>
              <a:custGeom>
                <a:rect b="b" l="l" r="r" t="t"/>
                <a:pathLst>
                  <a:path extrusionOk="0" h="620664" w="331703">
                    <a:moveTo>
                      <a:pt x="313160" y="72215"/>
                    </a:moveTo>
                    <a:cubicBezTo>
                      <a:pt x="311255" y="73358"/>
                      <a:pt x="309159" y="74406"/>
                      <a:pt x="306968" y="75263"/>
                    </a:cubicBezTo>
                    <a:cubicBezTo>
                      <a:pt x="220100" y="108886"/>
                      <a:pt x="167999" y="152892"/>
                      <a:pt x="152092" y="205851"/>
                    </a:cubicBezTo>
                    <a:cubicBezTo>
                      <a:pt x="142281" y="238331"/>
                      <a:pt x="148568" y="265096"/>
                      <a:pt x="156569" y="299005"/>
                    </a:cubicBezTo>
                    <a:cubicBezTo>
                      <a:pt x="162093" y="322151"/>
                      <a:pt x="168284" y="348440"/>
                      <a:pt x="169237" y="378539"/>
                    </a:cubicBezTo>
                    <a:cubicBezTo>
                      <a:pt x="171047" y="437213"/>
                      <a:pt x="152282" y="495315"/>
                      <a:pt x="113325" y="551894"/>
                    </a:cubicBezTo>
                    <a:cubicBezTo>
                      <a:pt x="103991" y="565515"/>
                      <a:pt x="93513" y="579040"/>
                      <a:pt x="81797" y="592470"/>
                    </a:cubicBezTo>
                    <a:cubicBezTo>
                      <a:pt x="77130" y="597804"/>
                      <a:pt x="72272" y="603138"/>
                      <a:pt x="67224" y="608472"/>
                    </a:cubicBezTo>
                    <a:cubicBezTo>
                      <a:pt x="59604" y="616569"/>
                      <a:pt x="49317" y="620664"/>
                      <a:pt x="38935" y="620664"/>
                    </a:cubicBezTo>
                    <a:cubicBezTo>
                      <a:pt x="29315" y="620664"/>
                      <a:pt x="19694" y="617140"/>
                      <a:pt x="12170" y="609996"/>
                    </a:cubicBezTo>
                    <a:cubicBezTo>
                      <a:pt x="1692" y="600090"/>
                      <a:pt x="-2118" y="585612"/>
                      <a:pt x="1121" y="572468"/>
                    </a:cubicBezTo>
                    <a:cubicBezTo>
                      <a:pt x="2645" y="566086"/>
                      <a:pt x="5788" y="560085"/>
                      <a:pt x="10646" y="554942"/>
                    </a:cubicBezTo>
                    <a:cubicBezTo>
                      <a:pt x="15313" y="549989"/>
                      <a:pt x="19790" y="545131"/>
                      <a:pt x="23981" y="540178"/>
                    </a:cubicBezTo>
                    <a:cubicBezTo>
                      <a:pt x="70939" y="486171"/>
                      <a:pt x="93037" y="433974"/>
                      <a:pt x="91418" y="380920"/>
                    </a:cubicBezTo>
                    <a:cubicBezTo>
                      <a:pt x="90656" y="358727"/>
                      <a:pt x="85893" y="338439"/>
                      <a:pt x="80845" y="317007"/>
                    </a:cubicBezTo>
                    <a:cubicBezTo>
                      <a:pt x="71796" y="279003"/>
                      <a:pt x="61604" y="235854"/>
                      <a:pt x="77416" y="183372"/>
                    </a:cubicBezTo>
                    <a:cubicBezTo>
                      <a:pt x="96942" y="118697"/>
                      <a:pt x="147710" y="65547"/>
                      <a:pt x="228673" y="24780"/>
                    </a:cubicBezTo>
                    <a:cubicBezTo>
                      <a:pt x="244294" y="16875"/>
                      <a:pt x="260963" y="9540"/>
                      <a:pt x="278774" y="2587"/>
                    </a:cubicBezTo>
                    <a:cubicBezTo>
                      <a:pt x="279917" y="2111"/>
                      <a:pt x="281060" y="1730"/>
                      <a:pt x="282203" y="1444"/>
                    </a:cubicBezTo>
                    <a:cubicBezTo>
                      <a:pt x="282299" y="1444"/>
                      <a:pt x="282299" y="1444"/>
                      <a:pt x="282299" y="1444"/>
                    </a:cubicBezTo>
                    <a:cubicBezTo>
                      <a:pt x="301349" y="-3890"/>
                      <a:pt x="321827" y="5921"/>
                      <a:pt x="329162" y="24780"/>
                    </a:cubicBezTo>
                    <a:cubicBezTo>
                      <a:pt x="330495" y="28305"/>
                      <a:pt x="331257" y="31829"/>
                      <a:pt x="331543" y="35353"/>
                    </a:cubicBezTo>
                    <a:lnTo>
                      <a:pt x="331543" y="35448"/>
                    </a:lnTo>
                    <a:cubicBezTo>
                      <a:pt x="332876" y="50022"/>
                      <a:pt x="325828" y="64404"/>
                      <a:pt x="313160" y="7221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3" name="Google Shape;213;p3"/>
            <p:cNvGrpSpPr/>
            <p:nvPr/>
          </p:nvGrpSpPr>
          <p:grpSpPr>
            <a:xfrm>
              <a:off x="5174068" y="3918590"/>
              <a:ext cx="686961" cy="594259"/>
              <a:chOff x="5174068" y="3918590"/>
              <a:chExt cx="686961" cy="594259"/>
            </a:xfrm>
          </p:grpSpPr>
          <p:grpSp>
            <p:nvGrpSpPr>
              <p:cNvPr id="214" name="Google Shape;214;p3"/>
              <p:cNvGrpSpPr/>
              <p:nvPr/>
            </p:nvGrpSpPr>
            <p:grpSpPr>
              <a:xfrm>
                <a:off x="5174068" y="3918590"/>
                <a:ext cx="686961" cy="594259"/>
                <a:chOff x="5174068" y="3918590"/>
                <a:chExt cx="686961" cy="594259"/>
              </a:xfrm>
            </p:grpSpPr>
            <p:sp>
              <p:nvSpPr>
                <p:cNvPr id="215" name="Google Shape;215;p3"/>
                <p:cNvSpPr/>
                <p:nvPr/>
              </p:nvSpPr>
              <p:spPr>
                <a:xfrm>
                  <a:off x="5212762" y="3957568"/>
                  <a:ext cx="609176" cy="516650"/>
                </a:xfrm>
                <a:custGeom>
                  <a:rect b="b" l="l" r="r" t="t"/>
                  <a:pathLst>
                    <a:path extrusionOk="0" h="516650" w="609176">
                      <a:moveTo>
                        <a:pt x="412036" y="42550"/>
                      </a:moveTo>
                      <a:cubicBezTo>
                        <a:pt x="277352" y="-24601"/>
                        <a:pt x="129143" y="-10028"/>
                        <a:pt x="52181" y="70458"/>
                      </a:cubicBezTo>
                      <a:cubicBezTo>
                        <a:pt x="39132" y="83984"/>
                        <a:pt x="28178" y="99319"/>
                        <a:pt x="19701" y="116464"/>
                      </a:cubicBezTo>
                      <a:cubicBezTo>
                        <a:pt x="19130" y="117607"/>
                        <a:pt x="18653" y="118655"/>
                        <a:pt x="18177" y="119798"/>
                      </a:cubicBezTo>
                      <a:cubicBezTo>
                        <a:pt x="-38306" y="238575"/>
                        <a:pt x="41132" y="396594"/>
                        <a:pt x="197057" y="474223"/>
                      </a:cubicBezTo>
                      <a:cubicBezTo>
                        <a:pt x="354124" y="552328"/>
                        <a:pt x="529479" y="519562"/>
                        <a:pt x="589201" y="400881"/>
                      </a:cubicBezTo>
                      <a:cubicBezTo>
                        <a:pt x="589296" y="400690"/>
                        <a:pt x="589391" y="400404"/>
                        <a:pt x="589487" y="400214"/>
                      </a:cubicBezTo>
                      <a:cubicBezTo>
                        <a:pt x="602060" y="375068"/>
                        <a:pt x="608441" y="348017"/>
                        <a:pt x="609108" y="320204"/>
                      </a:cubicBezTo>
                      <a:cubicBezTo>
                        <a:pt x="611775" y="216953"/>
                        <a:pt x="536147" y="104272"/>
                        <a:pt x="412036" y="42550"/>
                      </a:cubicBezTo>
                      <a:close/>
                      <a:moveTo>
                        <a:pt x="554625" y="382878"/>
                      </a:moveTo>
                      <a:cubicBezTo>
                        <a:pt x="504905" y="482605"/>
                        <a:pt x="352314" y="507942"/>
                        <a:pt x="214487" y="439362"/>
                      </a:cubicBezTo>
                      <a:cubicBezTo>
                        <a:pt x="93996" y="379354"/>
                        <a:pt x="24083" y="267150"/>
                        <a:pt x="41418" y="173233"/>
                      </a:cubicBezTo>
                      <a:cubicBezTo>
                        <a:pt x="82185" y="254291"/>
                        <a:pt x="135335" y="305059"/>
                        <a:pt x="200009" y="324585"/>
                      </a:cubicBezTo>
                      <a:cubicBezTo>
                        <a:pt x="252587" y="340397"/>
                        <a:pt x="295640" y="330205"/>
                        <a:pt x="333645" y="321252"/>
                      </a:cubicBezTo>
                      <a:cubicBezTo>
                        <a:pt x="355076" y="316203"/>
                        <a:pt x="375365" y="311346"/>
                        <a:pt x="397653" y="310679"/>
                      </a:cubicBezTo>
                      <a:cubicBezTo>
                        <a:pt x="450612" y="309345"/>
                        <a:pt x="502809" y="331062"/>
                        <a:pt x="556816" y="378116"/>
                      </a:cubicBezTo>
                      <a:cubicBezTo>
                        <a:pt x="556149" y="379735"/>
                        <a:pt x="555387" y="381259"/>
                        <a:pt x="554625" y="382878"/>
                      </a:cubicBezTo>
                      <a:close/>
                    </a:path>
                  </a:pathLst>
                </a:custGeom>
                <a:solidFill>
                  <a:srgbClr val="B2733B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" name="Google Shape;216;p3"/>
                <p:cNvSpPr/>
                <p:nvPr/>
              </p:nvSpPr>
              <p:spPr>
                <a:xfrm>
                  <a:off x="5174068" y="3918590"/>
                  <a:ext cx="686961" cy="594259"/>
                </a:xfrm>
                <a:custGeom>
                  <a:rect b="b" l="l" r="r" t="t"/>
                  <a:pathLst>
                    <a:path extrusionOk="0" h="594259" w="686961">
                      <a:moveTo>
                        <a:pt x="655613" y="227737"/>
                      </a:moveTo>
                      <a:cubicBezTo>
                        <a:pt x="637039" y="190113"/>
                        <a:pt x="611036" y="155252"/>
                        <a:pt x="579318" y="124581"/>
                      </a:cubicBezTo>
                      <a:cubicBezTo>
                        <a:pt x="547504" y="93911"/>
                        <a:pt x="509976" y="67431"/>
                        <a:pt x="468161" y="46667"/>
                      </a:cubicBezTo>
                      <a:cubicBezTo>
                        <a:pt x="384531" y="4947"/>
                        <a:pt x="293091" y="-9435"/>
                        <a:pt x="210605" y="6090"/>
                      </a:cubicBezTo>
                      <a:cubicBezTo>
                        <a:pt x="124213" y="22378"/>
                        <a:pt x="57728" y="69241"/>
                        <a:pt x="23534" y="138012"/>
                      </a:cubicBezTo>
                      <a:cubicBezTo>
                        <a:pt x="-45332" y="276315"/>
                        <a:pt x="42107" y="460242"/>
                        <a:pt x="218415" y="548063"/>
                      </a:cubicBezTo>
                      <a:cubicBezTo>
                        <a:pt x="281280" y="579305"/>
                        <a:pt x="347003" y="594259"/>
                        <a:pt x="408820" y="594259"/>
                      </a:cubicBezTo>
                      <a:cubicBezTo>
                        <a:pt x="520358" y="594259"/>
                        <a:pt x="618751" y="545491"/>
                        <a:pt x="663042" y="456528"/>
                      </a:cubicBezTo>
                      <a:cubicBezTo>
                        <a:pt x="697332" y="387757"/>
                        <a:pt x="694665" y="306509"/>
                        <a:pt x="655613" y="227737"/>
                      </a:cubicBezTo>
                      <a:close/>
                      <a:moveTo>
                        <a:pt x="595510" y="417094"/>
                      </a:moveTo>
                      <a:cubicBezTo>
                        <a:pt x="594843" y="418713"/>
                        <a:pt x="594081" y="420237"/>
                        <a:pt x="593319" y="421857"/>
                      </a:cubicBezTo>
                      <a:cubicBezTo>
                        <a:pt x="543599" y="521583"/>
                        <a:pt x="391008" y="546920"/>
                        <a:pt x="253182" y="478340"/>
                      </a:cubicBezTo>
                      <a:cubicBezTo>
                        <a:pt x="132690" y="418332"/>
                        <a:pt x="62777" y="306128"/>
                        <a:pt x="80112" y="212211"/>
                      </a:cubicBezTo>
                      <a:cubicBezTo>
                        <a:pt x="82589" y="198591"/>
                        <a:pt x="86970" y="185446"/>
                        <a:pt x="93257" y="172778"/>
                      </a:cubicBezTo>
                      <a:cubicBezTo>
                        <a:pt x="101639" y="155823"/>
                        <a:pt x="113259" y="140869"/>
                        <a:pt x="127547" y="128010"/>
                      </a:cubicBezTo>
                      <a:cubicBezTo>
                        <a:pt x="152502" y="105722"/>
                        <a:pt x="185744" y="90101"/>
                        <a:pt x="225083" y="82671"/>
                      </a:cubicBezTo>
                      <a:cubicBezTo>
                        <a:pt x="241942" y="79433"/>
                        <a:pt x="259468" y="77909"/>
                        <a:pt x="277280" y="77909"/>
                      </a:cubicBezTo>
                      <a:cubicBezTo>
                        <a:pt x="302902" y="77909"/>
                        <a:pt x="329286" y="81147"/>
                        <a:pt x="355480" y="87624"/>
                      </a:cubicBezTo>
                      <a:cubicBezTo>
                        <a:pt x="381769" y="94101"/>
                        <a:pt x="407963" y="103626"/>
                        <a:pt x="433394" y="116390"/>
                      </a:cubicBezTo>
                      <a:cubicBezTo>
                        <a:pt x="501975" y="150489"/>
                        <a:pt x="556076" y="202305"/>
                        <a:pt x="585890" y="262313"/>
                      </a:cubicBezTo>
                      <a:cubicBezTo>
                        <a:pt x="596653" y="284125"/>
                        <a:pt x="603701" y="306033"/>
                        <a:pt x="606845" y="327273"/>
                      </a:cubicBezTo>
                      <a:cubicBezTo>
                        <a:pt x="611798" y="359182"/>
                        <a:pt x="607988" y="389757"/>
                        <a:pt x="595510" y="417094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" name="Google Shape;217;p3"/>
                <p:cNvSpPr/>
                <p:nvPr/>
              </p:nvSpPr>
              <p:spPr>
                <a:xfrm>
                  <a:off x="5251560" y="4130801"/>
                  <a:ext cx="518018" cy="304696"/>
                </a:xfrm>
                <a:custGeom>
                  <a:rect b="b" l="l" r="r" t="t"/>
                  <a:pathLst>
                    <a:path extrusionOk="0" h="304696" w="518018">
                      <a:moveTo>
                        <a:pt x="518018" y="204883"/>
                      </a:moveTo>
                      <a:cubicBezTo>
                        <a:pt x="517351" y="206502"/>
                        <a:pt x="516589" y="208026"/>
                        <a:pt x="515827" y="209645"/>
                      </a:cubicBezTo>
                      <a:cubicBezTo>
                        <a:pt x="466107" y="309372"/>
                        <a:pt x="313516" y="334709"/>
                        <a:pt x="175690" y="266129"/>
                      </a:cubicBezTo>
                      <a:cubicBezTo>
                        <a:pt x="55198" y="206121"/>
                        <a:pt x="-14715" y="93917"/>
                        <a:pt x="2620" y="0"/>
                      </a:cubicBezTo>
                      <a:cubicBezTo>
                        <a:pt x="43387" y="81058"/>
                        <a:pt x="96537" y="131826"/>
                        <a:pt x="161212" y="151352"/>
                      </a:cubicBezTo>
                      <a:cubicBezTo>
                        <a:pt x="213790" y="167164"/>
                        <a:pt x="256843" y="156972"/>
                        <a:pt x="294847" y="148019"/>
                      </a:cubicBezTo>
                      <a:cubicBezTo>
                        <a:pt x="316279" y="142970"/>
                        <a:pt x="336567" y="138113"/>
                        <a:pt x="358855" y="137446"/>
                      </a:cubicBezTo>
                      <a:cubicBezTo>
                        <a:pt x="411814" y="136112"/>
                        <a:pt x="464011" y="157829"/>
                        <a:pt x="518018" y="204883"/>
                      </a:cubicBezTo>
                      <a:close/>
                    </a:path>
                  </a:pathLst>
                </a:custGeom>
                <a:solidFill>
                  <a:srgbClr val="89553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18" name="Google Shape;218;p3"/>
              <p:cNvSpPr/>
              <p:nvPr/>
            </p:nvSpPr>
            <p:spPr>
              <a:xfrm>
                <a:off x="5229417" y="4027870"/>
                <a:ext cx="620721" cy="331722"/>
              </a:xfrm>
              <a:custGeom>
                <a:rect b="b" l="l" r="r" t="t"/>
                <a:pathLst>
                  <a:path extrusionOk="0" h="331722" w="620721">
                    <a:moveTo>
                      <a:pt x="610075" y="319626"/>
                    </a:moveTo>
                    <a:cubicBezTo>
                      <a:pt x="602454" y="327627"/>
                      <a:pt x="592072" y="331722"/>
                      <a:pt x="581785" y="331722"/>
                    </a:cubicBezTo>
                    <a:cubicBezTo>
                      <a:pt x="578642" y="331722"/>
                      <a:pt x="575594" y="331341"/>
                      <a:pt x="572546" y="330579"/>
                    </a:cubicBezTo>
                    <a:cubicBezTo>
                      <a:pt x="566164" y="329055"/>
                      <a:pt x="560164" y="325912"/>
                      <a:pt x="555020" y="321150"/>
                    </a:cubicBezTo>
                    <a:cubicBezTo>
                      <a:pt x="550067" y="316482"/>
                      <a:pt x="545114" y="312006"/>
                      <a:pt x="540161" y="307815"/>
                    </a:cubicBezTo>
                    <a:cubicBezTo>
                      <a:pt x="486154" y="260761"/>
                      <a:pt x="433957" y="239044"/>
                      <a:pt x="380998" y="240378"/>
                    </a:cubicBezTo>
                    <a:cubicBezTo>
                      <a:pt x="358710" y="241044"/>
                      <a:pt x="338421" y="245902"/>
                      <a:pt x="316990" y="250950"/>
                    </a:cubicBezTo>
                    <a:cubicBezTo>
                      <a:pt x="278986" y="259904"/>
                      <a:pt x="235933" y="270096"/>
                      <a:pt x="183354" y="254284"/>
                    </a:cubicBezTo>
                    <a:cubicBezTo>
                      <a:pt x="118680" y="234758"/>
                      <a:pt x="65530" y="183990"/>
                      <a:pt x="24763" y="102932"/>
                    </a:cubicBezTo>
                    <a:cubicBezTo>
                      <a:pt x="16953" y="87406"/>
                      <a:pt x="9523" y="70737"/>
                      <a:pt x="2665" y="53021"/>
                    </a:cubicBezTo>
                    <a:cubicBezTo>
                      <a:pt x="2189" y="51878"/>
                      <a:pt x="1808" y="50640"/>
                      <a:pt x="1522" y="49497"/>
                    </a:cubicBezTo>
                    <a:cubicBezTo>
                      <a:pt x="-4002" y="30447"/>
                      <a:pt x="5904" y="9968"/>
                      <a:pt x="24858" y="2634"/>
                    </a:cubicBezTo>
                    <a:cubicBezTo>
                      <a:pt x="28383" y="1205"/>
                      <a:pt x="31907" y="443"/>
                      <a:pt x="35526" y="157"/>
                    </a:cubicBezTo>
                    <a:cubicBezTo>
                      <a:pt x="50100" y="-1176"/>
                      <a:pt x="64482" y="6063"/>
                      <a:pt x="72198" y="18731"/>
                    </a:cubicBezTo>
                    <a:cubicBezTo>
                      <a:pt x="73436" y="20636"/>
                      <a:pt x="74389" y="22636"/>
                      <a:pt x="75246" y="24827"/>
                    </a:cubicBezTo>
                    <a:cubicBezTo>
                      <a:pt x="108964" y="111600"/>
                      <a:pt x="152970" y="163701"/>
                      <a:pt x="205929" y="179703"/>
                    </a:cubicBezTo>
                    <a:cubicBezTo>
                      <a:pt x="238409" y="189609"/>
                      <a:pt x="265174" y="183228"/>
                      <a:pt x="299083" y="175131"/>
                    </a:cubicBezTo>
                    <a:cubicBezTo>
                      <a:pt x="322229" y="169702"/>
                      <a:pt x="348518" y="163511"/>
                      <a:pt x="378617" y="162558"/>
                    </a:cubicBezTo>
                    <a:cubicBezTo>
                      <a:pt x="437101" y="160177"/>
                      <a:pt x="495108" y="179132"/>
                      <a:pt x="551496" y="217994"/>
                    </a:cubicBezTo>
                    <a:cubicBezTo>
                      <a:pt x="565212" y="227424"/>
                      <a:pt x="578928" y="238092"/>
                      <a:pt x="592453" y="249903"/>
                    </a:cubicBezTo>
                    <a:cubicBezTo>
                      <a:pt x="597883" y="254570"/>
                      <a:pt x="603217" y="259428"/>
                      <a:pt x="608551" y="264476"/>
                    </a:cubicBezTo>
                    <a:cubicBezTo>
                      <a:pt x="624172" y="279335"/>
                      <a:pt x="624838" y="304005"/>
                      <a:pt x="610075" y="31962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19" name="Google Shape;219;p3"/>
          <p:cNvGrpSpPr/>
          <p:nvPr/>
        </p:nvGrpSpPr>
        <p:grpSpPr>
          <a:xfrm>
            <a:off x="6593716" y="2758071"/>
            <a:ext cx="1439519" cy="1605600"/>
            <a:chOff x="486146" y="216995"/>
            <a:chExt cx="3904311" cy="4354761"/>
          </a:xfrm>
        </p:grpSpPr>
        <p:sp>
          <p:nvSpPr>
            <p:cNvPr id="220" name="Google Shape;220;p3"/>
            <p:cNvSpPr/>
            <p:nvPr/>
          </p:nvSpPr>
          <p:spPr>
            <a:xfrm>
              <a:off x="3062074" y="1109652"/>
              <a:ext cx="1263039" cy="1698569"/>
            </a:xfrm>
            <a:custGeom>
              <a:rect b="b" l="l" r="r" t="t"/>
              <a:pathLst>
                <a:path extrusionOk="0" h="371475" w="276225">
                  <a:moveTo>
                    <a:pt x="209550" y="0"/>
                  </a:moveTo>
                  <a:lnTo>
                    <a:pt x="0" y="0"/>
                  </a:lnTo>
                  <a:lnTo>
                    <a:pt x="0" y="66675"/>
                  </a:lnTo>
                  <a:lnTo>
                    <a:pt x="209550" y="66675"/>
                  </a:lnTo>
                  <a:lnTo>
                    <a:pt x="209550" y="228409"/>
                  </a:lnTo>
                  <a:cubicBezTo>
                    <a:pt x="209550" y="270605"/>
                    <a:pt x="175355" y="304800"/>
                    <a:pt x="133160" y="304800"/>
                  </a:cubicBezTo>
                  <a:lnTo>
                    <a:pt x="109538" y="304800"/>
                  </a:lnTo>
                  <a:cubicBezTo>
                    <a:pt x="91154" y="304800"/>
                    <a:pt x="76200" y="319754"/>
                    <a:pt x="76200" y="338138"/>
                  </a:cubicBezTo>
                  <a:cubicBezTo>
                    <a:pt x="76200" y="356521"/>
                    <a:pt x="91154" y="371475"/>
                    <a:pt x="109538" y="371475"/>
                  </a:cubicBezTo>
                  <a:lnTo>
                    <a:pt x="152400" y="371475"/>
                  </a:lnTo>
                  <a:cubicBezTo>
                    <a:pt x="190500" y="371475"/>
                    <a:pt x="276225" y="314325"/>
                    <a:pt x="276225" y="247650"/>
                  </a:cubicBezTo>
                  <a:lnTo>
                    <a:pt x="276225" y="247650"/>
                  </a:lnTo>
                  <a:lnTo>
                    <a:pt x="276225" y="66675"/>
                  </a:lnTo>
                  <a:cubicBezTo>
                    <a:pt x="276225" y="29908"/>
                    <a:pt x="246412" y="0"/>
                    <a:pt x="209550" y="0"/>
                  </a:cubicBezTo>
                  <a:close/>
                </a:path>
              </a:pathLst>
            </a:custGeom>
            <a:solidFill>
              <a:srgbClr val="3D3B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2996759" y="1044338"/>
              <a:ext cx="1393698" cy="1829229"/>
            </a:xfrm>
            <a:custGeom>
              <a:rect b="b" l="l" r="r" t="t"/>
              <a:pathLst>
                <a:path extrusionOk="0" h="400050" w="304800">
                  <a:moveTo>
                    <a:pt x="166688" y="400050"/>
                  </a:moveTo>
                  <a:lnTo>
                    <a:pt x="123825" y="400050"/>
                  </a:lnTo>
                  <a:cubicBezTo>
                    <a:pt x="97536" y="400050"/>
                    <a:pt x="76200" y="378714"/>
                    <a:pt x="76200" y="352425"/>
                  </a:cubicBezTo>
                  <a:cubicBezTo>
                    <a:pt x="76200" y="326136"/>
                    <a:pt x="97536" y="304800"/>
                    <a:pt x="123825" y="304800"/>
                  </a:cubicBezTo>
                  <a:lnTo>
                    <a:pt x="147447" y="304800"/>
                  </a:lnTo>
                  <a:cubicBezTo>
                    <a:pt x="181737" y="304800"/>
                    <a:pt x="209550" y="276892"/>
                    <a:pt x="209550" y="242697"/>
                  </a:cubicBezTo>
                  <a:lnTo>
                    <a:pt x="209550" y="95250"/>
                  </a:lnTo>
                  <a:lnTo>
                    <a:pt x="14288" y="95250"/>
                  </a:lnTo>
                  <a:cubicBezTo>
                    <a:pt x="6382" y="95250"/>
                    <a:pt x="0" y="88868"/>
                    <a:pt x="0" y="80963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223838" y="0"/>
                  </a:lnTo>
                  <a:cubicBezTo>
                    <a:pt x="268510" y="0"/>
                    <a:pt x="304800" y="36290"/>
                    <a:pt x="304800" y="80963"/>
                  </a:cubicBezTo>
                  <a:lnTo>
                    <a:pt x="304800" y="261938"/>
                  </a:lnTo>
                  <a:cubicBezTo>
                    <a:pt x="304800" y="336137"/>
                    <a:pt x="212122" y="400050"/>
                    <a:pt x="166688" y="400050"/>
                  </a:cubicBezTo>
                  <a:close/>
                  <a:moveTo>
                    <a:pt x="123825" y="333375"/>
                  </a:moveTo>
                  <a:cubicBezTo>
                    <a:pt x="113347" y="333375"/>
                    <a:pt x="104775" y="341947"/>
                    <a:pt x="104775" y="352425"/>
                  </a:cubicBezTo>
                  <a:cubicBezTo>
                    <a:pt x="104775" y="362902"/>
                    <a:pt x="113347" y="371475"/>
                    <a:pt x="123825" y="371475"/>
                  </a:cubicBezTo>
                  <a:lnTo>
                    <a:pt x="166688" y="371475"/>
                  </a:lnTo>
                  <a:cubicBezTo>
                    <a:pt x="197358" y="371475"/>
                    <a:pt x="276225" y="319373"/>
                    <a:pt x="276225" y="261938"/>
                  </a:cubicBezTo>
                  <a:lnTo>
                    <a:pt x="276225" y="80963"/>
                  </a:lnTo>
                  <a:cubicBezTo>
                    <a:pt x="276225" y="52102"/>
                    <a:pt x="252698" y="28575"/>
                    <a:pt x="223838" y="28575"/>
                  </a:cubicBezTo>
                  <a:lnTo>
                    <a:pt x="28575" y="28575"/>
                  </a:lnTo>
                  <a:lnTo>
                    <a:pt x="28575" y="66675"/>
                  </a:lnTo>
                  <a:lnTo>
                    <a:pt x="223838" y="66675"/>
                  </a:lnTo>
                  <a:cubicBezTo>
                    <a:pt x="231743" y="66675"/>
                    <a:pt x="238125" y="73057"/>
                    <a:pt x="238125" y="80963"/>
                  </a:cubicBezTo>
                  <a:lnTo>
                    <a:pt x="238125" y="242697"/>
                  </a:lnTo>
                  <a:cubicBezTo>
                    <a:pt x="238125" y="292703"/>
                    <a:pt x="197453" y="333375"/>
                    <a:pt x="147447" y="333375"/>
                  </a:cubicBezTo>
                  <a:lnTo>
                    <a:pt x="123825" y="33337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2147643" y="282310"/>
              <a:ext cx="217765" cy="435531"/>
            </a:xfrm>
            <a:custGeom>
              <a:rect b="b" l="l" r="r" t="t"/>
              <a:pathLst>
                <a:path extrusionOk="0" h="95250" w="47625">
                  <a:moveTo>
                    <a:pt x="47625" y="95250"/>
                  </a:moveTo>
                  <a:lnTo>
                    <a:pt x="0" y="95250"/>
                  </a:lnTo>
                  <a:lnTo>
                    <a:pt x="0" y="23813"/>
                  </a:lnTo>
                  <a:cubicBezTo>
                    <a:pt x="0" y="10668"/>
                    <a:pt x="10668" y="0"/>
                    <a:pt x="23813" y="0"/>
                  </a:cubicBezTo>
                  <a:lnTo>
                    <a:pt x="23813" y="0"/>
                  </a:lnTo>
                  <a:cubicBezTo>
                    <a:pt x="36957" y="0"/>
                    <a:pt x="47625" y="10668"/>
                    <a:pt x="47625" y="23813"/>
                  </a:cubicBezTo>
                  <a:lnTo>
                    <a:pt x="47625" y="95250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2082328" y="216995"/>
              <a:ext cx="348424" cy="566190"/>
            </a:xfrm>
            <a:custGeom>
              <a:rect b="b" l="l" r="r" t="t"/>
              <a:pathLst>
                <a:path extrusionOk="0" h="123825" w="76200">
                  <a:moveTo>
                    <a:pt x="61913" y="123825"/>
                  </a:moveTo>
                  <a:lnTo>
                    <a:pt x="14288" y="123825"/>
                  </a:lnTo>
                  <a:cubicBezTo>
                    <a:pt x="6382" y="123825"/>
                    <a:pt x="0" y="117443"/>
                    <a:pt x="0" y="109538"/>
                  </a:cubicBezTo>
                  <a:lnTo>
                    <a:pt x="0" y="38100"/>
                  </a:lnTo>
                  <a:cubicBezTo>
                    <a:pt x="0" y="17050"/>
                    <a:pt x="17050" y="0"/>
                    <a:pt x="38100" y="0"/>
                  </a:cubicBezTo>
                  <a:cubicBezTo>
                    <a:pt x="59150" y="0"/>
                    <a:pt x="76200" y="17050"/>
                    <a:pt x="76200" y="38100"/>
                  </a:cubicBezTo>
                  <a:lnTo>
                    <a:pt x="76200" y="109538"/>
                  </a:lnTo>
                  <a:cubicBezTo>
                    <a:pt x="76200" y="117443"/>
                    <a:pt x="69818" y="123825"/>
                    <a:pt x="61913" y="123825"/>
                  </a:cubicBezTo>
                  <a:close/>
                  <a:moveTo>
                    <a:pt x="28575" y="95250"/>
                  </a:moveTo>
                  <a:lnTo>
                    <a:pt x="47625" y="95250"/>
                  </a:lnTo>
                  <a:lnTo>
                    <a:pt x="47625" y="38100"/>
                  </a:lnTo>
                  <a:cubicBezTo>
                    <a:pt x="47625" y="32861"/>
                    <a:pt x="43339" y="28575"/>
                    <a:pt x="38100" y="28575"/>
                  </a:cubicBezTo>
                  <a:cubicBezTo>
                    <a:pt x="32861" y="28575"/>
                    <a:pt x="28575" y="32861"/>
                    <a:pt x="28575" y="38100"/>
                  </a:cubicBezTo>
                  <a:lnTo>
                    <a:pt x="28575" y="9525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1518427" y="2633705"/>
              <a:ext cx="1524357" cy="304871"/>
            </a:xfrm>
            <a:custGeom>
              <a:rect b="b" l="l" r="r" t="t"/>
              <a:pathLst>
                <a:path extrusionOk="0" h="66675" w="333375">
                  <a:moveTo>
                    <a:pt x="0" y="0"/>
                  </a:moveTo>
                  <a:lnTo>
                    <a:pt x="333375" y="0"/>
                  </a:lnTo>
                  <a:lnTo>
                    <a:pt x="333375" y="66675"/>
                  </a:lnTo>
                  <a:lnTo>
                    <a:pt x="0" y="66675"/>
                  </a:lnTo>
                  <a:close/>
                </a:path>
              </a:pathLst>
            </a:custGeom>
            <a:solidFill>
              <a:srgbClr val="3F393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1453110" y="2568390"/>
              <a:ext cx="1655012" cy="435531"/>
            </a:xfrm>
            <a:custGeom>
              <a:rect b="b" l="l" r="r" t="t"/>
              <a:pathLst>
                <a:path extrusionOk="0" h="95250" w="361949">
                  <a:moveTo>
                    <a:pt x="347662" y="95250"/>
                  </a:moveTo>
                  <a:lnTo>
                    <a:pt x="14288" y="95250"/>
                  </a:lnTo>
                  <a:cubicBezTo>
                    <a:pt x="6382" y="95250"/>
                    <a:pt x="0" y="88868"/>
                    <a:pt x="0" y="80963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lnTo>
                    <a:pt x="347662" y="0"/>
                  </a:lnTo>
                  <a:cubicBezTo>
                    <a:pt x="355568" y="0"/>
                    <a:pt x="361950" y="6382"/>
                    <a:pt x="361950" y="14288"/>
                  </a:cubicBezTo>
                  <a:lnTo>
                    <a:pt x="361950" y="80963"/>
                  </a:lnTo>
                  <a:cubicBezTo>
                    <a:pt x="361950" y="88868"/>
                    <a:pt x="355568" y="95250"/>
                    <a:pt x="347662" y="95250"/>
                  </a:cubicBezTo>
                  <a:close/>
                  <a:moveTo>
                    <a:pt x="28575" y="66675"/>
                  </a:moveTo>
                  <a:lnTo>
                    <a:pt x="333375" y="66675"/>
                  </a:lnTo>
                  <a:lnTo>
                    <a:pt x="333375" y="28575"/>
                  </a:lnTo>
                  <a:lnTo>
                    <a:pt x="28575" y="28575"/>
                  </a:lnTo>
                  <a:lnTo>
                    <a:pt x="28575" y="6667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1148298" y="2982058"/>
              <a:ext cx="2264755" cy="1524357"/>
            </a:xfrm>
            <a:custGeom>
              <a:rect b="b" l="l" r="r" t="t"/>
              <a:pathLst>
                <a:path extrusionOk="0" h="333375" w="495299">
                  <a:moveTo>
                    <a:pt x="428625" y="0"/>
                  </a:moveTo>
                  <a:lnTo>
                    <a:pt x="76200" y="0"/>
                  </a:lnTo>
                  <a:lnTo>
                    <a:pt x="0" y="333375"/>
                  </a:lnTo>
                  <a:lnTo>
                    <a:pt x="495300" y="333375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1083145" y="2916305"/>
              <a:ext cx="2395231" cy="1655451"/>
            </a:xfrm>
            <a:custGeom>
              <a:rect b="b" l="l" r="r" t="t"/>
              <a:pathLst>
                <a:path extrusionOk="0" h="362045" w="523834">
                  <a:moveTo>
                    <a:pt x="509552" y="362045"/>
                  </a:moveTo>
                  <a:lnTo>
                    <a:pt x="14252" y="362045"/>
                  </a:lnTo>
                  <a:cubicBezTo>
                    <a:pt x="9870" y="362045"/>
                    <a:pt x="5775" y="360045"/>
                    <a:pt x="3108" y="356616"/>
                  </a:cubicBezTo>
                  <a:cubicBezTo>
                    <a:pt x="441" y="353187"/>
                    <a:pt x="-607" y="348806"/>
                    <a:pt x="345" y="344519"/>
                  </a:cubicBezTo>
                  <a:lnTo>
                    <a:pt x="76545" y="11144"/>
                  </a:lnTo>
                  <a:cubicBezTo>
                    <a:pt x="78069" y="4667"/>
                    <a:pt x="83785" y="0"/>
                    <a:pt x="90452" y="0"/>
                  </a:cubicBezTo>
                  <a:lnTo>
                    <a:pt x="442877" y="0"/>
                  </a:lnTo>
                  <a:cubicBezTo>
                    <a:pt x="449640" y="0"/>
                    <a:pt x="455545" y="4763"/>
                    <a:pt x="456879" y="11525"/>
                  </a:cubicBezTo>
                  <a:lnTo>
                    <a:pt x="523554" y="344900"/>
                  </a:lnTo>
                  <a:cubicBezTo>
                    <a:pt x="524411" y="349091"/>
                    <a:pt x="523268" y="353473"/>
                    <a:pt x="520601" y="356807"/>
                  </a:cubicBezTo>
                  <a:cubicBezTo>
                    <a:pt x="517934" y="360140"/>
                    <a:pt x="513838" y="362045"/>
                    <a:pt x="509552" y="362045"/>
                  </a:cubicBezTo>
                  <a:close/>
                  <a:moveTo>
                    <a:pt x="32159" y="333470"/>
                  </a:moveTo>
                  <a:lnTo>
                    <a:pt x="492121" y="333470"/>
                  </a:lnTo>
                  <a:lnTo>
                    <a:pt x="431161" y="28670"/>
                  </a:lnTo>
                  <a:lnTo>
                    <a:pt x="101882" y="28670"/>
                  </a:lnTo>
                  <a:lnTo>
                    <a:pt x="32159" y="33347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2705881" y="3069146"/>
              <a:ext cx="217765" cy="1437251"/>
            </a:xfrm>
            <a:custGeom>
              <a:rect b="b" l="l" r="r" t="t"/>
              <a:pathLst>
                <a:path extrusionOk="0" h="314325" w="47625">
                  <a:moveTo>
                    <a:pt x="0" y="0"/>
                  </a:moveTo>
                  <a:lnTo>
                    <a:pt x="47625" y="314325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3"/>
            <p:cNvSpPr/>
            <p:nvPr/>
          </p:nvSpPr>
          <p:spPr>
            <a:xfrm>
              <a:off x="2640294" y="3003657"/>
              <a:ext cx="348525" cy="1568084"/>
            </a:xfrm>
            <a:custGeom>
              <a:rect b="b" l="l" r="r" t="t"/>
              <a:pathLst>
                <a:path extrusionOk="0" h="342938" w="76222">
                  <a:moveTo>
                    <a:pt x="61876" y="342938"/>
                  </a:moveTo>
                  <a:cubicBezTo>
                    <a:pt x="54923" y="342938"/>
                    <a:pt x="48827" y="337890"/>
                    <a:pt x="47779" y="330746"/>
                  </a:cubicBezTo>
                  <a:lnTo>
                    <a:pt x="154" y="16421"/>
                  </a:lnTo>
                  <a:cubicBezTo>
                    <a:pt x="-989" y="8610"/>
                    <a:pt x="4345" y="1371"/>
                    <a:pt x="12156" y="133"/>
                  </a:cubicBezTo>
                  <a:cubicBezTo>
                    <a:pt x="19966" y="-915"/>
                    <a:pt x="27205" y="4324"/>
                    <a:pt x="28443" y="12135"/>
                  </a:cubicBezTo>
                  <a:lnTo>
                    <a:pt x="76068" y="326460"/>
                  </a:lnTo>
                  <a:cubicBezTo>
                    <a:pt x="77212" y="334270"/>
                    <a:pt x="71877" y="341509"/>
                    <a:pt x="64067" y="342747"/>
                  </a:cubicBezTo>
                  <a:cubicBezTo>
                    <a:pt x="63305" y="342938"/>
                    <a:pt x="62638" y="342938"/>
                    <a:pt x="61876" y="34293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3"/>
            <p:cNvSpPr/>
            <p:nvPr/>
          </p:nvSpPr>
          <p:spPr>
            <a:xfrm>
              <a:off x="1660819" y="3069146"/>
              <a:ext cx="174212" cy="1437251"/>
            </a:xfrm>
            <a:custGeom>
              <a:rect b="b" l="l" r="r" t="t"/>
              <a:pathLst>
                <a:path extrusionOk="0" h="314325" w="38100">
                  <a:moveTo>
                    <a:pt x="38100" y="0"/>
                  </a:moveTo>
                  <a:lnTo>
                    <a:pt x="0" y="314325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3"/>
            <p:cNvSpPr/>
            <p:nvPr/>
          </p:nvSpPr>
          <p:spPr>
            <a:xfrm>
              <a:off x="1595454" y="3003864"/>
              <a:ext cx="304963" cy="1567874"/>
            </a:xfrm>
            <a:custGeom>
              <a:rect b="b" l="l" r="r" t="t"/>
              <a:pathLst>
                <a:path extrusionOk="0" h="342892" w="66695">
                  <a:moveTo>
                    <a:pt x="14298" y="342892"/>
                  </a:moveTo>
                  <a:cubicBezTo>
                    <a:pt x="13726" y="342892"/>
                    <a:pt x="13154" y="342892"/>
                    <a:pt x="12583" y="342797"/>
                  </a:cubicBezTo>
                  <a:cubicBezTo>
                    <a:pt x="4773" y="341845"/>
                    <a:pt x="-847" y="334701"/>
                    <a:pt x="105" y="326890"/>
                  </a:cubicBezTo>
                  <a:lnTo>
                    <a:pt x="38205" y="12565"/>
                  </a:lnTo>
                  <a:cubicBezTo>
                    <a:pt x="39158" y="4755"/>
                    <a:pt x="46301" y="-770"/>
                    <a:pt x="54112" y="88"/>
                  </a:cubicBezTo>
                  <a:cubicBezTo>
                    <a:pt x="61923" y="1040"/>
                    <a:pt x="67542" y="8184"/>
                    <a:pt x="66590" y="15994"/>
                  </a:cubicBezTo>
                  <a:lnTo>
                    <a:pt x="28490" y="330319"/>
                  </a:lnTo>
                  <a:cubicBezTo>
                    <a:pt x="27537" y="337654"/>
                    <a:pt x="21441" y="342892"/>
                    <a:pt x="14298" y="342892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1148302" y="1066107"/>
              <a:ext cx="2264755" cy="1524357"/>
            </a:xfrm>
            <a:custGeom>
              <a:rect b="b" l="l" r="r" t="t"/>
              <a:pathLst>
                <a:path extrusionOk="0" h="333375" w="495299">
                  <a:moveTo>
                    <a:pt x="428625" y="333375"/>
                  </a:moveTo>
                  <a:lnTo>
                    <a:pt x="76200" y="333375"/>
                  </a:lnTo>
                  <a:lnTo>
                    <a:pt x="0" y="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1083087" y="1000355"/>
              <a:ext cx="2395290" cy="1655451"/>
            </a:xfrm>
            <a:custGeom>
              <a:rect b="b" l="l" r="r" t="t"/>
              <a:pathLst>
                <a:path extrusionOk="0" h="362045" w="523847">
                  <a:moveTo>
                    <a:pt x="442890" y="362045"/>
                  </a:moveTo>
                  <a:lnTo>
                    <a:pt x="90465" y="362045"/>
                  </a:lnTo>
                  <a:cubicBezTo>
                    <a:pt x="83798" y="362045"/>
                    <a:pt x="77987" y="357473"/>
                    <a:pt x="76559" y="350901"/>
                  </a:cubicBezTo>
                  <a:lnTo>
                    <a:pt x="359" y="17526"/>
                  </a:lnTo>
                  <a:cubicBezTo>
                    <a:pt x="-594" y="13240"/>
                    <a:pt x="359" y="8858"/>
                    <a:pt x="3121" y="5429"/>
                  </a:cubicBezTo>
                  <a:cubicBezTo>
                    <a:pt x="5788" y="2000"/>
                    <a:pt x="9979" y="0"/>
                    <a:pt x="14265" y="0"/>
                  </a:cubicBezTo>
                  <a:lnTo>
                    <a:pt x="509565" y="0"/>
                  </a:lnTo>
                  <a:cubicBezTo>
                    <a:pt x="513851" y="0"/>
                    <a:pt x="517947" y="1905"/>
                    <a:pt x="520614" y="5239"/>
                  </a:cubicBezTo>
                  <a:cubicBezTo>
                    <a:pt x="523281" y="8573"/>
                    <a:pt x="524424" y="12859"/>
                    <a:pt x="523567" y="17145"/>
                  </a:cubicBezTo>
                  <a:lnTo>
                    <a:pt x="456892" y="350520"/>
                  </a:lnTo>
                  <a:cubicBezTo>
                    <a:pt x="455558" y="357283"/>
                    <a:pt x="449653" y="362045"/>
                    <a:pt x="442890" y="362045"/>
                  </a:cubicBezTo>
                  <a:close/>
                  <a:moveTo>
                    <a:pt x="101800" y="333470"/>
                  </a:moveTo>
                  <a:lnTo>
                    <a:pt x="431079" y="333470"/>
                  </a:lnTo>
                  <a:lnTo>
                    <a:pt x="492039" y="28670"/>
                  </a:lnTo>
                  <a:lnTo>
                    <a:pt x="32077" y="28670"/>
                  </a:lnTo>
                  <a:lnTo>
                    <a:pt x="101800" y="33347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3"/>
            <p:cNvSpPr/>
            <p:nvPr/>
          </p:nvSpPr>
          <p:spPr>
            <a:xfrm>
              <a:off x="1660819" y="1109652"/>
              <a:ext cx="217765" cy="1437251"/>
            </a:xfrm>
            <a:custGeom>
              <a:rect b="b" l="l" r="r" t="t"/>
              <a:pathLst>
                <a:path extrusionOk="0" h="314325" w="47625">
                  <a:moveTo>
                    <a:pt x="0" y="0"/>
                  </a:moveTo>
                  <a:lnTo>
                    <a:pt x="47625" y="314325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3"/>
            <p:cNvSpPr/>
            <p:nvPr/>
          </p:nvSpPr>
          <p:spPr>
            <a:xfrm>
              <a:off x="1595231" y="1044165"/>
              <a:ext cx="348525" cy="1568084"/>
            </a:xfrm>
            <a:custGeom>
              <a:rect b="b" l="l" r="r" t="t"/>
              <a:pathLst>
                <a:path extrusionOk="0" h="342938" w="76222">
                  <a:moveTo>
                    <a:pt x="61876" y="342938"/>
                  </a:moveTo>
                  <a:cubicBezTo>
                    <a:pt x="54923" y="342938"/>
                    <a:pt x="48827" y="337890"/>
                    <a:pt x="47779" y="330746"/>
                  </a:cubicBezTo>
                  <a:lnTo>
                    <a:pt x="154" y="16421"/>
                  </a:lnTo>
                  <a:cubicBezTo>
                    <a:pt x="-989" y="8610"/>
                    <a:pt x="4345" y="1371"/>
                    <a:pt x="12156" y="133"/>
                  </a:cubicBezTo>
                  <a:cubicBezTo>
                    <a:pt x="19966" y="-915"/>
                    <a:pt x="27205" y="4324"/>
                    <a:pt x="28443" y="12135"/>
                  </a:cubicBezTo>
                  <a:lnTo>
                    <a:pt x="76068" y="326460"/>
                  </a:lnTo>
                  <a:cubicBezTo>
                    <a:pt x="77211" y="334270"/>
                    <a:pt x="71877" y="341509"/>
                    <a:pt x="64067" y="342747"/>
                  </a:cubicBezTo>
                  <a:cubicBezTo>
                    <a:pt x="63305" y="342938"/>
                    <a:pt x="62638" y="342938"/>
                    <a:pt x="61876" y="34293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3"/>
            <p:cNvSpPr/>
            <p:nvPr/>
          </p:nvSpPr>
          <p:spPr>
            <a:xfrm>
              <a:off x="2705885" y="1153195"/>
              <a:ext cx="174212" cy="1437251"/>
            </a:xfrm>
            <a:custGeom>
              <a:rect b="b" l="l" r="r" t="t"/>
              <a:pathLst>
                <a:path extrusionOk="0" h="314325" w="38100">
                  <a:moveTo>
                    <a:pt x="38100" y="0"/>
                  </a:moveTo>
                  <a:lnTo>
                    <a:pt x="0" y="314325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3"/>
            <p:cNvSpPr/>
            <p:nvPr/>
          </p:nvSpPr>
          <p:spPr>
            <a:xfrm>
              <a:off x="2640519" y="1087914"/>
              <a:ext cx="304963" cy="1567874"/>
            </a:xfrm>
            <a:custGeom>
              <a:rect b="b" l="l" r="r" t="t"/>
              <a:pathLst>
                <a:path extrusionOk="0" h="342892" w="66695">
                  <a:moveTo>
                    <a:pt x="14298" y="342892"/>
                  </a:moveTo>
                  <a:cubicBezTo>
                    <a:pt x="13726" y="342892"/>
                    <a:pt x="13155" y="342892"/>
                    <a:pt x="12583" y="342797"/>
                  </a:cubicBezTo>
                  <a:cubicBezTo>
                    <a:pt x="4773" y="341845"/>
                    <a:pt x="-847" y="334701"/>
                    <a:pt x="105" y="326890"/>
                  </a:cubicBezTo>
                  <a:lnTo>
                    <a:pt x="38205" y="12565"/>
                  </a:lnTo>
                  <a:cubicBezTo>
                    <a:pt x="39158" y="4755"/>
                    <a:pt x="46301" y="-770"/>
                    <a:pt x="54112" y="88"/>
                  </a:cubicBezTo>
                  <a:cubicBezTo>
                    <a:pt x="61923" y="1040"/>
                    <a:pt x="67542" y="8184"/>
                    <a:pt x="66590" y="15994"/>
                  </a:cubicBezTo>
                  <a:lnTo>
                    <a:pt x="28490" y="330319"/>
                  </a:lnTo>
                  <a:cubicBezTo>
                    <a:pt x="27537" y="337654"/>
                    <a:pt x="21441" y="342892"/>
                    <a:pt x="14298" y="342892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3"/>
            <p:cNvSpPr/>
            <p:nvPr/>
          </p:nvSpPr>
          <p:spPr>
            <a:xfrm>
              <a:off x="551743" y="1066107"/>
              <a:ext cx="942923" cy="1567910"/>
            </a:xfrm>
            <a:custGeom>
              <a:rect b="b" l="l" r="r" t="t"/>
              <a:pathLst>
                <a:path extrusionOk="0" h="342900" w="206216">
                  <a:moveTo>
                    <a:pt x="130016" y="0"/>
                  </a:moveTo>
                  <a:lnTo>
                    <a:pt x="0" y="0"/>
                  </a:lnTo>
                  <a:lnTo>
                    <a:pt x="206216" y="342900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3"/>
            <p:cNvSpPr/>
            <p:nvPr/>
          </p:nvSpPr>
          <p:spPr>
            <a:xfrm>
              <a:off x="486146" y="1000793"/>
              <a:ext cx="1073701" cy="1698569"/>
            </a:xfrm>
            <a:custGeom>
              <a:rect b="b" l="l" r="r" t="t"/>
              <a:pathLst>
                <a:path extrusionOk="0" h="371475" w="234817">
                  <a:moveTo>
                    <a:pt x="220565" y="371475"/>
                  </a:moveTo>
                  <a:cubicBezTo>
                    <a:pt x="215707" y="371475"/>
                    <a:pt x="210945" y="368998"/>
                    <a:pt x="208278" y="364522"/>
                  </a:cubicBezTo>
                  <a:lnTo>
                    <a:pt x="2061" y="21622"/>
                  </a:lnTo>
                  <a:cubicBezTo>
                    <a:pt x="-606" y="17240"/>
                    <a:pt x="-701" y="11716"/>
                    <a:pt x="1871" y="7239"/>
                  </a:cubicBezTo>
                  <a:cubicBezTo>
                    <a:pt x="4442" y="2762"/>
                    <a:pt x="9110" y="0"/>
                    <a:pt x="14349" y="0"/>
                  </a:cubicBezTo>
                  <a:lnTo>
                    <a:pt x="144365" y="0"/>
                  </a:lnTo>
                  <a:cubicBezTo>
                    <a:pt x="151032" y="0"/>
                    <a:pt x="156842" y="4667"/>
                    <a:pt x="158271" y="11144"/>
                  </a:cubicBezTo>
                  <a:lnTo>
                    <a:pt x="234471" y="354044"/>
                  </a:lnTo>
                  <a:cubicBezTo>
                    <a:pt x="235995" y="360902"/>
                    <a:pt x="232376" y="367855"/>
                    <a:pt x="225804" y="370427"/>
                  </a:cubicBezTo>
                  <a:cubicBezTo>
                    <a:pt x="224184" y="371189"/>
                    <a:pt x="222375" y="371475"/>
                    <a:pt x="220565" y="371475"/>
                  </a:cubicBezTo>
                  <a:close/>
                  <a:moveTo>
                    <a:pt x="39590" y="28575"/>
                  </a:moveTo>
                  <a:lnTo>
                    <a:pt x="187608" y="274606"/>
                  </a:lnTo>
                  <a:lnTo>
                    <a:pt x="132935" y="28575"/>
                  </a:lnTo>
                  <a:lnTo>
                    <a:pt x="39590" y="2857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3"/>
            <p:cNvSpPr/>
            <p:nvPr/>
          </p:nvSpPr>
          <p:spPr>
            <a:xfrm>
              <a:off x="1114337" y="521803"/>
              <a:ext cx="2318326" cy="544411"/>
            </a:xfrm>
            <a:custGeom>
              <a:rect b="b" l="l" r="r" t="t"/>
              <a:pathLst>
                <a:path extrusionOk="0" h="119062" w="507015">
                  <a:moveTo>
                    <a:pt x="0" y="119063"/>
                  </a:moveTo>
                  <a:lnTo>
                    <a:pt x="246221" y="0"/>
                  </a:lnTo>
                  <a:lnTo>
                    <a:pt x="507016" y="119063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3"/>
            <p:cNvSpPr/>
            <p:nvPr/>
          </p:nvSpPr>
          <p:spPr>
            <a:xfrm>
              <a:off x="1049201" y="456157"/>
              <a:ext cx="2448565" cy="675399"/>
            </a:xfrm>
            <a:custGeom>
              <a:rect b="b" l="l" r="r" t="t"/>
              <a:pathLst>
                <a:path extrusionOk="0" h="147709" w="535498">
                  <a:moveTo>
                    <a:pt x="521264" y="147710"/>
                  </a:moveTo>
                  <a:lnTo>
                    <a:pt x="14248" y="147710"/>
                  </a:lnTo>
                  <a:cubicBezTo>
                    <a:pt x="7581" y="147710"/>
                    <a:pt x="1771" y="143138"/>
                    <a:pt x="342" y="136566"/>
                  </a:cubicBezTo>
                  <a:cubicBezTo>
                    <a:pt x="-1087" y="129993"/>
                    <a:pt x="2056" y="123421"/>
                    <a:pt x="8057" y="120468"/>
                  </a:cubicBezTo>
                  <a:lnTo>
                    <a:pt x="254183" y="1406"/>
                  </a:lnTo>
                  <a:cubicBezTo>
                    <a:pt x="257993" y="-404"/>
                    <a:pt x="262470" y="-499"/>
                    <a:pt x="266375" y="1311"/>
                  </a:cubicBezTo>
                  <a:lnTo>
                    <a:pt x="527169" y="120373"/>
                  </a:lnTo>
                  <a:cubicBezTo>
                    <a:pt x="533266" y="123135"/>
                    <a:pt x="536599" y="129803"/>
                    <a:pt x="535170" y="136375"/>
                  </a:cubicBezTo>
                  <a:cubicBezTo>
                    <a:pt x="533837" y="143043"/>
                    <a:pt x="528027" y="147710"/>
                    <a:pt x="521264" y="147710"/>
                  </a:cubicBezTo>
                  <a:close/>
                  <a:moveTo>
                    <a:pt x="76637" y="119135"/>
                  </a:moveTo>
                  <a:lnTo>
                    <a:pt x="455542" y="119135"/>
                  </a:lnTo>
                  <a:lnTo>
                    <a:pt x="260565" y="30171"/>
                  </a:lnTo>
                  <a:lnTo>
                    <a:pt x="76637" y="11913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3"/>
            <p:cNvSpPr/>
            <p:nvPr/>
          </p:nvSpPr>
          <p:spPr>
            <a:xfrm>
              <a:off x="572211" y="1022997"/>
              <a:ext cx="942923" cy="1567910"/>
            </a:xfrm>
            <a:custGeom>
              <a:rect b="b" l="l" r="r" t="t"/>
              <a:pathLst>
                <a:path extrusionOk="0" h="342900" w="206216">
                  <a:moveTo>
                    <a:pt x="150400" y="91726"/>
                  </a:moveTo>
                  <a:lnTo>
                    <a:pt x="95250" y="0"/>
                  </a:lnTo>
                  <a:lnTo>
                    <a:pt x="0" y="0"/>
                  </a:lnTo>
                  <a:lnTo>
                    <a:pt x="206216" y="34290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3"/>
            <p:cNvSpPr/>
            <p:nvPr/>
          </p:nvSpPr>
          <p:spPr>
            <a:xfrm>
              <a:off x="1135237" y="239200"/>
              <a:ext cx="1348837" cy="783955"/>
            </a:xfrm>
            <a:custGeom>
              <a:rect b="b" l="l" r="r" t="t"/>
              <a:pathLst>
                <a:path extrusionOk="0" h="171450" w="294989">
                  <a:moveTo>
                    <a:pt x="294989" y="74771"/>
                  </a:moveTo>
                  <a:lnTo>
                    <a:pt x="273558" y="64961"/>
                  </a:lnTo>
                  <a:lnTo>
                    <a:pt x="273558" y="23813"/>
                  </a:lnTo>
                  <a:cubicBezTo>
                    <a:pt x="273558" y="10668"/>
                    <a:pt x="262890" y="0"/>
                    <a:pt x="249746" y="0"/>
                  </a:cubicBezTo>
                  <a:cubicBezTo>
                    <a:pt x="236601" y="0"/>
                    <a:pt x="225933" y="10668"/>
                    <a:pt x="225933" y="23813"/>
                  </a:cubicBezTo>
                  <a:lnTo>
                    <a:pt x="225933" y="62103"/>
                  </a:lnTo>
                  <a:lnTo>
                    <a:pt x="0" y="171450"/>
                  </a:lnTo>
                  <a:lnTo>
                    <a:pt x="95250" y="171450"/>
                  </a:lnTo>
                  <a:lnTo>
                    <a:pt x="294989" y="74771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3"/>
            <p:cNvSpPr/>
            <p:nvPr/>
          </p:nvSpPr>
          <p:spPr>
            <a:xfrm>
              <a:off x="1538894" y="2590594"/>
              <a:ext cx="435531" cy="304871"/>
            </a:xfrm>
            <a:custGeom>
              <a:rect b="b" l="l" r="r" t="t"/>
              <a:pathLst>
                <a:path extrusionOk="0" h="66675" w="95250">
                  <a:moveTo>
                    <a:pt x="0" y="0"/>
                  </a:moveTo>
                  <a:lnTo>
                    <a:pt x="0" y="66675"/>
                  </a:lnTo>
                  <a:lnTo>
                    <a:pt x="95250" y="66675"/>
                  </a:lnTo>
                  <a:lnTo>
                    <a:pt x="95250" y="0"/>
                  </a:lnTo>
                  <a:lnTo>
                    <a:pt x="90011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1168765" y="2938948"/>
              <a:ext cx="783955" cy="1524357"/>
            </a:xfrm>
            <a:custGeom>
              <a:rect b="b" l="l" r="r" t="t"/>
              <a:pathLst>
                <a:path extrusionOk="0" h="333375" w="171450">
                  <a:moveTo>
                    <a:pt x="0" y="333375"/>
                  </a:moveTo>
                  <a:lnTo>
                    <a:pt x="95250" y="333375"/>
                  </a:lnTo>
                  <a:lnTo>
                    <a:pt x="171450" y="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1924259" y="2547049"/>
              <a:ext cx="26132" cy="43553"/>
            </a:xfrm>
            <a:custGeom>
              <a:rect b="b" l="l" r="r" t="t"/>
              <a:pathLst>
                <a:path extrusionOk="0" h="9525" w="5715">
                  <a:moveTo>
                    <a:pt x="0" y="0"/>
                  </a:moveTo>
                  <a:lnTo>
                    <a:pt x="5715" y="9525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3"/>
            <p:cNvSpPr/>
            <p:nvPr/>
          </p:nvSpPr>
          <p:spPr>
            <a:xfrm flipH="1" rot="10800000">
              <a:off x="1176677" y="1134968"/>
              <a:ext cx="735092" cy="1524357"/>
            </a:xfrm>
            <a:custGeom>
              <a:rect b="b" l="l" r="r" t="t"/>
              <a:pathLst>
                <a:path extrusionOk="0" h="333375" w="171450">
                  <a:moveTo>
                    <a:pt x="0" y="333375"/>
                  </a:moveTo>
                  <a:lnTo>
                    <a:pt x="95250" y="333375"/>
                  </a:lnTo>
                  <a:lnTo>
                    <a:pt x="171450" y="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3"/>
            <p:cNvSpPr/>
            <p:nvPr/>
          </p:nvSpPr>
          <p:spPr>
            <a:xfrm flipH="1">
              <a:off x="2679733" y="2959050"/>
              <a:ext cx="735092" cy="1524357"/>
            </a:xfrm>
            <a:custGeom>
              <a:rect b="b" l="l" r="r" t="t"/>
              <a:pathLst>
                <a:path extrusionOk="0" h="333375" w="171450">
                  <a:moveTo>
                    <a:pt x="0" y="333375"/>
                  </a:moveTo>
                  <a:lnTo>
                    <a:pt x="95250" y="333375"/>
                  </a:lnTo>
                  <a:lnTo>
                    <a:pt x="171450" y="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3"/>
            <p:cNvSpPr/>
            <p:nvPr/>
          </p:nvSpPr>
          <p:spPr>
            <a:xfrm rot="10800000">
              <a:off x="2640304" y="1087819"/>
              <a:ext cx="801100" cy="1524357"/>
            </a:xfrm>
            <a:custGeom>
              <a:rect b="b" l="l" r="r" t="t"/>
              <a:pathLst>
                <a:path extrusionOk="0" h="333375" w="171450">
                  <a:moveTo>
                    <a:pt x="0" y="333375"/>
                  </a:moveTo>
                  <a:lnTo>
                    <a:pt x="95250" y="333375"/>
                  </a:lnTo>
                  <a:lnTo>
                    <a:pt x="171450" y="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