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CEEF2E-20D3-4AE3-B756-398505CD00AC}">
  <a:tblStyle styleId="{C6CEEF2E-20D3-4AE3-B756-398505CD00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92C738F-2B0D-427B-8CEB-5E0C53C63D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ed0d38746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ed0d3874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ed0d38746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ed0d3874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ed0d38746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ed0d3874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ed0d38746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ded0d3874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ed0d38746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ed0d3874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ed0d38746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ed0d3874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ed0d38746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ed0d3874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ded0d38746_0_2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ded0d3874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ded0d38746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ded0d38746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5195a9879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5195a9879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64373ae9c4_27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64373ae9c4_27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eaves">
  <p:cSld name="BLANK_2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rect b="b" l="l" r="r" t="t"/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osis" TargetMode="External"/><Relationship Id="rId4" Type="http://schemas.openxmlformats.org/officeDocument/2006/relationships/hyperlink" Target="http://www.1001fonts.com/pontano-sans-font.html" TargetMode="External"/><Relationship Id="rId5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Relationship Id="rId5" Type="http://schemas.openxmlformats.org/officeDocument/2006/relationships/image" Target="../media/image22.jpg"/><Relationship Id="rId6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932" r="942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14244" r="30607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4294967295" type="title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14" name="Google Shape;214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8" name="Google Shape;218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{C6CEEF2E-20D3-4AE3-B756-398505CD00AC}</a:tableStyleId>
              </a:tblPr>
              <a:tblGrid>
                <a:gridCol w="1047625"/>
                <a:gridCol w="1047625"/>
                <a:gridCol w="1047625"/>
                <a:gridCol w="1047625"/>
              </a:tblGrid>
              <a:tr h="40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6194" r="6185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 txBox="1"/>
          <p:nvPr>
            <p:ph idx="4294967295" type="title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idx="4294967295" type="ctrTitle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7" name="Google Shape;257;p29"/>
          <p:cNvSpPr txBox="1"/>
          <p:nvPr>
            <p:ph idx="4294967295" type="ctrTitle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8" name="Google Shape;258;p29"/>
          <p:cNvSpPr txBox="1"/>
          <p:nvPr>
            <p:ph idx="4294967295" type="subTitle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9" name="Google Shape;259;p29"/>
          <p:cNvSpPr txBox="1"/>
          <p:nvPr>
            <p:ph idx="4294967295" type="ctrTitle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60" name="Google Shape;260;p29"/>
          <p:cNvSpPr txBox="1"/>
          <p:nvPr>
            <p:ph idx="4294967295" type="subTitle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‹#›</a:t>
            </a:fld>
            <a:endParaRPr>
              <a:solidFill>
                <a:srgbClr val="51B148"/>
              </a:solidFill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b="0" l="44553" r="1113" t="17280"/>
          <a:stretch/>
        </p:blipFill>
        <p:spPr>
          <a:xfrm rot="-182">
            <a:off x="1152444" y="592222"/>
            <a:ext cx="1642531" cy="2500740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9" name="Google Shape;269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70" name="Google Shape;270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1" name="Google Shape;271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B8F567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2" name="Google Shape;272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4" name="Google Shape;274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51B148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5" name="Google Shape;275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76" name="Google Shape;276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7" name="Google Shape;277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9BCF6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8" name="Google Shape;278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79" name="Google Shape;279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9BC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" name="Google Shape;282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3" name="Google Shape;283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6" name="Google Shape;286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9" name="Google Shape;289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1" name="Google Shape;291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/>
          <p:nvPr>
            <p:ph idx="1" type="body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/>
          <p:nvPr>
            <p:ph idx="2" type="body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/>
          <p:nvPr>
            <p:ph idx="3" type="body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1"/>
          <p:cNvSpPr txBox="1"/>
          <p:nvPr>
            <p:ph idx="1" type="body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5" name="Google Shape;305;p31"/>
          <p:cNvSpPr txBox="1"/>
          <p:nvPr>
            <p:ph idx="2" type="body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6" name="Google Shape;306;p31"/>
          <p:cNvSpPr txBox="1"/>
          <p:nvPr>
            <p:ph idx="3" type="body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Excel or 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-182">
            <a:off x="1152444" y="592222"/>
            <a:ext cx="1642531" cy="2500740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15" name="Google Shape;315;p32"/>
          <p:cNvCxnSpPr/>
          <p:nvPr/>
        </p:nvCxnSpPr>
        <p:spPr>
          <a:xfrm>
            <a:off x="3508250" y="1074699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3508250" y="1784182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2"/>
          <p:cNvCxnSpPr/>
          <p:nvPr/>
        </p:nvCxnSpPr>
        <p:spPr>
          <a:xfrm>
            <a:off x="3508250" y="2493665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2"/>
          <p:cNvCxnSpPr/>
          <p:nvPr/>
        </p:nvCxnSpPr>
        <p:spPr>
          <a:xfrm>
            <a:off x="3508250" y="3203149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2"/>
          <p:cNvCxnSpPr/>
          <p:nvPr/>
        </p:nvCxnSpPr>
        <p:spPr>
          <a:xfrm>
            <a:off x="3508250" y="3934530"/>
            <a:ext cx="5178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32"/>
          <p:cNvSpPr txBox="1"/>
          <p:nvPr/>
        </p:nvSpPr>
        <p:spPr>
          <a:xfrm>
            <a:off x="3508250" y="915950"/>
            <a:ext cx="415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4000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3000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2000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1000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4125642" y="2380937"/>
            <a:ext cx="167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4350435" y="1986874"/>
            <a:ext cx="167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4575228" y="2493665"/>
            <a:ext cx="167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5379646" y="2694728"/>
            <a:ext cx="167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5604439" y="2096344"/>
            <a:ext cx="167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829232" y="1229023"/>
            <a:ext cx="167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633649" y="2140120"/>
            <a:ext cx="167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858443" y="1074575"/>
            <a:ext cx="167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083236" y="2322563"/>
            <a:ext cx="167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7887653" y="2753103"/>
            <a:ext cx="167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8112446" y="1293618"/>
            <a:ext cx="167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8337240" y="1607409"/>
            <a:ext cx="167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84F56"/>
              </a:solidFill>
            </a:endParaRPr>
          </a:p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1B14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6329" r="44411" t="0"/>
          <a:stretch/>
        </p:blipFill>
        <p:spPr>
          <a:xfrm>
            <a:off x="523197" y="432200"/>
            <a:ext cx="1749091" cy="2663023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3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Mobile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39" name="Google Shape;339;p33"/>
          <p:cNvGrpSpPr/>
          <p:nvPr/>
        </p:nvGrpSpPr>
        <p:grpSpPr>
          <a:xfrm>
            <a:off x="2104275" y="373572"/>
            <a:ext cx="2119546" cy="4396359"/>
            <a:chOff x="2547150" y="238125"/>
            <a:chExt cx="2525675" cy="5238750"/>
          </a:xfrm>
        </p:grpSpPr>
        <p:sp>
          <p:nvSpPr>
            <p:cNvPr id="340" name="Google Shape;34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1506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4"/>
          <p:cNvSpPr txBox="1"/>
          <p:nvPr>
            <p:ph idx="4294967295" type="body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Tablet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51" name="Google Shape;351;p34"/>
          <p:cNvGrpSpPr/>
          <p:nvPr/>
        </p:nvGrpSpPr>
        <p:grpSpPr>
          <a:xfrm>
            <a:off x="2029352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9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5"/>
          <p:cNvSpPr txBox="1"/>
          <p:nvPr>
            <p:ph idx="4294967295" type="body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Desktop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63" name="Google Shape;363;p35"/>
          <p:cNvGrpSpPr/>
          <p:nvPr/>
        </p:nvGrpSpPr>
        <p:grpSpPr>
          <a:xfrm>
            <a:off x="1176016" y="1162593"/>
            <a:ext cx="4810120" cy="2818192"/>
            <a:chOff x="1177450" y="241631"/>
            <a:chExt cx="6173152" cy="3616776"/>
          </a:xfrm>
        </p:grpSpPr>
        <p:sp>
          <p:nvSpPr>
            <p:cNvPr id="364" name="Google Shape;36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713161" y="1317981"/>
            <a:ext cx="3738934" cy="237504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6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75" name="Google Shape;375;p36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5020246" y="816383"/>
            <a:ext cx="2713515" cy="24682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 rot="2240807">
            <a:off x="6269797" y="3349126"/>
            <a:ext cx="1651746" cy="100249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 rot="-6741915">
            <a:off x="7586101" y="2562766"/>
            <a:ext cx="640976" cy="998332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4" name="Google Shape;384;p37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85" name="Google Shape;385;p3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37"/>
          <p:cNvPicPr preferRelativeResize="0"/>
          <p:nvPr/>
        </p:nvPicPr>
        <p:blipFill rotWithShape="1">
          <a:blip r:embed="rId5">
            <a:alphaModFix/>
          </a:blip>
          <a:srcRect b="-11217" l="8091" r="43307" t="22963"/>
          <a:stretch/>
        </p:blipFill>
        <p:spPr>
          <a:xfrm rot="-226005">
            <a:off x="1585500" y="1475773"/>
            <a:ext cx="2433561" cy="292773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2" name="Google Shape;392;p38"/>
          <p:cNvSpPr txBox="1"/>
          <p:nvPr>
            <p:ph idx="1" type="body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b="1" lang="en" sz="1400">
                <a:solidFill>
                  <a:srgbClr val="B8F567"/>
                </a:solidFill>
              </a:rPr>
              <a:t>#b8f567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b="1" lang="en" sz="1400">
                <a:solidFill>
                  <a:srgbClr val="9BCF63"/>
                </a:solidFill>
              </a:rPr>
              <a:t>#9bcf63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b="1" lang="en" sz="1400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4" name="Google Shape;394;p3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5" name="Google Shape;395;p38"/>
          <p:cNvPicPr preferRelativeResize="0"/>
          <p:nvPr/>
        </p:nvPicPr>
        <p:blipFill rotWithShape="1">
          <a:blip r:embed="rId5">
            <a:alphaModFix/>
          </a:blip>
          <a:srcRect b="0" l="8436" r="8444" t="0"/>
          <a:stretch/>
        </p:blipFill>
        <p:spPr>
          <a:xfrm rot="-226005">
            <a:off x="1585500" y="1475773"/>
            <a:ext cx="2433561" cy="292773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1" name="Google Shape;401;p39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402" name="Google Shape;402;p39"/>
          <p:cNvPicPr preferRelativeResize="0"/>
          <p:nvPr/>
        </p:nvPicPr>
        <p:blipFill rotWithShape="1">
          <a:blip r:embed="rId3">
            <a:alphaModFix/>
          </a:blip>
          <a:srcRect b="0" l="8436" r="8444" t="0"/>
          <a:stretch/>
        </p:blipFill>
        <p:spPr>
          <a:xfrm>
            <a:off x="2125100" y="448629"/>
            <a:ext cx="2708355" cy="3258307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773520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DEC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707512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NOV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6415040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OCT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5754956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SEP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5094872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AUG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443478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JUL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77470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3114619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2454535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APR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1794451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1134367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FEB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474283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JAN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40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1" name="Google Shape;431;p40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0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3" name="Google Shape;433;p40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40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5" name="Google Shape;435;p40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0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7" name="Google Shape;437;p40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0"/>
          <p:cNvSpPr txBox="1"/>
          <p:nvPr/>
        </p:nvSpPr>
        <p:spPr>
          <a:xfrm>
            <a:off x="4030339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9" name="Google Shape;439;p40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0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1" name="Google Shape;441;p40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0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3" name="Google Shape;443;p40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0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45" name="Google Shape;445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Timeline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454" name="Google Shape;45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457" name="Google Shape;45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460" name="Google Shape;46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5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2" name="Google Shape;462;p41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463" name="Google Shape;46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6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5" name="Google Shape;465;p41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466" name="Google Shape;46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8" name="Google Shape;468;p41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469" name="Google Shape;46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71" name="Google Shape;471;p41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7" name="Google Shape;477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/>
          <p:nvPr>
            <p:ph type="title"/>
          </p:nvPr>
        </p:nvSpPr>
        <p:spPr>
          <a:xfrm>
            <a:off x="3957850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3" name="Google Shape;483;p4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4" name="Google Shape;484;p42"/>
          <p:cNvGraphicFramePr/>
          <p:nvPr/>
        </p:nvGraphicFramePr>
        <p:xfrm>
          <a:off x="3376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{C6CEEF2E-20D3-4AE3-B756-398505CD00AC}</a:tableStyleId>
              </a:tblPr>
              <a:tblGrid>
                <a:gridCol w="5813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85" name="Google Shape;485;p42"/>
          <p:cNvPicPr preferRelativeResize="0"/>
          <p:nvPr/>
        </p:nvPicPr>
        <p:blipFill rotWithShape="1">
          <a:blip r:embed="rId3">
            <a:alphaModFix/>
          </a:blip>
          <a:srcRect b="22264" l="4523" r="44644" t="348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8436" r="8444" t="0"/>
          <a:stretch/>
        </p:blipFill>
        <p:spPr>
          <a:xfrm>
            <a:off x="2125100" y="448629"/>
            <a:ext cx="2708355" cy="3258307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933425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STRENGTHS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4653971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WEAKNESSES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933425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OPPORTUNITIES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4653971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THREATS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3480593" y="1469607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/>
          <p:nvPr/>
        </p:nvSpPr>
        <p:spPr>
          <a:xfrm rot="5400000">
            <a:off x="3628741" y="1469607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"/>
          <p:cNvSpPr/>
          <p:nvPr/>
        </p:nvSpPr>
        <p:spPr>
          <a:xfrm rot="10800000">
            <a:off x="3628741" y="1618899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"/>
          <p:cNvSpPr/>
          <p:nvPr/>
        </p:nvSpPr>
        <p:spPr>
          <a:xfrm rot="-5400000">
            <a:off x="3480593" y="1618899"/>
            <a:ext cx="2052900" cy="2052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3"/>
          <p:cNvSpPr/>
          <p:nvPr/>
        </p:nvSpPr>
        <p:spPr>
          <a:xfrm>
            <a:off x="4007841" y="1897852"/>
            <a:ext cx="246032" cy="3908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500" name="Google Shape;500;p43"/>
          <p:cNvSpPr/>
          <p:nvPr/>
        </p:nvSpPr>
        <p:spPr>
          <a:xfrm>
            <a:off x="4870491" y="1904409"/>
            <a:ext cx="453768" cy="3866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3978464" y="2837581"/>
            <a:ext cx="246032" cy="3866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502" name="Google Shape;502;p43"/>
          <p:cNvSpPr/>
          <p:nvPr/>
        </p:nvSpPr>
        <p:spPr>
          <a:xfrm>
            <a:off x="4967539" y="2844138"/>
            <a:ext cx="264917" cy="3834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  <p:sp>
        <p:nvSpPr>
          <p:cNvPr id="503" name="Google Shape;503;p43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SWOT Analysis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Activities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Resources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Value Propositions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3" name="Google Shape;513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Relationships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Channels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Segments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Partners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7" name="Google Shape;517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Cost Structure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8" name="Google Shape;518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Revenue Streams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2" name="Google Shape;522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6" name="Google Shape;526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7" name="Google Shape;527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28" name="Google Shape;528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1" name="Google Shape;531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32" name="Google Shape;532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38" name="Google Shape;538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9" name="Google Shape;549;p4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45"/>
          <p:cNvGrpSpPr/>
          <p:nvPr/>
        </p:nvGrpSpPr>
        <p:grpSpPr>
          <a:xfrm>
            <a:off x="3758187" y="1820956"/>
            <a:ext cx="2865949" cy="2576544"/>
            <a:chOff x="3778727" y="4460423"/>
            <a:chExt cx="720160" cy="647438"/>
          </a:xfrm>
        </p:grpSpPr>
        <p:sp>
          <p:nvSpPr>
            <p:cNvPr id="551" name="Google Shape;551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cxnSp>
        <p:nvCxnSpPr>
          <p:cNvPr id="558" name="Google Shape;558;p45"/>
          <p:cNvCxnSpPr/>
          <p:nvPr/>
        </p:nvCxnSpPr>
        <p:spPr>
          <a:xfrm>
            <a:off x="6560700" y="2247557"/>
            <a:ext cx="839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5"/>
          <p:cNvSpPr txBox="1"/>
          <p:nvPr/>
        </p:nvSpPr>
        <p:spPr>
          <a:xfrm>
            <a:off x="7449104" y="21109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0" name="Google Shape;560;p45"/>
          <p:cNvCxnSpPr/>
          <p:nvPr/>
        </p:nvCxnSpPr>
        <p:spPr>
          <a:xfrm>
            <a:off x="6437049" y="2630105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5"/>
          <p:cNvSpPr txBox="1"/>
          <p:nvPr/>
        </p:nvSpPr>
        <p:spPr>
          <a:xfrm>
            <a:off x="7449104" y="249344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2" name="Google Shape;562;p45"/>
          <p:cNvCxnSpPr/>
          <p:nvPr/>
        </p:nvCxnSpPr>
        <p:spPr>
          <a:xfrm>
            <a:off x="6261333" y="3012653"/>
            <a:ext cx="1138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5"/>
          <p:cNvSpPr txBox="1"/>
          <p:nvPr/>
        </p:nvSpPr>
        <p:spPr>
          <a:xfrm>
            <a:off x="7449104" y="287598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4" name="Google Shape;564;p45"/>
          <p:cNvCxnSpPr/>
          <p:nvPr/>
        </p:nvCxnSpPr>
        <p:spPr>
          <a:xfrm>
            <a:off x="6111650" y="3395181"/>
            <a:ext cx="1288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5"/>
          <p:cNvSpPr txBox="1"/>
          <p:nvPr/>
        </p:nvSpPr>
        <p:spPr>
          <a:xfrm>
            <a:off x="7449104" y="325852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6" name="Google Shape;566;p45"/>
          <p:cNvCxnSpPr/>
          <p:nvPr/>
        </p:nvCxnSpPr>
        <p:spPr>
          <a:xfrm>
            <a:off x="5948940" y="3777729"/>
            <a:ext cx="1451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5"/>
          <p:cNvSpPr txBox="1"/>
          <p:nvPr/>
        </p:nvSpPr>
        <p:spPr>
          <a:xfrm>
            <a:off x="7449104" y="364106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8" name="Google Shape;568;p45"/>
          <p:cNvCxnSpPr/>
          <p:nvPr/>
        </p:nvCxnSpPr>
        <p:spPr>
          <a:xfrm>
            <a:off x="5779737" y="4160257"/>
            <a:ext cx="1613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5"/>
          <p:cNvSpPr txBox="1"/>
          <p:nvPr/>
        </p:nvSpPr>
        <p:spPr>
          <a:xfrm>
            <a:off x="7449104" y="40236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0" name="Google Shape;570;p45"/>
          <p:cNvPicPr preferRelativeResize="0"/>
          <p:nvPr/>
        </p:nvPicPr>
        <p:blipFill rotWithShape="1">
          <a:blip r:embed="rId3">
            <a:alphaModFix/>
          </a:blip>
          <a:srcRect b="0" l="25369" r="25369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76" name="Google Shape;576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7" name="Google Shape;577;p46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Imani Jackson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8" name="Google Shape;5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9" name="Google Shape;579;p46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Marcos Galán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0" name="Google Shape;580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1" name="Google Shape;581;p46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Ixchel Valdía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3" name="Google Shape;583;p46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Nils Årud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84" name="Google Shape;584;p4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Presentation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90" name="Google Shape;590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92" name="Google Shape;59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8" name="Google Shape;638;p4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0" name="Google Shape;64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2" name="Google Shape;66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63" name="Google Shape;66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64" name="Google Shape;66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5" name="Google Shape;66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6" name="Google Shape;66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7" name="Google Shape;66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8" name="Google Shape;66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Our company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9" name="Google Shape;66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0" name="Google Shape;67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1" name="Google Shape;681;p48"/>
          <p:cNvGraphicFramePr/>
          <p:nvPr/>
        </p:nvGraphicFramePr>
        <p:xfrm>
          <a:off x="4320150" y="158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{492C738F-2B0D-427B-8CEB-5E0C53C63D00}</a:tableStyleId>
              </a:tblPr>
              <a:tblGrid>
                <a:gridCol w="534600"/>
                <a:gridCol w="612750"/>
                <a:gridCol w="612750"/>
                <a:gridCol w="612750"/>
                <a:gridCol w="612750"/>
                <a:gridCol w="612750"/>
                <a:gridCol w="612750"/>
                <a:gridCol w="612750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82" name="Google Shape;682;p48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88" name="Google Shape;68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95" name="Google Shape;69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98" name="Google Shape;69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03" name="Google Shape;70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07" name="Google Shape;70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13" name="Google Shape;71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34" name="Google Shape;73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37" name="Google Shape;73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1" name="Google Shape;74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45" name="Google Shape;74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9" name="Google Shape;749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54" name="Google Shape;75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57" name="Google Shape;75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0" name="Google Shape;76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63" name="Google Shape;76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66" name="Google Shape;76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1" name="Google Shape;77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74" name="Google Shape;77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79" name="Google Shape;77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2" name="Google Shape;78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88" name="Google Shape;78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1" name="Google Shape;79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97" name="Google Shape;79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03" name="Google Shape;80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1" name="Google Shape;81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14" name="Google Shape;81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17" name="Google Shape;81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1" name="Google Shape;82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24" name="Google Shape;82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0" name="Google Shape;83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35" name="Google Shape;83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38" name="Google Shape;83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2" name="Google Shape;84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45" name="Google Shape;84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1" name="Google Shape;85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54" name="Google Shape;85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59" name="Google Shape;85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63" name="Google Shape;86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66" name="Google Shape;86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0" name="Google Shape;87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76" name="Google Shape;87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79" name="Google Shape;87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86" name="Google Shape;88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89" name="Google Shape;88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95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99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5" name="Google Shape;90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06" name="Google Shape;90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1" name="Google Shape;91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16" name="Google Shape;91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2" name="Google Shape;92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26" name="Google Shape;92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0" name="Google Shape;93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36" name="Google Shape;93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2" name="Google Shape;94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45" name="Google Shape;94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53" name="Google Shape;95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59" name="Google Shape;95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1" name="Google Shape;961;p49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49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63" name="Google Shape;96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49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6" name="Google Shape;966;p49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67" name="Google Shape;96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49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71" name="Google Shape;971;p4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7" name="Google Shape;977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84" name="Google Shape;984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9" name="Google Shape;989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93" name="Google Shape;993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9" name="Google Shape;999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03" name="Google Shape;1003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8" name="Google Shape;1008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14" name="Google Shape;1014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1" name="Google Shape;1021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24" name="Google Shape;1024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8" name="Google Shape;1028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5" name="Google Shape;1035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1" name="Google Shape;104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5" name="Google Shape;104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6" name="Google Shape;104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6" name="Google Shape;1056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63" name="Google Shape;1063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8" name="Google Shape;1068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74" name="Google Shape;1074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1" name="Google Shape;1081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6" name="Google Shape;1086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1" name="Google Shape;1091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8" name="Google Shape;1108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2" name="Google Shape;111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23" name="Google Shape;1123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8" name="Google Shape;112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8" name="Google Shape;1138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9" name="Google Shape;1139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7" name="Google Shape;114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2" name="Google Shape;1152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7" name="Google Shape;115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63" name="Google Shape;116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0" name="Google Shape;1170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74" name="Google Shape;1174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0" name="Google Shape;1180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7" name="Google Shape;1187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1" name="Google Shape;1191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6" name="Google Shape;1196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03" name="Google Shape;1203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1" name="Google Shape;1211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6" name="Google Shape;1216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0" name="Google Shape;1220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24" name="Google Shape;1224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9" name="Google Shape;1229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34" name="Google Shape;1234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0" name="Google Shape;1240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7" name="Google Shape;1247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5" name="Google Shape;1255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8" name="Google Shape;1268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73" name="Google Shape;1273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7" name="Google Shape;1277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84" name="Google Shape;128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93" name="Google Shape;129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6" name="Google Shape;130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9" name="Google Shape;131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2" name="Google Shape;1332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9" name="Google Shape;133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5" name="Google Shape;1355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0" name="Google Shape;13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1" name="Google Shape;13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65" name="Google Shape;13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9" name="Google Shape;13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73" name="Google Shape;13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6" name="Google Shape;13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77" name="Google Shape;1377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86" name="Google Shape;1386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1" name="Google Shape;14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2" name="Google Shape;14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15" name="Google Shape;14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8" name="Google Shape;14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0" name="Google Shape;1420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1" name="Google Shape;1421;p5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1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You can also use any emoji as an icon!</a:t>
            </a:r>
            <a:endParaRPr b="1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7" name="Google Shape;1427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8" name="Google Shape;1428;p5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5" name="Google Shape;143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6" name="Google Shape;143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7" name="Google Shape;143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8" name="Google Shape;143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9" name="Google Shape;143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0" name="Google Shape;144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2" name="Google Shape;144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43" name="Google Shape;144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5" name="Google Shape;144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6" name="Google Shape;144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32" name="Google Shape;132;p17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41662" r="2957" t="0"/>
          <a:stretch/>
        </p:blipFill>
        <p:spPr>
          <a:xfrm>
            <a:off x="5768499" y="503275"/>
            <a:ext cx="2571054" cy="3093145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10443" l="11022" r="11022" t="10435"/>
          <a:stretch/>
        </p:blipFill>
        <p:spPr>
          <a:xfrm>
            <a:off x="1155808" y="601750"/>
            <a:ext cx="1642139" cy="2500206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8625" l="0" r="12854" t="21478"/>
          <a:stretch/>
        </p:blipFill>
        <p:spPr>
          <a:xfrm rot="-226003">
            <a:off x="1599738" y="1500708"/>
            <a:ext cx="2413373" cy="2903426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B14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4294967295" type="ctrTitle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7" name="Google Shape;157;p20"/>
          <p:cNvSpPr txBox="1"/>
          <p:nvPr>
            <p:ph idx="4294967295" type="subTitle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9" name="Google Shape;159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027271" y="916449"/>
            <a:ext cx="1417580" cy="80076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119751" y="2269155"/>
            <a:ext cx="1775404" cy="981322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22264" l="4523" r="44644" t="348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4" name="Google Shape;184;p22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5" name="Google Shape;185;p22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28120" r="28120" t="0"/>
          <a:stretch/>
        </p:blipFill>
        <p:spPr>
          <a:xfrm rot="136920">
            <a:off x="505387" y="431573"/>
            <a:ext cx="1749477" cy="2663589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