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5" r:id="rId1"/>
  </p:sldMasterIdLst>
  <p:notesMasterIdLst>
    <p:notesMasterId r:id="rId8"/>
  </p:notesMasterIdLst>
  <p:sldIdLst>
    <p:sldId id="276" r:id="rId2"/>
    <p:sldId id="278" r:id="rId3"/>
    <p:sldId id="273" r:id="rId4"/>
    <p:sldId id="279" r:id="rId5"/>
    <p:sldId id="274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08"/>
    <a:srgbClr val="D0C102"/>
    <a:srgbClr val="DFCF00"/>
    <a:srgbClr val="FF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106" d="100"/>
          <a:sy n="106" d="100"/>
        </p:scale>
        <p:origin x="12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FE14-FF82-4038-B24A-1591D248C2A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5357-8EA0-48F1-AE6F-319AEE1D2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5357-8EA0-48F1-AE6F-319AEE1D2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0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6182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5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1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Clean Energy Conference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SW Eco-Action Alliance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5" b="15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6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1312523"/>
            <a:ext cx="4389120" cy="423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</a:pPr>
            <a:r>
              <a:rPr lang="en-US" sz="3200" spc="10" dirty="0">
                <a:solidFill>
                  <a:srgbClr val="000000"/>
                </a:solidFill>
              </a:rPr>
              <a:t>Highlights</a:t>
            </a:r>
            <a:endParaRPr lang="en-US" sz="2200" spc="1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Industry leaders in wind power, solar power, and hydropower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Insight from energy policy experts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Emerging technologies in renewable energy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Keynote: Tanisha Lowery-Crews (CEO, Alter Energy Solutions)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" r="42963"/>
          <a:stretch/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Brighter 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Empowering citizens to invest in renewable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-9525"/>
            <a:ext cx="5715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3200" y="762000"/>
            <a:ext cx="4191000" cy="5721115"/>
          </a:xfrm>
        </p:spPr>
        <p:txBody>
          <a:bodyPr>
            <a:normAutofit/>
          </a:bodyPr>
          <a:lstStyle/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Energy </a:t>
            </a:r>
            <a:r>
              <a:rPr lang="en-US" sz="2200" i="1" dirty="0">
                <a:solidFill>
                  <a:srgbClr val="000000"/>
                </a:solidFill>
              </a:rPr>
              <a:t>will be the immediate test of our ability to unite this nation, and it can also be the standard around which we rally. </a:t>
            </a:r>
          </a:p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On </a:t>
            </a:r>
            <a:r>
              <a:rPr lang="en-US" sz="2200" i="1" dirty="0">
                <a:solidFill>
                  <a:srgbClr val="000000"/>
                </a:solidFill>
              </a:rPr>
              <a:t>the battlefield of energy, we can win for our nation a new confidence, and we can seize control again of our common destiny.</a:t>
            </a:r>
          </a:p>
          <a:p>
            <a:pPr marL="0" lvl="0" indent="0" defTabSz="461963">
              <a:buClr>
                <a:srgbClr val="DFDA0A"/>
              </a:buClr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82296" lvl="0" indent="0" defTabSz="461963">
              <a:buClr>
                <a:srgbClr val="DFDA0A"/>
              </a:buClr>
              <a:buNone/>
            </a:pPr>
            <a:r>
              <a:rPr lang="en-US" sz="2200" b="1" dirty="0">
                <a:solidFill>
                  <a:srgbClr val="000000"/>
                </a:solidFill>
              </a:rPr>
              <a:t>Jimmy Carter</a:t>
            </a: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39th U.S.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2000" dirty="0" smtClean="0"/>
              <a:t>Keynote: Tanisha Lowery-Crews (CEO, Alter Energy Solutions)</a:t>
            </a:r>
          </a:p>
          <a:p>
            <a:pPr marL="339725" indent="-339725"/>
            <a:r>
              <a:rPr lang="en-US" sz="2000" dirty="0" smtClean="0"/>
              <a:t>Panel: Examining the Clean Power Plan</a:t>
            </a:r>
          </a:p>
          <a:p>
            <a:pPr marL="339725" indent="-339725"/>
            <a:r>
              <a:rPr lang="en-US" sz="2000" dirty="0" smtClean="0"/>
              <a:t>Colleen Norton (Chair, Harmon Energy Consortium)</a:t>
            </a:r>
          </a:p>
          <a:p>
            <a:pPr marL="339725" indent="-339725"/>
            <a:r>
              <a:rPr lang="en-US" sz="2000" dirty="0" smtClean="0"/>
              <a:t>Trevor Garza (Founder, Garza Biotech Group)</a:t>
            </a:r>
          </a:p>
          <a:p>
            <a:pPr marL="339725" indent="-339725"/>
            <a:r>
              <a:rPr lang="en-US" sz="2000" dirty="0" smtClean="0"/>
              <a:t>Hank Hathaway (COO, Alter Energy Solutions)</a:t>
            </a:r>
          </a:p>
          <a:p>
            <a:pPr marL="339725" indent="-339725"/>
            <a:r>
              <a:rPr lang="en-US" sz="2000" dirty="0" smtClean="0"/>
              <a:t>Dr. Rachel Fleming (Director, Packard University Biotechnology Program)</a:t>
            </a:r>
          </a:p>
          <a:p>
            <a:pPr marL="339725" indent="-339725"/>
            <a:r>
              <a:rPr lang="en-US" sz="2000" dirty="0" smtClean="0"/>
              <a:t>Q&amp;A: Tricia Nguyen (Director, Sanders Research Center)</a:t>
            </a:r>
          </a:p>
          <a:p>
            <a:pPr marL="339725" indent="-339725"/>
            <a:r>
              <a:rPr lang="en-US" sz="2000" dirty="0" smtClean="0"/>
              <a:t>Workshop: Trevor Garza (Founder, Garza Biotech Group)</a:t>
            </a:r>
          </a:p>
        </p:txBody>
      </p:sp>
    </p:spTree>
    <p:extLst>
      <p:ext uri="{BB962C8B-B14F-4D97-AF65-F5344CB8AC3E}">
        <p14:creationId xmlns:p14="http://schemas.microsoft.com/office/powerpoint/2010/main" val="4502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69264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0678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8:00 – 9:00a.m. </a:t>
            </a:r>
            <a:r>
              <a:rPr lang="en-US" dirty="0" smtClean="0"/>
              <a:t>Breakfast and Meet-and-Greet </a:t>
            </a:r>
            <a:r>
              <a:rPr lang="en-US" sz="1400" i="1" dirty="0" smtClean="0"/>
              <a:t>(Hotel Lobby)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Come meet our featured speakers! Complimentary Continental style breakfast will be available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9:15 – 10:15a.m. </a:t>
            </a:r>
            <a:r>
              <a:rPr lang="en-US" dirty="0" smtClean="0"/>
              <a:t>Keynote Address- Tanisha Lowery-Crews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10:15 – 11:15a.m. </a:t>
            </a:r>
            <a:r>
              <a:rPr lang="en-US" dirty="0" smtClean="0"/>
              <a:t>Panel Discussion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11:15 – 11:45a.m. </a:t>
            </a:r>
            <a:r>
              <a:rPr lang="en-US" dirty="0" smtClean="0"/>
              <a:t>Q&amp;A </a:t>
            </a:r>
            <a:r>
              <a:rPr lang="en-US" sz="1400" i="1" dirty="0" smtClean="0"/>
              <a:t>(Grand Conference Room)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Please use our question submittal form found on our conference website. Time will be given at the end of the panel to write and submit your questions.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12:00 -1:00p.m.</a:t>
            </a:r>
            <a:r>
              <a:rPr lang="en-US" dirty="0" smtClean="0"/>
              <a:t> Lunch </a:t>
            </a:r>
            <a:r>
              <a:rPr lang="en-US" sz="1400" i="1" dirty="0" smtClean="0"/>
              <a:t>(Conference Room II)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Lunch will be catered by a local company. Vegetarian options available.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1:00 – 3:00p.m.</a:t>
            </a:r>
            <a:r>
              <a:rPr lang="en-US" dirty="0" smtClean="0"/>
              <a:t> Afternoon Workshop </a:t>
            </a:r>
            <a:r>
              <a:rPr lang="en-US" sz="1400" i="1" dirty="0" smtClean="0"/>
              <a:t>(Locations Vary)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Please find your small group assignment in your welcome packet. A list of small group meeting locations is also included in the packet.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784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rgbClr val="000000"/>
      </a:dk1>
      <a:lt1>
        <a:srgbClr val="FFFFFF"/>
      </a:lt1>
      <a:dk2>
        <a:srgbClr val="545458"/>
      </a:dk2>
      <a:lt2>
        <a:srgbClr val="D6D3CC"/>
      </a:lt2>
      <a:accent1>
        <a:srgbClr val="DFDA0A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11014</TotalTime>
  <Words>334</Words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View</vt:lpstr>
      <vt:lpstr>Clean Energy Conference</vt:lpstr>
      <vt:lpstr>PowerPoint Presentation</vt:lpstr>
      <vt:lpstr>A Brighter Future</vt:lpstr>
      <vt:lpstr>PowerPoint Presentation</vt:lpstr>
      <vt:lpstr>Featured Speakers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2010-12-02T18:00:17Z</dcterms:created>
  <dcterms:modified xsi:type="dcterms:W3CDTF">2016-03-14T18:29:53Z</dcterms:modified>
</cp:coreProperties>
</file>