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 id="2147483662"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y="7560000" cx="10692000"/>
  <p:notesSz cx="7560000" cy="10692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C5A0B38-689E-4C82-B12C-BC8DB45DC3F0}">
  <a:tblStyle styleId="{9C5A0B38-689E-4C82-B12C-BC8DB45DC3F0}"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5" Type="http://schemas.openxmlformats.org/officeDocument/2006/relationships/slide" Target="slides/slide19.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1fb54cc651_0_17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1fb54cc651_0_1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g76b8d79a13_0_8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81" name="Google Shape;281;g76b8d79a13_0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g76b8d79a13_0_95: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94" name="Google Shape;294;g76b8d79a13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g76b8d79a13_0_11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13" name="Google Shape;313;g76b8d79a13_0_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g24f8528e7e_0_69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35" name="Google Shape;335;g24f8528e7e_0_6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g24f8528e7e_1_525: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72" name="Google Shape;372;g24f8528e7e_1_5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g76b8d79a13_0_13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09" name="Google Shape;409;g76b8d79a13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g2a81bc8c6e_0_2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34" name="Google Shape;434;g2a81bc8c6e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g292832e564_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50" name="Google Shape;450;g292832e564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1" name="Shape 461"/>
        <p:cNvGrpSpPr/>
        <p:nvPr/>
      </p:nvGrpSpPr>
      <p:grpSpPr>
        <a:xfrm>
          <a:off x="0" y="0"/>
          <a:ext cx="0" cy="0"/>
          <a:chOff x="0" y="0"/>
          <a:chExt cx="0" cy="0"/>
        </a:xfrm>
      </p:grpSpPr>
      <p:sp>
        <p:nvSpPr>
          <p:cNvPr id="462" name="Google Shape;462;g1fcdcf69d6_1_21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63" name="Google Shape;463;g1fcdcf69d6_1_2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8" name="Shape 468"/>
        <p:cNvGrpSpPr/>
        <p:nvPr/>
      </p:nvGrpSpPr>
      <p:grpSpPr>
        <a:xfrm>
          <a:off x="0" y="0"/>
          <a:ext cx="0" cy="0"/>
          <a:chOff x="0" y="0"/>
          <a:chExt cx="0" cy="0"/>
        </a:xfrm>
      </p:grpSpPr>
      <p:sp>
        <p:nvSpPr>
          <p:cNvPr id="469" name="Google Shape;469;g33aaec6fac_0_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70" name="Google Shape;470;g33aaec6fac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24f8528e7e_1_60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24f8528e7e_1_6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2695334b54_1_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2695334b54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4a546f825c_1_3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4a546f825c_1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76b8d79a13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76b8d79a1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76b8d79a13_0_26: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22" name="Google Shape;222;g76b8d79a13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76b8d79a13_0_4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76b8d79a13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76b8d79a13_0_58:notes"/>
          <p:cNvSpPr/>
          <p:nvPr>
            <p:ph idx="2" type="sldImg"/>
          </p:nvPr>
        </p:nvSpPr>
        <p:spPr>
          <a:xfrm>
            <a:off x="1004521"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54" name="Google Shape;254;g76b8d79a13_0_58:notes"/>
          <p:cNvSpPr txBox="1"/>
          <p:nvPr>
            <p:ph idx="1" type="body"/>
          </p:nvPr>
        </p:nvSpPr>
        <p:spPr>
          <a:xfrm>
            <a:off x="685800" y="4343400"/>
            <a:ext cx="5486400" cy="4114800"/>
          </a:xfrm>
          <a:prstGeom prst="rect">
            <a:avLst/>
          </a:prstGeom>
        </p:spPr>
        <p:txBody>
          <a:bodyPr anchorCtr="0" anchor="t" bIns="102825" lIns="102825" spcFirstLastPara="1" rIns="102825" wrap="square" tIns="102825">
            <a:noAutofit/>
          </a:bodyPr>
          <a:lstStyle/>
          <a:p>
            <a:pPr indent="0" lvl="0" marL="0" rtl="0" algn="l">
              <a:spcBef>
                <a:spcPts val="0"/>
              </a:spcBef>
              <a:spcAft>
                <a:spcPts val="0"/>
              </a:spcAft>
              <a:buNone/>
            </a:pPr>
            <a:r>
              <a:t/>
            </a:r>
            <a:endParaRPr sz="16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76b8d79a13_0_6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65" name="Google Shape;265;g76b8d79a13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 Id="rId4" Type="http://schemas.openxmlformats.org/officeDocument/2006/relationships/image" Target="../media/image3.png"/><Relationship Id="rId5" Type="http://schemas.openxmlformats.org/officeDocument/2006/relationships/image" Target="../media/image6.png"/><Relationship Id="rId6"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ront pag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108020" y="3057538"/>
            <a:ext cx="8475900" cy="2348100"/>
          </a:xfrm>
          <a:prstGeom prst="rect">
            <a:avLst/>
          </a:prstGeom>
        </p:spPr>
        <p:txBody>
          <a:bodyPr anchorCtr="0" anchor="t" bIns="116050" lIns="116050" spcFirstLastPara="1" rIns="116050" wrap="square" tIns="116050">
            <a:noAutofit/>
          </a:bodyPr>
          <a:lstStyle>
            <a:lvl1pPr lvl="0">
              <a:spcBef>
                <a:spcPts val="0"/>
              </a:spcBef>
              <a:spcAft>
                <a:spcPts val="0"/>
              </a:spcAft>
              <a:buClr>
                <a:srgbClr val="34495E"/>
              </a:buClr>
              <a:buSzPts val="6000"/>
              <a:buNone/>
              <a:defRPr b="1" sz="6000">
                <a:solidFill>
                  <a:srgbClr val="34495E"/>
                </a:solidFill>
              </a:defRPr>
            </a:lvl1pPr>
            <a:lvl2pPr lvl="1" algn="ctr">
              <a:spcBef>
                <a:spcPts val="0"/>
              </a:spcBef>
              <a:spcAft>
                <a:spcPts val="0"/>
              </a:spcAft>
              <a:buClr>
                <a:srgbClr val="34495E"/>
              </a:buClr>
              <a:buSzPts val="6600"/>
              <a:buNone/>
              <a:defRPr b="1" sz="6600">
                <a:solidFill>
                  <a:srgbClr val="34495E"/>
                </a:solidFill>
              </a:defRPr>
            </a:lvl2pPr>
            <a:lvl3pPr lvl="2" algn="ctr">
              <a:spcBef>
                <a:spcPts val="0"/>
              </a:spcBef>
              <a:spcAft>
                <a:spcPts val="0"/>
              </a:spcAft>
              <a:buClr>
                <a:srgbClr val="34495E"/>
              </a:buClr>
              <a:buSzPts val="6600"/>
              <a:buNone/>
              <a:defRPr b="1" sz="6600">
                <a:solidFill>
                  <a:srgbClr val="34495E"/>
                </a:solidFill>
              </a:defRPr>
            </a:lvl3pPr>
            <a:lvl4pPr lvl="3" algn="ctr">
              <a:spcBef>
                <a:spcPts val="0"/>
              </a:spcBef>
              <a:spcAft>
                <a:spcPts val="0"/>
              </a:spcAft>
              <a:buClr>
                <a:srgbClr val="34495E"/>
              </a:buClr>
              <a:buSzPts val="6600"/>
              <a:buNone/>
              <a:defRPr b="1" sz="6600">
                <a:solidFill>
                  <a:srgbClr val="34495E"/>
                </a:solidFill>
              </a:defRPr>
            </a:lvl4pPr>
            <a:lvl5pPr lvl="4" algn="ctr">
              <a:spcBef>
                <a:spcPts val="0"/>
              </a:spcBef>
              <a:spcAft>
                <a:spcPts val="0"/>
              </a:spcAft>
              <a:buClr>
                <a:srgbClr val="34495E"/>
              </a:buClr>
              <a:buSzPts val="6600"/>
              <a:buNone/>
              <a:defRPr b="1" sz="6600">
                <a:solidFill>
                  <a:srgbClr val="34495E"/>
                </a:solidFill>
              </a:defRPr>
            </a:lvl5pPr>
            <a:lvl6pPr lvl="5" algn="ctr">
              <a:spcBef>
                <a:spcPts val="0"/>
              </a:spcBef>
              <a:spcAft>
                <a:spcPts val="0"/>
              </a:spcAft>
              <a:buClr>
                <a:srgbClr val="34495E"/>
              </a:buClr>
              <a:buSzPts val="6600"/>
              <a:buNone/>
              <a:defRPr b="1" sz="6600">
                <a:solidFill>
                  <a:srgbClr val="34495E"/>
                </a:solidFill>
              </a:defRPr>
            </a:lvl6pPr>
            <a:lvl7pPr lvl="6" algn="ctr">
              <a:spcBef>
                <a:spcPts val="0"/>
              </a:spcBef>
              <a:spcAft>
                <a:spcPts val="0"/>
              </a:spcAft>
              <a:buClr>
                <a:srgbClr val="34495E"/>
              </a:buClr>
              <a:buSzPts val="6600"/>
              <a:buNone/>
              <a:defRPr b="1" sz="6600">
                <a:solidFill>
                  <a:srgbClr val="34495E"/>
                </a:solidFill>
              </a:defRPr>
            </a:lvl7pPr>
            <a:lvl8pPr lvl="7" algn="ctr">
              <a:spcBef>
                <a:spcPts val="0"/>
              </a:spcBef>
              <a:spcAft>
                <a:spcPts val="0"/>
              </a:spcAft>
              <a:buClr>
                <a:srgbClr val="34495E"/>
              </a:buClr>
              <a:buSzPts val="6600"/>
              <a:buNone/>
              <a:defRPr b="1" sz="6600">
                <a:solidFill>
                  <a:srgbClr val="34495E"/>
                </a:solidFill>
              </a:defRPr>
            </a:lvl8pPr>
            <a:lvl9pPr lvl="8" algn="ctr">
              <a:spcBef>
                <a:spcPts val="0"/>
              </a:spcBef>
              <a:spcAft>
                <a:spcPts val="0"/>
              </a:spcAft>
              <a:buClr>
                <a:srgbClr val="34495E"/>
              </a:buClr>
              <a:buSzPts val="6600"/>
              <a:buNone/>
              <a:defRPr b="1" sz="6600">
                <a:solidFill>
                  <a:srgbClr val="34495E"/>
                </a:solidFill>
              </a:defRPr>
            </a:lvl9pPr>
          </a:lstStyle>
          <a:p/>
        </p:txBody>
      </p:sp>
      <p:sp>
        <p:nvSpPr>
          <p:cNvPr id="11" name="Google Shape;11;p2"/>
          <p:cNvSpPr txBox="1"/>
          <p:nvPr>
            <p:ph idx="1" type="subTitle"/>
          </p:nvPr>
        </p:nvSpPr>
        <p:spPr>
          <a:xfrm>
            <a:off x="1108025" y="2520000"/>
            <a:ext cx="8475900" cy="537600"/>
          </a:xfrm>
          <a:prstGeom prst="rect">
            <a:avLst/>
          </a:prstGeom>
        </p:spPr>
        <p:txBody>
          <a:bodyPr anchorCtr="0" anchor="ctr" bIns="116050" lIns="116050" spcFirstLastPara="1" rIns="116050" wrap="square" tIns="116050">
            <a:noAutofit/>
          </a:bodyPr>
          <a:lstStyle>
            <a:lvl1pPr lvl="0">
              <a:lnSpc>
                <a:spcPct val="100000"/>
              </a:lnSpc>
              <a:spcBef>
                <a:spcPts val="0"/>
              </a:spcBef>
              <a:spcAft>
                <a:spcPts val="0"/>
              </a:spcAft>
              <a:buClr>
                <a:srgbClr val="36C46F"/>
              </a:buClr>
              <a:buSzPts val="3600"/>
              <a:buNone/>
              <a:defRPr b="1" sz="3600">
                <a:solidFill>
                  <a:srgbClr val="36C46F"/>
                </a:solidFill>
              </a:defRPr>
            </a:lvl1pPr>
            <a:lvl2pPr lvl="1">
              <a:lnSpc>
                <a:spcPct val="100000"/>
              </a:lnSpc>
              <a:spcBef>
                <a:spcPts val="0"/>
              </a:spcBef>
              <a:spcAft>
                <a:spcPts val="0"/>
              </a:spcAft>
              <a:buClr>
                <a:srgbClr val="34495E"/>
              </a:buClr>
              <a:buSzPts val="3600"/>
              <a:buNone/>
              <a:defRPr b="1" sz="3600">
                <a:solidFill>
                  <a:srgbClr val="34495E"/>
                </a:solidFill>
              </a:defRPr>
            </a:lvl2pPr>
            <a:lvl3pPr lvl="2">
              <a:lnSpc>
                <a:spcPct val="100000"/>
              </a:lnSpc>
              <a:spcBef>
                <a:spcPts val="0"/>
              </a:spcBef>
              <a:spcAft>
                <a:spcPts val="0"/>
              </a:spcAft>
              <a:buClr>
                <a:srgbClr val="34495E"/>
              </a:buClr>
              <a:buSzPts val="3600"/>
              <a:buNone/>
              <a:defRPr b="1" sz="3600">
                <a:solidFill>
                  <a:srgbClr val="34495E"/>
                </a:solidFill>
              </a:defRPr>
            </a:lvl3pPr>
            <a:lvl4pPr lvl="3">
              <a:lnSpc>
                <a:spcPct val="100000"/>
              </a:lnSpc>
              <a:spcBef>
                <a:spcPts val="0"/>
              </a:spcBef>
              <a:spcAft>
                <a:spcPts val="0"/>
              </a:spcAft>
              <a:buClr>
                <a:srgbClr val="34495E"/>
              </a:buClr>
              <a:buSzPts val="3600"/>
              <a:buNone/>
              <a:defRPr b="1" sz="3600">
                <a:solidFill>
                  <a:srgbClr val="34495E"/>
                </a:solidFill>
              </a:defRPr>
            </a:lvl4pPr>
            <a:lvl5pPr lvl="4">
              <a:lnSpc>
                <a:spcPct val="100000"/>
              </a:lnSpc>
              <a:spcBef>
                <a:spcPts val="0"/>
              </a:spcBef>
              <a:spcAft>
                <a:spcPts val="0"/>
              </a:spcAft>
              <a:buClr>
                <a:srgbClr val="34495E"/>
              </a:buClr>
              <a:buSzPts val="3600"/>
              <a:buNone/>
              <a:defRPr b="1" sz="3600">
                <a:solidFill>
                  <a:srgbClr val="34495E"/>
                </a:solidFill>
              </a:defRPr>
            </a:lvl5pPr>
            <a:lvl6pPr lvl="5">
              <a:lnSpc>
                <a:spcPct val="100000"/>
              </a:lnSpc>
              <a:spcBef>
                <a:spcPts val="0"/>
              </a:spcBef>
              <a:spcAft>
                <a:spcPts val="0"/>
              </a:spcAft>
              <a:buClr>
                <a:srgbClr val="34495E"/>
              </a:buClr>
              <a:buSzPts val="3600"/>
              <a:buNone/>
              <a:defRPr b="1" sz="3600">
                <a:solidFill>
                  <a:srgbClr val="34495E"/>
                </a:solidFill>
              </a:defRPr>
            </a:lvl6pPr>
            <a:lvl7pPr lvl="6">
              <a:lnSpc>
                <a:spcPct val="100000"/>
              </a:lnSpc>
              <a:spcBef>
                <a:spcPts val="0"/>
              </a:spcBef>
              <a:spcAft>
                <a:spcPts val="0"/>
              </a:spcAft>
              <a:buClr>
                <a:srgbClr val="34495E"/>
              </a:buClr>
              <a:buSzPts val="3600"/>
              <a:buNone/>
              <a:defRPr b="1" sz="3600">
                <a:solidFill>
                  <a:srgbClr val="34495E"/>
                </a:solidFill>
              </a:defRPr>
            </a:lvl7pPr>
            <a:lvl8pPr lvl="7">
              <a:lnSpc>
                <a:spcPct val="100000"/>
              </a:lnSpc>
              <a:spcBef>
                <a:spcPts val="0"/>
              </a:spcBef>
              <a:spcAft>
                <a:spcPts val="0"/>
              </a:spcAft>
              <a:buClr>
                <a:srgbClr val="34495E"/>
              </a:buClr>
              <a:buSzPts val="3600"/>
              <a:buNone/>
              <a:defRPr b="1" sz="3600">
                <a:solidFill>
                  <a:srgbClr val="34495E"/>
                </a:solidFill>
              </a:defRPr>
            </a:lvl8pPr>
            <a:lvl9pPr lvl="8">
              <a:lnSpc>
                <a:spcPct val="100000"/>
              </a:lnSpc>
              <a:spcBef>
                <a:spcPts val="0"/>
              </a:spcBef>
              <a:spcAft>
                <a:spcPts val="0"/>
              </a:spcAft>
              <a:buClr>
                <a:srgbClr val="34495E"/>
              </a:buClr>
              <a:buSzPts val="3600"/>
              <a:buNone/>
              <a:defRPr b="1" sz="3600">
                <a:solidFill>
                  <a:srgbClr val="34495E"/>
                </a:solidFil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WITH PICS">
  <p:cSld name="TITLE_2_1_3">
    <p:spTree>
      <p:nvGrpSpPr>
        <p:cNvPr id="85" name="Shape 85"/>
        <p:cNvGrpSpPr/>
        <p:nvPr/>
      </p:nvGrpSpPr>
      <p:grpSpPr>
        <a:xfrm>
          <a:off x="0" y="0"/>
          <a:ext cx="0" cy="0"/>
          <a:chOff x="0" y="0"/>
          <a:chExt cx="0" cy="0"/>
        </a:xfrm>
      </p:grpSpPr>
      <p:sp>
        <p:nvSpPr>
          <p:cNvPr id="86" name="Google Shape;86;p12"/>
          <p:cNvSpPr/>
          <p:nvPr/>
        </p:nvSpPr>
        <p:spPr>
          <a:xfrm>
            <a:off x="0" y="0"/>
            <a:ext cx="10692000" cy="1460700"/>
          </a:xfrm>
          <a:prstGeom prst="rect">
            <a:avLst/>
          </a:prstGeom>
          <a:solidFill>
            <a:srgbClr val="6060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2"/>
          <p:cNvSpPr txBox="1"/>
          <p:nvPr>
            <p:ph type="ctrTitle"/>
          </p:nvPr>
        </p:nvSpPr>
        <p:spPr>
          <a:xfrm>
            <a:off x="1108025" y="0"/>
            <a:ext cx="8475900" cy="14607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FFFFFF"/>
              </a:buClr>
              <a:buSzPts val="3400"/>
              <a:buNone/>
              <a:defRPr b="1" sz="3400">
                <a:solidFill>
                  <a:srgbClr val="FFFFFF"/>
                </a:solidFill>
              </a:defRPr>
            </a:lvl1pPr>
            <a:lvl2pPr lvl="1" rtl="0" algn="ctr">
              <a:spcBef>
                <a:spcPts val="0"/>
              </a:spcBef>
              <a:spcAft>
                <a:spcPts val="0"/>
              </a:spcAft>
              <a:buClr>
                <a:srgbClr val="FFFFFF"/>
              </a:buClr>
              <a:buSzPts val="3400"/>
              <a:buNone/>
              <a:defRPr b="1" sz="3400">
                <a:solidFill>
                  <a:srgbClr val="FFFFFF"/>
                </a:solidFill>
              </a:defRPr>
            </a:lvl2pPr>
            <a:lvl3pPr lvl="2" rtl="0" algn="ctr">
              <a:spcBef>
                <a:spcPts val="0"/>
              </a:spcBef>
              <a:spcAft>
                <a:spcPts val="0"/>
              </a:spcAft>
              <a:buClr>
                <a:srgbClr val="FFFFFF"/>
              </a:buClr>
              <a:buSzPts val="3400"/>
              <a:buNone/>
              <a:defRPr b="1" sz="3400">
                <a:solidFill>
                  <a:srgbClr val="FFFFFF"/>
                </a:solidFill>
              </a:defRPr>
            </a:lvl3pPr>
            <a:lvl4pPr lvl="3" rtl="0" algn="ctr">
              <a:spcBef>
                <a:spcPts val="0"/>
              </a:spcBef>
              <a:spcAft>
                <a:spcPts val="0"/>
              </a:spcAft>
              <a:buClr>
                <a:srgbClr val="FFFFFF"/>
              </a:buClr>
              <a:buSzPts val="3400"/>
              <a:buNone/>
              <a:defRPr b="1" sz="3400">
                <a:solidFill>
                  <a:srgbClr val="FFFFFF"/>
                </a:solidFill>
              </a:defRPr>
            </a:lvl4pPr>
            <a:lvl5pPr lvl="4" rtl="0" algn="ctr">
              <a:spcBef>
                <a:spcPts val="0"/>
              </a:spcBef>
              <a:spcAft>
                <a:spcPts val="0"/>
              </a:spcAft>
              <a:buClr>
                <a:srgbClr val="FFFFFF"/>
              </a:buClr>
              <a:buSzPts val="3400"/>
              <a:buNone/>
              <a:defRPr b="1" sz="3400">
                <a:solidFill>
                  <a:srgbClr val="FFFFFF"/>
                </a:solidFill>
              </a:defRPr>
            </a:lvl5pPr>
            <a:lvl6pPr lvl="5" rtl="0" algn="ctr">
              <a:spcBef>
                <a:spcPts val="0"/>
              </a:spcBef>
              <a:spcAft>
                <a:spcPts val="0"/>
              </a:spcAft>
              <a:buClr>
                <a:srgbClr val="FFFFFF"/>
              </a:buClr>
              <a:buSzPts val="3400"/>
              <a:buNone/>
              <a:defRPr b="1" sz="3400">
                <a:solidFill>
                  <a:srgbClr val="FFFFFF"/>
                </a:solidFill>
              </a:defRPr>
            </a:lvl6pPr>
            <a:lvl7pPr lvl="6" rtl="0" algn="ctr">
              <a:spcBef>
                <a:spcPts val="0"/>
              </a:spcBef>
              <a:spcAft>
                <a:spcPts val="0"/>
              </a:spcAft>
              <a:buClr>
                <a:srgbClr val="FFFFFF"/>
              </a:buClr>
              <a:buSzPts val="3400"/>
              <a:buNone/>
              <a:defRPr b="1" sz="3400">
                <a:solidFill>
                  <a:srgbClr val="FFFFFF"/>
                </a:solidFill>
              </a:defRPr>
            </a:lvl7pPr>
            <a:lvl8pPr lvl="7" rtl="0" algn="ctr">
              <a:spcBef>
                <a:spcPts val="0"/>
              </a:spcBef>
              <a:spcAft>
                <a:spcPts val="0"/>
              </a:spcAft>
              <a:buClr>
                <a:srgbClr val="FFFFFF"/>
              </a:buClr>
              <a:buSzPts val="3400"/>
              <a:buNone/>
              <a:defRPr b="1" sz="3400">
                <a:solidFill>
                  <a:srgbClr val="FFFFFF"/>
                </a:solidFill>
              </a:defRPr>
            </a:lvl8pPr>
            <a:lvl9pPr lvl="8" rtl="0" algn="ctr">
              <a:spcBef>
                <a:spcPts val="0"/>
              </a:spcBef>
              <a:spcAft>
                <a:spcPts val="0"/>
              </a:spcAft>
              <a:buClr>
                <a:srgbClr val="FFFFFF"/>
              </a:buClr>
              <a:buSzPts val="3400"/>
              <a:buNone/>
              <a:defRPr b="1" sz="3400">
                <a:solidFill>
                  <a:srgbClr val="FFFFFF"/>
                </a:solidFill>
              </a:defRPr>
            </a:lvl9pPr>
          </a:lstStyle>
          <a:p/>
        </p:txBody>
      </p:sp>
      <p:sp>
        <p:nvSpPr>
          <p:cNvPr id="88" name="Google Shape;88;p12"/>
          <p:cNvSpPr txBox="1"/>
          <p:nvPr>
            <p:ph idx="1" type="body"/>
          </p:nvPr>
        </p:nvSpPr>
        <p:spPr>
          <a:xfrm>
            <a:off x="1108025" y="1771675"/>
            <a:ext cx="5414400" cy="5249100"/>
          </a:xfrm>
          <a:prstGeom prst="rect">
            <a:avLst/>
          </a:prstGeom>
        </p:spPr>
        <p:txBody>
          <a:bodyPr anchorCtr="0" anchor="t" bIns="116050" lIns="116050" spcFirstLastPara="1" rIns="116050" wrap="square" tIns="116050">
            <a:noAutofit/>
          </a:bodyPr>
          <a:lstStyle>
            <a:lvl1pPr indent="-381000" lvl="0" marL="457200" rtl="0">
              <a:spcBef>
                <a:spcPts val="0"/>
              </a:spcBef>
              <a:spcAft>
                <a:spcPts val="0"/>
              </a:spcAft>
              <a:buClr>
                <a:srgbClr val="34495E"/>
              </a:buClr>
              <a:buSzPts val="2400"/>
              <a:buChar char="●"/>
              <a:defRPr>
                <a:solidFill>
                  <a:srgbClr val="34495E"/>
                </a:solidFill>
              </a:defRPr>
            </a:lvl1pPr>
            <a:lvl2pPr indent="-381000" lvl="1" marL="914400" rtl="0">
              <a:spcBef>
                <a:spcPts val="2000"/>
              </a:spcBef>
              <a:spcAft>
                <a:spcPts val="0"/>
              </a:spcAft>
              <a:buClr>
                <a:srgbClr val="34495E"/>
              </a:buClr>
              <a:buSzPts val="2400"/>
              <a:buChar char="○"/>
              <a:defRPr>
                <a:solidFill>
                  <a:srgbClr val="34495E"/>
                </a:solidFill>
              </a:defRPr>
            </a:lvl2pPr>
            <a:lvl3pPr indent="-381000" lvl="2" marL="1371600" rtl="0">
              <a:spcBef>
                <a:spcPts val="2000"/>
              </a:spcBef>
              <a:spcAft>
                <a:spcPts val="0"/>
              </a:spcAft>
              <a:buClr>
                <a:srgbClr val="34495E"/>
              </a:buClr>
              <a:buSzPts val="2400"/>
              <a:buChar char="■"/>
              <a:defRPr>
                <a:solidFill>
                  <a:srgbClr val="34495E"/>
                </a:solidFill>
              </a:defRPr>
            </a:lvl3pPr>
            <a:lvl4pPr indent="-381000" lvl="3" marL="1828800" rtl="0">
              <a:spcBef>
                <a:spcPts val="2000"/>
              </a:spcBef>
              <a:spcAft>
                <a:spcPts val="0"/>
              </a:spcAft>
              <a:buClr>
                <a:srgbClr val="34495E"/>
              </a:buClr>
              <a:buSzPts val="2400"/>
              <a:buChar char="●"/>
              <a:defRPr>
                <a:solidFill>
                  <a:srgbClr val="34495E"/>
                </a:solidFill>
              </a:defRPr>
            </a:lvl4pPr>
            <a:lvl5pPr indent="-381000" lvl="4" marL="2286000" rtl="0">
              <a:spcBef>
                <a:spcPts val="2000"/>
              </a:spcBef>
              <a:spcAft>
                <a:spcPts val="0"/>
              </a:spcAft>
              <a:buClr>
                <a:srgbClr val="34495E"/>
              </a:buClr>
              <a:buSzPts val="2400"/>
              <a:buChar char="○"/>
              <a:defRPr>
                <a:solidFill>
                  <a:srgbClr val="34495E"/>
                </a:solidFill>
              </a:defRPr>
            </a:lvl5pPr>
            <a:lvl6pPr indent="-381000" lvl="5" marL="2743200" rtl="0">
              <a:spcBef>
                <a:spcPts val="2000"/>
              </a:spcBef>
              <a:spcAft>
                <a:spcPts val="0"/>
              </a:spcAft>
              <a:buClr>
                <a:srgbClr val="34495E"/>
              </a:buClr>
              <a:buSzPts val="2400"/>
              <a:buChar char="■"/>
              <a:defRPr>
                <a:solidFill>
                  <a:srgbClr val="34495E"/>
                </a:solidFill>
              </a:defRPr>
            </a:lvl6pPr>
            <a:lvl7pPr indent="-381000" lvl="6" marL="3200400" rtl="0">
              <a:spcBef>
                <a:spcPts val="2000"/>
              </a:spcBef>
              <a:spcAft>
                <a:spcPts val="0"/>
              </a:spcAft>
              <a:buClr>
                <a:srgbClr val="34495E"/>
              </a:buClr>
              <a:buSzPts val="2400"/>
              <a:buChar char="●"/>
              <a:defRPr>
                <a:solidFill>
                  <a:srgbClr val="34495E"/>
                </a:solidFill>
              </a:defRPr>
            </a:lvl7pPr>
            <a:lvl8pPr indent="-381000" lvl="7" marL="3657600" rtl="0">
              <a:spcBef>
                <a:spcPts val="2000"/>
              </a:spcBef>
              <a:spcAft>
                <a:spcPts val="0"/>
              </a:spcAft>
              <a:buClr>
                <a:srgbClr val="34495E"/>
              </a:buClr>
              <a:buSzPts val="2400"/>
              <a:buChar char="○"/>
              <a:defRPr>
                <a:solidFill>
                  <a:srgbClr val="34495E"/>
                </a:solidFill>
              </a:defRPr>
            </a:lvl8pPr>
            <a:lvl9pPr indent="-381000" lvl="8" marL="4114800" rtl="0">
              <a:spcBef>
                <a:spcPts val="2000"/>
              </a:spcBef>
              <a:spcAft>
                <a:spcPts val="2000"/>
              </a:spcAft>
              <a:buClr>
                <a:srgbClr val="34495E"/>
              </a:buClr>
              <a:buSzPts val="2400"/>
              <a:buChar char="■"/>
              <a:defRPr>
                <a:solidFill>
                  <a:srgbClr val="34495E"/>
                </a:solidFill>
              </a:defRPr>
            </a:lvl9pPr>
          </a:lstStyle>
          <a:p/>
        </p:txBody>
      </p:sp>
      <p:sp>
        <p:nvSpPr>
          <p:cNvPr id="89" name="Google Shape;89;p12"/>
          <p:cNvSpPr/>
          <p:nvPr/>
        </p:nvSpPr>
        <p:spPr>
          <a:xfrm>
            <a:off x="7003700" y="1997125"/>
            <a:ext cx="3688200" cy="55626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TITLE_1_1_1_1_1">
    <p:spTree>
      <p:nvGrpSpPr>
        <p:cNvPr id="90" name="Shape 90"/>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lours">
  <p:cSld name="CUSTOM">
    <p:spTree>
      <p:nvGrpSpPr>
        <p:cNvPr id="91" name="Shape 91"/>
        <p:cNvGrpSpPr/>
        <p:nvPr/>
      </p:nvGrpSpPr>
      <p:grpSpPr>
        <a:xfrm>
          <a:off x="0" y="0"/>
          <a:ext cx="0" cy="0"/>
          <a:chOff x="0" y="0"/>
          <a:chExt cx="0" cy="0"/>
        </a:xfrm>
      </p:grpSpPr>
      <p:sp>
        <p:nvSpPr>
          <p:cNvPr id="92" name="Google Shape;92;p14"/>
          <p:cNvSpPr/>
          <p:nvPr/>
        </p:nvSpPr>
        <p:spPr>
          <a:xfrm>
            <a:off x="2253300" y="871575"/>
            <a:ext cx="1819200" cy="1819200"/>
          </a:xfrm>
          <a:prstGeom prst="rect">
            <a:avLst/>
          </a:prstGeom>
          <a:solidFill>
            <a:srgbClr val="34495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4"/>
          <p:cNvSpPr/>
          <p:nvPr/>
        </p:nvSpPr>
        <p:spPr>
          <a:xfrm>
            <a:off x="2253300" y="4117375"/>
            <a:ext cx="1819200" cy="1819200"/>
          </a:xfrm>
          <a:prstGeom prst="rect">
            <a:avLst/>
          </a:prstGeom>
          <a:solidFill>
            <a:srgbClr val="24334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4"/>
          <p:cNvSpPr/>
          <p:nvPr/>
        </p:nvSpPr>
        <p:spPr>
          <a:xfrm>
            <a:off x="4436400" y="4117375"/>
            <a:ext cx="1819200" cy="1819200"/>
          </a:xfrm>
          <a:prstGeom prst="rect">
            <a:avLst/>
          </a:prstGeom>
          <a:solidFill>
            <a:srgbClr val="337A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4"/>
          <p:cNvSpPr/>
          <p:nvPr/>
        </p:nvSpPr>
        <p:spPr>
          <a:xfrm>
            <a:off x="6619500" y="4117375"/>
            <a:ext cx="1819200" cy="1819200"/>
          </a:xfrm>
          <a:prstGeom prst="rect">
            <a:avLst/>
          </a:prstGeom>
          <a:solidFill>
            <a:srgbClr val="36C46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4"/>
          <p:cNvSpPr txBox="1"/>
          <p:nvPr/>
        </p:nvSpPr>
        <p:spPr>
          <a:xfrm>
            <a:off x="22533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HEADER BG</a:t>
            </a:r>
            <a:endParaRPr/>
          </a:p>
          <a:p>
            <a:pPr indent="0" lvl="0" marL="0" rtl="0" algn="l">
              <a:lnSpc>
                <a:spcPct val="115000"/>
              </a:lnSpc>
              <a:spcBef>
                <a:spcPts val="0"/>
              </a:spcBef>
              <a:spcAft>
                <a:spcPts val="0"/>
              </a:spcAft>
              <a:buNone/>
            </a:pPr>
            <a:r>
              <a:rPr lang="en-GB"/>
              <a:t>#34495e</a:t>
            </a:r>
            <a:endParaRPr/>
          </a:p>
        </p:txBody>
      </p:sp>
      <p:sp>
        <p:nvSpPr>
          <p:cNvPr id="97" name="Google Shape;97;p14"/>
          <p:cNvSpPr txBox="1"/>
          <p:nvPr/>
        </p:nvSpPr>
        <p:spPr>
          <a:xfrm>
            <a:off x="22533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TEXT</a:t>
            </a:r>
            <a:endParaRPr/>
          </a:p>
          <a:p>
            <a:pPr indent="0" lvl="0" marL="0" rtl="0" algn="l">
              <a:lnSpc>
                <a:spcPct val="115000"/>
              </a:lnSpc>
              <a:spcBef>
                <a:spcPts val="0"/>
              </a:spcBef>
              <a:spcAft>
                <a:spcPts val="0"/>
              </a:spcAft>
              <a:buNone/>
            </a:pPr>
            <a:r>
              <a:rPr lang="en-GB"/>
              <a:t>#243342</a:t>
            </a:r>
            <a:endParaRPr/>
          </a:p>
          <a:p>
            <a:pPr indent="0" lvl="0" marL="0" rtl="0" algn="l">
              <a:lnSpc>
                <a:spcPct val="115000"/>
              </a:lnSpc>
              <a:spcBef>
                <a:spcPts val="0"/>
              </a:spcBef>
              <a:spcAft>
                <a:spcPts val="0"/>
              </a:spcAft>
              <a:buNone/>
            </a:pPr>
            <a:r>
              <a:t/>
            </a:r>
            <a:endParaRPr/>
          </a:p>
        </p:txBody>
      </p:sp>
      <p:sp>
        <p:nvSpPr>
          <p:cNvPr id="98" name="Google Shape;98;p14"/>
          <p:cNvSpPr txBox="1"/>
          <p:nvPr/>
        </p:nvSpPr>
        <p:spPr>
          <a:xfrm>
            <a:off x="44364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LINKS</a:t>
            </a:r>
            <a:endParaRPr/>
          </a:p>
          <a:p>
            <a:pPr indent="0" lvl="0" marL="0" rtl="0" algn="l">
              <a:lnSpc>
                <a:spcPct val="115000"/>
              </a:lnSpc>
              <a:spcBef>
                <a:spcPts val="0"/>
              </a:spcBef>
              <a:spcAft>
                <a:spcPts val="0"/>
              </a:spcAft>
              <a:buNone/>
            </a:pPr>
            <a:r>
              <a:rPr lang="en-GB"/>
              <a:t>#337ab7</a:t>
            </a:r>
            <a:endParaRPr/>
          </a:p>
          <a:p>
            <a:pPr indent="0" lvl="0" marL="0" rtl="0" algn="l">
              <a:lnSpc>
                <a:spcPct val="115000"/>
              </a:lnSpc>
              <a:spcBef>
                <a:spcPts val="0"/>
              </a:spcBef>
              <a:spcAft>
                <a:spcPts val="0"/>
              </a:spcAft>
              <a:buNone/>
            </a:pPr>
            <a:r>
              <a:t/>
            </a:r>
            <a:endParaRPr/>
          </a:p>
        </p:txBody>
      </p:sp>
      <p:sp>
        <p:nvSpPr>
          <p:cNvPr id="99" name="Google Shape;99;p14"/>
          <p:cNvSpPr txBox="1"/>
          <p:nvPr/>
        </p:nvSpPr>
        <p:spPr>
          <a:xfrm>
            <a:off x="66195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BUTTON &amp; ACTIVE </a:t>
            </a:r>
            <a:r>
              <a:rPr lang="en-GB"/>
              <a:t>#36c46f</a:t>
            </a:r>
            <a:endParaRPr/>
          </a:p>
          <a:p>
            <a:pPr indent="0" lvl="0" marL="0" rtl="0" algn="l">
              <a:lnSpc>
                <a:spcPct val="115000"/>
              </a:lnSpc>
              <a:spcBef>
                <a:spcPts val="0"/>
              </a:spcBef>
              <a:spcAft>
                <a:spcPts val="0"/>
              </a:spcAft>
              <a:buNone/>
            </a:pPr>
            <a:r>
              <a:t/>
            </a:r>
            <a:endParaRPr/>
          </a:p>
        </p:txBody>
      </p:sp>
      <p:sp>
        <p:nvSpPr>
          <p:cNvPr id="100" name="Google Shape;100;p14"/>
          <p:cNvSpPr/>
          <p:nvPr/>
        </p:nvSpPr>
        <p:spPr>
          <a:xfrm>
            <a:off x="6619500" y="871575"/>
            <a:ext cx="1819200" cy="1819200"/>
          </a:xfrm>
          <a:prstGeom prst="rect">
            <a:avLst/>
          </a:prstGeom>
          <a:solidFill>
            <a:srgbClr val="F5F6F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4"/>
          <p:cNvSpPr txBox="1"/>
          <p:nvPr/>
        </p:nvSpPr>
        <p:spPr>
          <a:xfrm>
            <a:off x="66195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BG </a:t>
            </a:r>
            <a:r>
              <a:rPr lang="en-GB"/>
              <a:t>#f5f6f7</a:t>
            </a:r>
            <a:endParaRPr/>
          </a:p>
          <a:p>
            <a:pPr indent="0" lvl="0" marL="0" rtl="0" algn="l">
              <a:lnSpc>
                <a:spcPct val="115000"/>
              </a:lnSpc>
              <a:spcBef>
                <a:spcPts val="0"/>
              </a:spcBef>
              <a:spcAft>
                <a:spcPts val="0"/>
              </a:spcAft>
              <a:buNone/>
            </a:pPr>
            <a:r>
              <a:t/>
            </a:r>
            <a:endParaRPr/>
          </a:p>
        </p:txBody>
      </p:sp>
      <p:sp>
        <p:nvSpPr>
          <p:cNvPr id="102" name="Google Shape;102;p14"/>
          <p:cNvSpPr/>
          <p:nvPr/>
        </p:nvSpPr>
        <p:spPr>
          <a:xfrm>
            <a:off x="4436400" y="871575"/>
            <a:ext cx="1819200" cy="1819200"/>
          </a:xfrm>
          <a:prstGeom prst="rect">
            <a:avLst/>
          </a:prstGeom>
          <a:solidFill>
            <a:srgbClr val="D4D9D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4"/>
          <p:cNvSpPr txBox="1"/>
          <p:nvPr/>
        </p:nvSpPr>
        <p:spPr>
          <a:xfrm>
            <a:off x="44364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BORDER #d4d9dd</a:t>
            </a:r>
            <a:endParaRPr/>
          </a:p>
          <a:p>
            <a:pPr indent="0" lvl="0" marL="0" rtl="0" algn="l">
              <a:lnSpc>
                <a:spcPct val="115000"/>
              </a:lnSpc>
              <a:spcBef>
                <a:spcPts val="0"/>
              </a:spcBef>
              <a:spcAft>
                <a:spcPts val="0"/>
              </a:spcAft>
              <a:buNone/>
            </a:pPr>
            <a:r>
              <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
    <p:spTree>
      <p:nvGrpSpPr>
        <p:cNvPr id="104" name="Shape 104"/>
        <p:cNvGrpSpPr/>
        <p:nvPr/>
      </p:nvGrpSpPr>
      <p:grpSpPr>
        <a:xfrm>
          <a:off x="0" y="0"/>
          <a:ext cx="0" cy="0"/>
          <a:chOff x="0" y="0"/>
          <a:chExt cx="0" cy="0"/>
        </a:xfrm>
      </p:grpSpPr>
      <p:sp>
        <p:nvSpPr>
          <p:cNvPr id="105" name="Google Shape;105;p15"/>
          <p:cNvSpPr txBox="1"/>
          <p:nvPr/>
        </p:nvSpPr>
        <p:spPr>
          <a:xfrm>
            <a:off x="6959475" y="6684800"/>
            <a:ext cx="23067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rgbClr val="34495E"/>
                </a:solidFill>
              </a:rPr>
              <a:t>NAME</a:t>
            </a:r>
            <a:endParaRPr b="1" sz="1200">
              <a:solidFill>
                <a:srgbClr val="34495E"/>
              </a:solidFill>
            </a:endParaRPr>
          </a:p>
        </p:txBody>
      </p:sp>
      <p:sp>
        <p:nvSpPr>
          <p:cNvPr id="106" name="Google Shape;106;p15"/>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gn="ctr">
              <a:spcBef>
                <a:spcPts val="0"/>
              </a:spcBef>
              <a:spcAft>
                <a:spcPts val="0"/>
              </a:spcAft>
              <a:buClr>
                <a:srgbClr val="34495E"/>
              </a:buClr>
              <a:buSzPts val="1400"/>
              <a:buNone/>
              <a:defRPr b="1" sz="1400">
                <a:solidFill>
                  <a:srgbClr val="34495E"/>
                </a:solidFill>
              </a:defRPr>
            </a:lvl2pPr>
            <a:lvl3pPr lvl="2" rtl="0" algn="ctr">
              <a:spcBef>
                <a:spcPts val="0"/>
              </a:spcBef>
              <a:spcAft>
                <a:spcPts val="0"/>
              </a:spcAft>
              <a:buClr>
                <a:srgbClr val="34495E"/>
              </a:buClr>
              <a:buSzPts val="1400"/>
              <a:buNone/>
              <a:defRPr b="1" sz="1400">
                <a:solidFill>
                  <a:srgbClr val="34495E"/>
                </a:solidFill>
              </a:defRPr>
            </a:lvl3pPr>
            <a:lvl4pPr lvl="3" rtl="0" algn="ctr">
              <a:spcBef>
                <a:spcPts val="0"/>
              </a:spcBef>
              <a:spcAft>
                <a:spcPts val="0"/>
              </a:spcAft>
              <a:buClr>
                <a:srgbClr val="34495E"/>
              </a:buClr>
              <a:buSzPts val="1400"/>
              <a:buNone/>
              <a:defRPr b="1" sz="1400">
                <a:solidFill>
                  <a:srgbClr val="34495E"/>
                </a:solidFill>
              </a:defRPr>
            </a:lvl4pPr>
            <a:lvl5pPr lvl="4" rtl="0" algn="ctr">
              <a:spcBef>
                <a:spcPts val="0"/>
              </a:spcBef>
              <a:spcAft>
                <a:spcPts val="0"/>
              </a:spcAft>
              <a:buClr>
                <a:srgbClr val="34495E"/>
              </a:buClr>
              <a:buSzPts val="1400"/>
              <a:buNone/>
              <a:defRPr b="1" sz="1400">
                <a:solidFill>
                  <a:srgbClr val="34495E"/>
                </a:solidFill>
              </a:defRPr>
            </a:lvl5pPr>
            <a:lvl6pPr lvl="5" rtl="0" algn="ctr">
              <a:spcBef>
                <a:spcPts val="0"/>
              </a:spcBef>
              <a:spcAft>
                <a:spcPts val="0"/>
              </a:spcAft>
              <a:buClr>
                <a:srgbClr val="34495E"/>
              </a:buClr>
              <a:buSzPts val="1400"/>
              <a:buNone/>
              <a:defRPr b="1" sz="1400">
                <a:solidFill>
                  <a:srgbClr val="34495E"/>
                </a:solidFill>
              </a:defRPr>
            </a:lvl6pPr>
            <a:lvl7pPr lvl="6" rtl="0" algn="ctr">
              <a:spcBef>
                <a:spcPts val="0"/>
              </a:spcBef>
              <a:spcAft>
                <a:spcPts val="0"/>
              </a:spcAft>
              <a:buClr>
                <a:srgbClr val="34495E"/>
              </a:buClr>
              <a:buSzPts val="1400"/>
              <a:buNone/>
              <a:defRPr b="1" sz="1400">
                <a:solidFill>
                  <a:srgbClr val="34495E"/>
                </a:solidFill>
              </a:defRPr>
            </a:lvl7pPr>
            <a:lvl8pPr lvl="7" rtl="0" algn="ctr">
              <a:spcBef>
                <a:spcPts val="0"/>
              </a:spcBef>
              <a:spcAft>
                <a:spcPts val="0"/>
              </a:spcAft>
              <a:buClr>
                <a:srgbClr val="34495E"/>
              </a:buClr>
              <a:buSzPts val="1400"/>
              <a:buNone/>
              <a:defRPr b="1" sz="1400">
                <a:solidFill>
                  <a:srgbClr val="34495E"/>
                </a:solidFill>
              </a:defRPr>
            </a:lvl8pPr>
            <a:lvl9pPr lvl="8" rtl="0" algn="ctr">
              <a:spcBef>
                <a:spcPts val="0"/>
              </a:spcBef>
              <a:spcAft>
                <a:spcPts val="0"/>
              </a:spcAft>
              <a:buClr>
                <a:srgbClr val="34495E"/>
              </a:buClr>
              <a:buSzPts val="1400"/>
              <a:buNone/>
              <a:defRPr b="1" sz="1400">
                <a:solidFill>
                  <a:srgbClr val="34495E"/>
                </a:solidFill>
              </a:defRPr>
            </a:lvl9pPr>
          </a:lstStyle>
          <a:p/>
        </p:txBody>
      </p:sp>
      <p:sp>
        <p:nvSpPr>
          <p:cNvPr id="107" name="Google Shape;107;p15"/>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nSpc>
                <a:spcPct val="100000"/>
              </a:lnSpc>
              <a:spcBef>
                <a:spcPts val="0"/>
              </a:spcBef>
              <a:spcAft>
                <a:spcPts val="0"/>
              </a:spcAft>
              <a:buClr>
                <a:srgbClr val="34495E"/>
              </a:buClr>
              <a:buSzPts val="1400"/>
              <a:buNone/>
              <a:defRPr sz="1400">
                <a:solidFill>
                  <a:srgbClr val="34495E"/>
                </a:solidFill>
              </a:defRPr>
            </a:lvl2pPr>
            <a:lvl3pPr lvl="2" rtl="0">
              <a:lnSpc>
                <a:spcPct val="100000"/>
              </a:lnSpc>
              <a:spcBef>
                <a:spcPts val="0"/>
              </a:spcBef>
              <a:spcAft>
                <a:spcPts val="0"/>
              </a:spcAft>
              <a:buClr>
                <a:srgbClr val="34495E"/>
              </a:buClr>
              <a:buSzPts val="1400"/>
              <a:buNone/>
              <a:defRPr sz="1400">
                <a:solidFill>
                  <a:srgbClr val="34495E"/>
                </a:solidFill>
              </a:defRPr>
            </a:lvl3pPr>
            <a:lvl4pPr lvl="3" rtl="0">
              <a:lnSpc>
                <a:spcPct val="100000"/>
              </a:lnSpc>
              <a:spcBef>
                <a:spcPts val="0"/>
              </a:spcBef>
              <a:spcAft>
                <a:spcPts val="0"/>
              </a:spcAft>
              <a:buClr>
                <a:srgbClr val="34495E"/>
              </a:buClr>
              <a:buSzPts val="1400"/>
              <a:buNone/>
              <a:defRPr sz="1400">
                <a:solidFill>
                  <a:srgbClr val="34495E"/>
                </a:solidFill>
              </a:defRPr>
            </a:lvl4pPr>
            <a:lvl5pPr lvl="4" rtl="0">
              <a:lnSpc>
                <a:spcPct val="100000"/>
              </a:lnSpc>
              <a:spcBef>
                <a:spcPts val="0"/>
              </a:spcBef>
              <a:spcAft>
                <a:spcPts val="0"/>
              </a:spcAft>
              <a:buClr>
                <a:srgbClr val="34495E"/>
              </a:buClr>
              <a:buSzPts val="1400"/>
              <a:buNone/>
              <a:defRPr sz="1400">
                <a:solidFill>
                  <a:srgbClr val="34495E"/>
                </a:solidFill>
              </a:defRPr>
            </a:lvl5pPr>
            <a:lvl6pPr lvl="5" rtl="0">
              <a:lnSpc>
                <a:spcPct val="100000"/>
              </a:lnSpc>
              <a:spcBef>
                <a:spcPts val="0"/>
              </a:spcBef>
              <a:spcAft>
                <a:spcPts val="0"/>
              </a:spcAft>
              <a:buClr>
                <a:srgbClr val="34495E"/>
              </a:buClr>
              <a:buSzPts val="1400"/>
              <a:buNone/>
              <a:defRPr sz="1400">
                <a:solidFill>
                  <a:srgbClr val="34495E"/>
                </a:solidFill>
              </a:defRPr>
            </a:lvl6pPr>
            <a:lvl7pPr lvl="6" rtl="0">
              <a:lnSpc>
                <a:spcPct val="100000"/>
              </a:lnSpc>
              <a:spcBef>
                <a:spcPts val="0"/>
              </a:spcBef>
              <a:spcAft>
                <a:spcPts val="0"/>
              </a:spcAft>
              <a:buClr>
                <a:srgbClr val="34495E"/>
              </a:buClr>
              <a:buSzPts val="1400"/>
              <a:buNone/>
              <a:defRPr sz="1400">
                <a:solidFill>
                  <a:srgbClr val="34495E"/>
                </a:solidFill>
              </a:defRPr>
            </a:lvl7pPr>
            <a:lvl8pPr lvl="7" rtl="0">
              <a:lnSpc>
                <a:spcPct val="100000"/>
              </a:lnSpc>
              <a:spcBef>
                <a:spcPts val="0"/>
              </a:spcBef>
              <a:spcAft>
                <a:spcPts val="0"/>
              </a:spcAft>
              <a:buClr>
                <a:srgbClr val="34495E"/>
              </a:buClr>
              <a:buSzPts val="1400"/>
              <a:buNone/>
              <a:defRPr sz="1400">
                <a:solidFill>
                  <a:srgbClr val="34495E"/>
                </a:solidFill>
              </a:defRPr>
            </a:lvl8pPr>
            <a:lvl9pPr lvl="8" rtl="0">
              <a:lnSpc>
                <a:spcPct val="100000"/>
              </a:lnSpc>
              <a:spcBef>
                <a:spcPts val="0"/>
              </a:spcBef>
              <a:spcAft>
                <a:spcPts val="0"/>
              </a:spcAft>
              <a:buClr>
                <a:srgbClr val="34495E"/>
              </a:buClr>
              <a:buSzPts val="1400"/>
              <a:buNone/>
              <a:defRPr sz="1400">
                <a:solidFill>
                  <a:srgbClr val="34495E"/>
                </a:solidFill>
              </a:defRPr>
            </a:lvl9pPr>
          </a:lstStyle>
          <a:p/>
        </p:txBody>
      </p:sp>
      <p:sp>
        <p:nvSpPr>
          <p:cNvPr id="108" name="Google Shape;108;p15"/>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100"/>
              <a:buNone/>
              <a:defRPr sz="1100">
                <a:solidFill>
                  <a:srgbClr val="34495E"/>
                </a:solidFill>
              </a:defRPr>
            </a:lvl1pPr>
            <a:lvl2pPr lvl="1" rtl="0">
              <a:lnSpc>
                <a:spcPct val="115000"/>
              </a:lnSpc>
              <a:spcBef>
                <a:spcPts val="0"/>
              </a:spcBef>
              <a:spcAft>
                <a:spcPts val="0"/>
              </a:spcAft>
              <a:buClr>
                <a:srgbClr val="34495E"/>
              </a:buClr>
              <a:buSzPts val="1100"/>
              <a:buNone/>
              <a:defRPr sz="1100">
                <a:solidFill>
                  <a:srgbClr val="34495E"/>
                </a:solidFill>
              </a:defRPr>
            </a:lvl2pPr>
            <a:lvl3pPr lvl="2" rtl="0">
              <a:lnSpc>
                <a:spcPct val="115000"/>
              </a:lnSpc>
              <a:spcBef>
                <a:spcPts val="0"/>
              </a:spcBef>
              <a:spcAft>
                <a:spcPts val="0"/>
              </a:spcAft>
              <a:buClr>
                <a:srgbClr val="34495E"/>
              </a:buClr>
              <a:buSzPts val="1100"/>
              <a:buNone/>
              <a:defRPr sz="1100">
                <a:solidFill>
                  <a:srgbClr val="34495E"/>
                </a:solidFill>
              </a:defRPr>
            </a:lvl3pPr>
            <a:lvl4pPr lvl="3" rtl="0">
              <a:lnSpc>
                <a:spcPct val="115000"/>
              </a:lnSpc>
              <a:spcBef>
                <a:spcPts val="0"/>
              </a:spcBef>
              <a:spcAft>
                <a:spcPts val="0"/>
              </a:spcAft>
              <a:buClr>
                <a:srgbClr val="34495E"/>
              </a:buClr>
              <a:buSzPts val="1100"/>
              <a:buNone/>
              <a:defRPr sz="1100">
                <a:solidFill>
                  <a:srgbClr val="34495E"/>
                </a:solidFill>
              </a:defRPr>
            </a:lvl4pPr>
            <a:lvl5pPr lvl="4" rtl="0">
              <a:lnSpc>
                <a:spcPct val="115000"/>
              </a:lnSpc>
              <a:spcBef>
                <a:spcPts val="0"/>
              </a:spcBef>
              <a:spcAft>
                <a:spcPts val="0"/>
              </a:spcAft>
              <a:buClr>
                <a:srgbClr val="34495E"/>
              </a:buClr>
              <a:buSzPts val="1100"/>
              <a:buNone/>
              <a:defRPr sz="1100">
                <a:solidFill>
                  <a:srgbClr val="34495E"/>
                </a:solidFill>
              </a:defRPr>
            </a:lvl5pPr>
            <a:lvl6pPr lvl="5" rtl="0">
              <a:lnSpc>
                <a:spcPct val="115000"/>
              </a:lnSpc>
              <a:spcBef>
                <a:spcPts val="0"/>
              </a:spcBef>
              <a:spcAft>
                <a:spcPts val="0"/>
              </a:spcAft>
              <a:buClr>
                <a:srgbClr val="34495E"/>
              </a:buClr>
              <a:buSzPts val="1100"/>
              <a:buNone/>
              <a:defRPr sz="1100">
                <a:solidFill>
                  <a:srgbClr val="34495E"/>
                </a:solidFill>
              </a:defRPr>
            </a:lvl6pPr>
            <a:lvl7pPr lvl="6" rtl="0">
              <a:lnSpc>
                <a:spcPct val="115000"/>
              </a:lnSpc>
              <a:spcBef>
                <a:spcPts val="0"/>
              </a:spcBef>
              <a:spcAft>
                <a:spcPts val="0"/>
              </a:spcAft>
              <a:buClr>
                <a:srgbClr val="34495E"/>
              </a:buClr>
              <a:buSzPts val="1100"/>
              <a:buNone/>
              <a:defRPr sz="1100">
                <a:solidFill>
                  <a:srgbClr val="34495E"/>
                </a:solidFill>
              </a:defRPr>
            </a:lvl7pPr>
            <a:lvl8pPr lvl="7" rtl="0">
              <a:lnSpc>
                <a:spcPct val="115000"/>
              </a:lnSpc>
              <a:spcBef>
                <a:spcPts val="0"/>
              </a:spcBef>
              <a:spcAft>
                <a:spcPts val="0"/>
              </a:spcAft>
              <a:buClr>
                <a:srgbClr val="34495E"/>
              </a:buClr>
              <a:buSzPts val="1100"/>
              <a:buNone/>
              <a:defRPr sz="1100">
                <a:solidFill>
                  <a:srgbClr val="34495E"/>
                </a:solidFill>
              </a:defRPr>
            </a:lvl8pPr>
            <a:lvl9pPr lvl="8" rtl="0">
              <a:lnSpc>
                <a:spcPct val="115000"/>
              </a:lnSpc>
              <a:spcBef>
                <a:spcPts val="0"/>
              </a:spcBef>
              <a:spcAft>
                <a:spcPts val="0"/>
              </a:spcAft>
              <a:buClr>
                <a:srgbClr val="34495E"/>
              </a:buClr>
              <a:buSzPts val="1100"/>
              <a:buNone/>
              <a:defRPr sz="1100">
                <a:solidFill>
                  <a:srgbClr val="34495E"/>
                </a:solidFill>
              </a:defRPr>
            </a:lvl9pPr>
          </a:lstStyle>
          <a:p/>
        </p:txBody>
      </p:sp>
      <p:cxnSp>
        <p:nvCxnSpPr>
          <p:cNvPr id="109" name="Google Shape;109;p15"/>
          <p:cNvCxnSpPr/>
          <p:nvPr/>
        </p:nvCxnSpPr>
        <p:spPr>
          <a:xfrm>
            <a:off x="505125" y="130775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110" name="Google Shape;110;p15"/>
          <p:cNvCxnSpPr/>
          <p:nvPr/>
        </p:nvCxnSpPr>
        <p:spPr>
          <a:xfrm>
            <a:off x="505125" y="668480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111" name="Google Shape;111;p15"/>
          <p:cNvCxnSpPr/>
          <p:nvPr/>
        </p:nvCxnSpPr>
        <p:spPr>
          <a:xfrm>
            <a:off x="6959475" y="6684800"/>
            <a:ext cx="0" cy="625500"/>
          </a:xfrm>
          <a:prstGeom prst="straightConnector1">
            <a:avLst/>
          </a:prstGeom>
          <a:noFill/>
          <a:ln cap="flat" cmpd="sng" w="9525">
            <a:solidFill>
              <a:srgbClr val="34495E"/>
            </a:solidFill>
            <a:prstDash val="solid"/>
            <a:round/>
            <a:headEnd len="med" w="med" type="none"/>
            <a:tailEnd len="med" w="med" type="none"/>
          </a:ln>
        </p:spPr>
      </p:cxnSp>
      <p:cxnSp>
        <p:nvCxnSpPr>
          <p:cNvPr id="112" name="Google Shape;112;p15"/>
          <p:cNvCxnSpPr/>
          <p:nvPr/>
        </p:nvCxnSpPr>
        <p:spPr>
          <a:xfrm>
            <a:off x="6959475" y="682250"/>
            <a:ext cx="0" cy="625500"/>
          </a:xfrm>
          <a:prstGeom prst="straightConnector1">
            <a:avLst/>
          </a:prstGeom>
          <a:noFill/>
          <a:ln cap="flat" cmpd="sng" w="9525">
            <a:solidFill>
              <a:srgbClr val="34495E"/>
            </a:solidFill>
            <a:prstDash val="solid"/>
            <a:round/>
            <a:headEnd len="med" w="med" type="none"/>
            <a:tailEnd len="med" w="med" type="none"/>
          </a:ln>
        </p:spPr>
      </p:cxnSp>
      <p:pic>
        <p:nvPicPr>
          <p:cNvPr id="113" name="Google Shape;113;p15"/>
          <p:cNvPicPr preferRelativeResize="0"/>
          <p:nvPr/>
        </p:nvPicPr>
        <p:blipFill>
          <a:blip r:embed="rId2">
            <a:alphaModFix/>
          </a:blip>
          <a:stretch>
            <a:fillRect/>
          </a:stretch>
        </p:blipFill>
        <p:spPr>
          <a:xfrm>
            <a:off x="9337000" y="6860050"/>
            <a:ext cx="849425" cy="3893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ig text">
  <p:cSld name="TITLE_2">
    <p:spTree>
      <p:nvGrpSpPr>
        <p:cNvPr id="12" name="Shape 12"/>
        <p:cNvGrpSpPr/>
        <p:nvPr/>
      </p:nvGrpSpPr>
      <p:grpSpPr>
        <a:xfrm>
          <a:off x="0" y="0"/>
          <a:ext cx="0" cy="0"/>
          <a:chOff x="0" y="0"/>
          <a:chExt cx="0" cy="0"/>
        </a:xfrm>
      </p:grpSpPr>
      <p:sp>
        <p:nvSpPr>
          <p:cNvPr id="13" name="Google Shape;13;p3"/>
          <p:cNvSpPr txBox="1"/>
          <p:nvPr>
            <p:ph idx="1" type="subTitle"/>
          </p:nvPr>
        </p:nvSpPr>
        <p:spPr>
          <a:xfrm>
            <a:off x="1108025" y="1977550"/>
            <a:ext cx="8475900" cy="949800"/>
          </a:xfrm>
          <a:prstGeom prst="rect">
            <a:avLst/>
          </a:prstGeom>
        </p:spPr>
        <p:txBody>
          <a:bodyPr anchorCtr="0" anchor="t" bIns="116050" lIns="116050" spcFirstLastPara="1" rIns="116050" wrap="square" tIns="116050">
            <a:noAutofit/>
          </a:bodyPr>
          <a:lstStyle>
            <a:lvl1pPr lvl="0" rtl="0">
              <a:lnSpc>
                <a:spcPct val="100000"/>
              </a:lnSpc>
              <a:spcBef>
                <a:spcPts val="0"/>
              </a:spcBef>
              <a:spcAft>
                <a:spcPts val="0"/>
              </a:spcAft>
              <a:buClr>
                <a:srgbClr val="34495E"/>
              </a:buClr>
              <a:buSzPts val="3000"/>
              <a:buNone/>
              <a:defRPr b="1" sz="3000">
                <a:solidFill>
                  <a:srgbClr val="34495E"/>
                </a:solidFill>
              </a:defRPr>
            </a:lvl1pPr>
            <a:lvl2pPr lvl="1" rtl="0">
              <a:lnSpc>
                <a:spcPct val="100000"/>
              </a:lnSpc>
              <a:spcBef>
                <a:spcPts val="0"/>
              </a:spcBef>
              <a:spcAft>
                <a:spcPts val="0"/>
              </a:spcAft>
              <a:buClr>
                <a:srgbClr val="34495E"/>
              </a:buClr>
              <a:buSzPts val="3600"/>
              <a:buNone/>
              <a:defRPr b="1" sz="3600">
                <a:solidFill>
                  <a:srgbClr val="34495E"/>
                </a:solidFill>
              </a:defRPr>
            </a:lvl2pPr>
            <a:lvl3pPr lvl="2" rtl="0">
              <a:lnSpc>
                <a:spcPct val="100000"/>
              </a:lnSpc>
              <a:spcBef>
                <a:spcPts val="0"/>
              </a:spcBef>
              <a:spcAft>
                <a:spcPts val="0"/>
              </a:spcAft>
              <a:buClr>
                <a:srgbClr val="34495E"/>
              </a:buClr>
              <a:buSzPts val="3600"/>
              <a:buNone/>
              <a:defRPr b="1" sz="3600">
                <a:solidFill>
                  <a:srgbClr val="34495E"/>
                </a:solidFill>
              </a:defRPr>
            </a:lvl3pPr>
            <a:lvl4pPr lvl="3" rtl="0">
              <a:lnSpc>
                <a:spcPct val="100000"/>
              </a:lnSpc>
              <a:spcBef>
                <a:spcPts val="0"/>
              </a:spcBef>
              <a:spcAft>
                <a:spcPts val="0"/>
              </a:spcAft>
              <a:buClr>
                <a:srgbClr val="34495E"/>
              </a:buClr>
              <a:buSzPts val="3600"/>
              <a:buNone/>
              <a:defRPr b="1" sz="3600">
                <a:solidFill>
                  <a:srgbClr val="34495E"/>
                </a:solidFill>
              </a:defRPr>
            </a:lvl4pPr>
            <a:lvl5pPr lvl="4" rtl="0">
              <a:lnSpc>
                <a:spcPct val="100000"/>
              </a:lnSpc>
              <a:spcBef>
                <a:spcPts val="0"/>
              </a:spcBef>
              <a:spcAft>
                <a:spcPts val="0"/>
              </a:spcAft>
              <a:buClr>
                <a:srgbClr val="34495E"/>
              </a:buClr>
              <a:buSzPts val="3600"/>
              <a:buNone/>
              <a:defRPr b="1" sz="3600">
                <a:solidFill>
                  <a:srgbClr val="34495E"/>
                </a:solidFill>
              </a:defRPr>
            </a:lvl5pPr>
            <a:lvl6pPr lvl="5" rtl="0">
              <a:lnSpc>
                <a:spcPct val="100000"/>
              </a:lnSpc>
              <a:spcBef>
                <a:spcPts val="0"/>
              </a:spcBef>
              <a:spcAft>
                <a:spcPts val="0"/>
              </a:spcAft>
              <a:buClr>
                <a:srgbClr val="34495E"/>
              </a:buClr>
              <a:buSzPts val="3600"/>
              <a:buNone/>
              <a:defRPr b="1" sz="3600">
                <a:solidFill>
                  <a:srgbClr val="34495E"/>
                </a:solidFill>
              </a:defRPr>
            </a:lvl6pPr>
            <a:lvl7pPr lvl="6" rtl="0">
              <a:lnSpc>
                <a:spcPct val="100000"/>
              </a:lnSpc>
              <a:spcBef>
                <a:spcPts val="0"/>
              </a:spcBef>
              <a:spcAft>
                <a:spcPts val="0"/>
              </a:spcAft>
              <a:buClr>
                <a:srgbClr val="34495E"/>
              </a:buClr>
              <a:buSzPts val="3600"/>
              <a:buNone/>
              <a:defRPr b="1" sz="3600">
                <a:solidFill>
                  <a:srgbClr val="34495E"/>
                </a:solidFill>
              </a:defRPr>
            </a:lvl7pPr>
            <a:lvl8pPr lvl="7" rtl="0">
              <a:lnSpc>
                <a:spcPct val="100000"/>
              </a:lnSpc>
              <a:spcBef>
                <a:spcPts val="0"/>
              </a:spcBef>
              <a:spcAft>
                <a:spcPts val="0"/>
              </a:spcAft>
              <a:buClr>
                <a:srgbClr val="34495E"/>
              </a:buClr>
              <a:buSzPts val="3600"/>
              <a:buNone/>
              <a:defRPr b="1" sz="3600">
                <a:solidFill>
                  <a:srgbClr val="34495E"/>
                </a:solidFill>
              </a:defRPr>
            </a:lvl8pPr>
            <a:lvl9pPr lvl="8" rtl="0">
              <a:lnSpc>
                <a:spcPct val="100000"/>
              </a:lnSpc>
              <a:spcBef>
                <a:spcPts val="0"/>
              </a:spcBef>
              <a:spcAft>
                <a:spcPts val="0"/>
              </a:spcAft>
              <a:buClr>
                <a:srgbClr val="34495E"/>
              </a:buClr>
              <a:buSzPts val="3600"/>
              <a:buNone/>
              <a:defRPr b="1" sz="3600">
                <a:solidFill>
                  <a:srgbClr val="34495E"/>
                </a:solidFill>
              </a:defRPr>
            </a:lvl9pPr>
          </a:lstStyle>
          <a:p/>
        </p:txBody>
      </p:sp>
      <p:sp>
        <p:nvSpPr>
          <p:cNvPr id="14" name="Google Shape;14;p3"/>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6C46F"/>
              </a:buClr>
              <a:buSzPts val="4800"/>
              <a:buNone/>
              <a:defRPr b="1" sz="4800">
                <a:solidFill>
                  <a:srgbClr val="36C46F"/>
                </a:solidFill>
              </a:defRPr>
            </a:lvl1pPr>
            <a:lvl2pPr lvl="1" rtl="0" algn="ctr">
              <a:spcBef>
                <a:spcPts val="0"/>
              </a:spcBef>
              <a:spcAft>
                <a:spcPts val="0"/>
              </a:spcAft>
              <a:buClr>
                <a:srgbClr val="34495E"/>
              </a:buClr>
              <a:buSzPts val="6600"/>
              <a:buNone/>
              <a:defRPr b="1" sz="6600">
                <a:solidFill>
                  <a:srgbClr val="34495E"/>
                </a:solidFill>
              </a:defRPr>
            </a:lvl2pPr>
            <a:lvl3pPr lvl="2" rtl="0" algn="ctr">
              <a:spcBef>
                <a:spcPts val="0"/>
              </a:spcBef>
              <a:spcAft>
                <a:spcPts val="0"/>
              </a:spcAft>
              <a:buClr>
                <a:srgbClr val="34495E"/>
              </a:buClr>
              <a:buSzPts val="6600"/>
              <a:buNone/>
              <a:defRPr b="1" sz="6600">
                <a:solidFill>
                  <a:srgbClr val="34495E"/>
                </a:solidFill>
              </a:defRPr>
            </a:lvl3pPr>
            <a:lvl4pPr lvl="3" rtl="0" algn="ctr">
              <a:spcBef>
                <a:spcPts val="0"/>
              </a:spcBef>
              <a:spcAft>
                <a:spcPts val="0"/>
              </a:spcAft>
              <a:buClr>
                <a:srgbClr val="34495E"/>
              </a:buClr>
              <a:buSzPts val="6600"/>
              <a:buNone/>
              <a:defRPr b="1" sz="6600">
                <a:solidFill>
                  <a:srgbClr val="34495E"/>
                </a:solidFill>
              </a:defRPr>
            </a:lvl4pPr>
            <a:lvl5pPr lvl="4" rtl="0" algn="ctr">
              <a:spcBef>
                <a:spcPts val="0"/>
              </a:spcBef>
              <a:spcAft>
                <a:spcPts val="0"/>
              </a:spcAft>
              <a:buClr>
                <a:srgbClr val="34495E"/>
              </a:buClr>
              <a:buSzPts val="6600"/>
              <a:buNone/>
              <a:defRPr b="1" sz="6600">
                <a:solidFill>
                  <a:srgbClr val="34495E"/>
                </a:solidFill>
              </a:defRPr>
            </a:lvl5pPr>
            <a:lvl6pPr lvl="5" rtl="0" algn="ctr">
              <a:spcBef>
                <a:spcPts val="0"/>
              </a:spcBef>
              <a:spcAft>
                <a:spcPts val="0"/>
              </a:spcAft>
              <a:buClr>
                <a:srgbClr val="34495E"/>
              </a:buClr>
              <a:buSzPts val="6600"/>
              <a:buNone/>
              <a:defRPr b="1" sz="6600">
                <a:solidFill>
                  <a:srgbClr val="34495E"/>
                </a:solidFill>
              </a:defRPr>
            </a:lvl6pPr>
            <a:lvl7pPr lvl="6" rtl="0" algn="ctr">
              <a:spcBef>
                <a:spcPts val="0"/>
              </a:spcBef>
              <a:spcAft>
                <a:spcPts val="0"/>
              </a:spcAft>
              <a:buClr>
                <a:srgbClr val="34495E"/>
              </a:buClr>
              <a:buSzPts val="6600"/>
              <a:buNone/>
              <a:defRPr b="1" sz="6600">
                <a:solidFill>
                  <a:srgbClr val="34495E"/>
                </a:solidFill>
              </a:defRPr>
            </a:lvl7pPr>
            <a:lvl8pPr lvl="7" rtl="0" algn="ctr">
              <a:spcBef>
                <a:spcPts val="0"/>
              </a:spcBef>
              <a:spcAft>
                <a:spcPts val="0"/>
              </a:spcAft>
              <a:buClr>
                <a:srgbClr val="34495E"/>
              </a:buClr>
              <a:buSzPts val="6600"/>
              <a:buNone/>
              <a:defRPr b="1" sz="6600">
                <a:solidFill>
                  <a:srgbClr val="34495E"/>
                </a:solidFill>
              </a:defRPr>
            </a:lvl8pPr>
            <a:lvl9pPr lvl="8" rtl="0" algn="ctr">
              <a:spcBef>
                <a:spcPts val="0"/>
              </a:spcBef>
              <a:spcAft>
                <a:spcPts val="0"/>
              </a:spcAft>
              <a:buClr>
                <a:srgbClr val="34495E"/>
              </a:buClr>
              <a:buSzPts val="6600"/>
              <a:buNone/>
              <a:defRPr b="1" sz="6600">
                <a:solidFill>
                  <a:srgbClr val="34495E"/>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odule start">
  <p:cSld name="TITLE_2_1_1">
    <p:spTree>
      <p:nvGrpSpPr>
        <p:cNvPr id="15" name="Shape 15"/>
        <p:cNvGrpSpPr/>
        <p:nvPr/>
      </p:nvGrpSpPr>
      <p:grpSpPr>
        <a:xfrm>
          <a:off x="0" y="0"/>
          <a:ext cx="0" cy="0"/>
          <a:chOff x="0" y="0"/>
          <a:chExt cx="0" cy="0"/>
        </a:xfrm>
      </p:grpSpPr>
      <p:sp>
        <p:nvSpPr>
          <p:cNvPr id="16" name="Google Shape;16;p4"/>
          <p:cNvSpPr txBox="1"/>
          <p:nvPr>
            <p:ph idx="1" type="subTitle"/>
          </p:nvPr>
        </p:nvSpPr>
        <p:spPr>
          <a:xfrm>
            <a:off x="1108025" y="1131650"/>
            <a:ext cx="8475900" cy="500700"/>
          </a:xfrm>
          <a:prstGeom prst="rect">
            <a:avLst/>
          </a:prstGeom>
        </p:spPr>
        <p:txBody>
          <a:bodyPr anchorCtr="0" anchor="ctr" bIns="116050" lIns="116050" spcFirstLastPara="1" rIns="116050" wrap="square" tIns="116050">
            <a:noAutofit/>
          </a:bodyPr>
          <a:lstStyle>
            <a:lvl1pPr lvl="0" rtl="0">
              <a:lnSpc>
                <a:spcPct val="100000"/>
              </a:lnSpc>
              <a:spcBef>
                <a:spcPts val="0"/>
              </a:spcBef>
              <a:spcAft>
                <a:spcPts val="0"/>
              </a:spcAft>
              <a:buClr>
                <a:srgbClr val="36C46F"/>
              </a:buClr>
              <a:buSzPts val="2400"/>
              <a:buNone/>
              <a:defRPr>
                <a:solidFill>
                  <a:srgbClr val="36C46F"/>
                </a:solidFill>
              </a:defRPr>
            </a:lvl1pPr>
            <a:lvl2pPr lvl="1" rtl="0">
              <a:lnSpc>
                <a:spcPct val="100000"/>
              </a:lnSpc>
              <a:spcBef>
                <a:spcPts val="0"/>
              </a:spcBef>
              <a:spcAft>
                <a:spcPts val="0"/>
              </a:spcAft>
              <a:buClr>
                <a:srgbClr val="34495E"/>
              </a:buClr>
              <a:buSzPts val="2400"/>
              <a:buNone/>
              <a:defRPr b="1">
                <a:solidFill>
                  <a:srgbClr val="34495E"/>
                </a:solidFill>
              </a:defRPr>
            </a:lvl2pPr>
            <a:lvl3pPr lvl="2" rtl="0">
              <a:lnSpc>
                <a:spcPct val="100000"/>
              </a:lnSpc>
              <a:spcBef>
                <a:spcPts val="0"/>
              </a:spcBef>
              <a:spcAft>
                <a:spcPts val="0"/>
              </a:spcAft>
              <a:buClr>
                <a:srgbClr val="34495E"/>
              </a:buClr>
              <a:buSzPts val="2400"/>
              <a:buNone/>
              <a:defRPr b="1">
                <a:solidFill>
                  <a:srgbClr val="34495E"/>
                </a:solidFill>
              </a:defRPr>
            </a:lvl3pPr>
            <a:lvl4pPr lvl="3" rtl="0">
              <a:lnSpc>
                <a:spcPct val="100000"/>
              </a:lnSpc>
              <a:spcBef>
                <a:spcPts val="0"/>
              </a:spcBef>
              <a:spcAft>
                <a:spcPts val="0"/>
              </a:spcAft>
              <a:buClr>
                <a:srgbClr val="34495E"/>
              </a:buClr>
              <a:buSzPts val="2400"/>
              <a:buNone/>
              <a:defRPr b="1">
                <a:solidFill>
                  <a:srgbClr val="34495E"/>
                </a:solidFill>
              </a:defRPr>
            </a:lvl4pPr>
            <a:lvl5pPr lvl="4" rtl="0">
              <a:lnSpc>
                <a:spcPct val="100000"/>
              </a:lnSpc>
              <a:spcBef>
                <a:spcPts val="0"/>
              </a:spcBef>
              <a:spcAft>
                <a:spcPts val="0"/>
              </a:spcAft>
              <a:buClr>
                <a:srgbClr val="34495E"/>
              </a:buClr>
              <a:buSzPts val="2400"/>
              <a:buNone/>
              <a:defRPr b="1">
                <a:solidFill>
                  <a:srgbClr val="34495E"/>
                </a:solidFill>
              </a:defRPr>
            </a:lvl5pPr>
            <a:lvl6pPr lvl="5" rtl="0">
              <a:lnSpc>
                <a:spcPct val="100000"/>
              </a:lnSpc>
              <a:spcBef>
                <a:spcPts val="0"/>
              </a:spcBef>
              <a:spcAft>
                <a:spcPts val="0"/>
              </a:spcAft>
              <a:buClr>
                <a:srgbClr val="34495E"/>
              </a:buClr>
              <a:buSzPts val="2400"/>
              <a:buNone/>
              <a:defRPr b="1">
                <a:solidFill>
                  <a:srgbClr val="34495E"/>
                </a:solidFill>
              </a:defRPr>
            </a:lvl6pPr>
            <a:lvl7pPr lvl="6" rtl="0">
              <a:lnSpc>
                <a:spcPct val="100000"/>
              </a:lnSpc>
              <a:spcBef>
                <a:spcPts val="0"/>
              </a:spcBef>
              <a:spcAft>
                <a:spcPts val="0"/>
              </a:spcAft>
              <a:buClr>
                <a:srgbClr val="34495E"/>
              </a:buClr>
              <a:buSzPts val="2400"/>
              <a:buNone/>
              <a:defRPr b="1">
                <a:solidFill>
                  <a:srgbClr val="34495E"/>
                </a:solidFill>
              </a:defRPr>
            </a:lvl7pPr>
            <a:lvl8pPr lvl="7" rtl="0">
              <a:lnSpc>
                <a:spcPct val="100000"/>
              </a:lnSpc>
              <a:spcBef>
                <a:spcPts val="0"/>
              </a:spcBef>
              <a:spcAft>
                <a:spcPts val="0"/>
              </a:spcAft>
              <a:buClr>
                <a:srgbClr val="34495E"/>
              </a:buClr>
              <a:buSzPts val="2400"/>
              <a:buNone/>
              <a:defRPr b="1">
                <a:solidFill>
                  <a:srgbClr val="34495E"/>
                </a:solidFill>
              </a:defRPr>
            </a:lvl8pPr>
            <a:lvl9pPr lvl="8" rtl="0">
              <a:lnSpc>
                <a:spcPct val="100000"/>
              </a:lnSpc>
              <a:spcBef>
                <a:spcPts val="0"/>
              </a:spcBef>
              <a:spcAft>
                <a:spcPts val="0"/>
              </a:spcAft>
              <a:buClr>
                <a:srgbClr val="34495E"/>
              </a:buClr>
              <a:buSzPts val="2400"/>
              <a:buNone/>
              <a:defRPr b="1">
                <a:solidFill>
                  <a:srgbClr val="34495E"/>
                </a:solidFill>
              </a:defRPr>
            </a:lvl9pPr>
          </a:lstStyle>
          <a:p/>
        </p:txBody>
      </p:sp>
      <p:sp>
        <p:nvSpPr>
          <p:cNvPr id="17" name="Google Shape;17;p4"/>
          <p:cNvSpPr txBox="1"/>
          <p:nvPr>
            <p:ph type="ctrTitle"/>
          </p:nvPr>
        </p:nvSpPr>
        <p:spPr>
          <a:xfrm>
            <a:off x="1108025" y="1556150"/>
            <a:ext cx="8475900" cy="789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4495E"/>
              </a:buClr>
              <a:buSzPts val="4000"/>
              <a:buNone/>
              <a:defRPr b="1" sz="4000">
                <a:solidFill>
                  <a:srgbClr val="34495E"/>
                </a:solidFill>
              </a:defRPr>
            </a:lvl1pPr>
            <a:lvl2pPr lvl="1" rtl="0" algn="ctr">
              <a:spcBef>
                <a:spcPts val="0"/>
              </a:spcBef>
              <a:spcAft>
                <a:spcPts val="0"/>
              </a:spcAft>
              <a:buClr>
                <a:srgbClr val="34495E"/>
              </a:buClr>
              <a:buSzPts val="4000"/>
              <a:buNone/>
              <a:defRPr b="1" sz="4000">
                <a:solidFill>
                  <a:srgbClr val="34495E"/>
                </a:solidFill>
              </a:defRPr>
            </a:lvl2pPr>
            <a:lvl3pPr lvl="2" rtl="0" algn="ctr">
              <a:spcBef>
                <a:spcPts val="0"/>
              </a:spcBef>
              <a:spcAft>
                <a:spcPts val="0"/>
              </a:spcAft>
              <a:buClr>
                <a:srgbClr val="34495E"/>
              </a:buClr>
              <a:buSzPts val="4000"/>
              <a:buNone/>
              <a:defRPr b="1" sz="4000">
                <a:solidFill>
                  <a:srgbClr val="34495E"/>
                </a:solidFill>
              </a:defRPr>
            </a:lvl3pPr>
            <a:lvl4pPr lvl="3" rtl="0" algn="ctr">
              <a:spcBef>
                <a:spcPts val="0"/>
              </a:spcBef>
              <a:spcAft>
                <a:spcPts val="0"/>
              </a:spcAft>
              <a:buClr>
                <a:srgbClr val="34495E"/>
              </a:buClr>
              <a:buSzPts val="4000"/>
              <a:buNone/>
              <a:defRPr b="1" sz="4000">
                <a:solidFill>
                  <a:srgbClr val="34495E"/>
                </a:solidFill>
              </a:defRPr>
            </a:lvl4pPr>
            <a:lvl5pPr lvl="4" rtl="0" algn="ctr">
              <a:spcBef>
                <a:spcPts val="0"/>
              </a:spcBef>
              <a:spcAft>
                <a:spcPts val="0"/>
              </a:spcAft>
              <a:buClr>
                <a:srgbClr val="34495E"/>
              </a:buClr>
              <a:buSzPts val="4000"/>
              <a:buNone/>
              <a:defRPr b="1" sz="4000">
                <a:solidFill>
                  <a:srgbClr val="34495E"/>
                </a:solidFill>
              </a:defRPr>
            </a:lvl5pPr>
            <a:lvl6pPr lvl="5" rtl="0" algn="ctr">
              <a:spcBef>
                <a:spcPts val="0"/>
              </a:spcBef>
              <a:spcAft>
                <a:spcPts val="0"/>
              </a:spcAft>
              <a:buClr>
                <a:srgbClr val="34495E"/>
              </a:buClr>
              <a:buSzPts val="4000"/>
              <a:buNone/>
              <a:defRPr b="1" sz="4000">
                <a:solidFill>
                  <a:srgbClr val="34495E"/>
                </a:solidFill>
              </a:defRPr>
            </a:lvl6pPr>
            <a:lvl7pPr lvl="6" rtl="0" algn="ctr">
              <a:spcBef>
                <a:spcPts val="0"/>
              </a:spcBef>
              <a:spcAft>
                <a:spcPts val="0"/>
              </a:spcAft>
              <a:buClr>
                <a:srgbClr val="34495E"/>
              </a:buClr>
              <a:buSzPts val="4000"/>
              <a:buNone/>
              <a:defRPr b="1" sz="4000">
                <a:solidFill>
                  <a:srgbClr val="34495E"/>
                </a:solidFill>
              </a:defRPr>
            </a:lvl7pPr>
            <a:lvl8pPr lvl="7" rtl="0" algn="ctr">
              <a:spcBef>
                <a:spcPts val="0"/>
              </a:spcBef>
              <a:spcAft>
                <a:spcPts val="0"/>
              </a:spcAft>
              <a:buClr>
                <a:srgbClr val="34495E"/>
              </a:buClr>
              <a:buSzPts val="4000"/>
              <a:buNone/>
              <a:defRPr b="1" sz="4000">
                <a:solidFill>
                  <a:srgbClr val="34495E"/>
                </a:solidFill>
              </a:defRPr>
            </a:lvl8pPr>
            <a:lvl9pPr lvl="8" rtl="0" algn="ctr">
              <a:spcBef>
                <a:spcPts val="0"/>
              </a:spcBef>
              <a:spcAft>
                <a:spcPts val="0"/>
              </a:spcAft>
              <a:buClr>
                <a:srgbClr val="34495E"/>
              </a:buClr>
              <a:buSzPts val="4000"/>
              <a:buNone/>
              <a:defRPr b="1" sz="4000">
                <a:solidFill>
                  <a:srgbClr val="34495E"/>
                </a:solidFill>
              </a:defRPr>
            </a:lvl9pPr>
          </a:lstStyle>
          <a:p/>
        </p:txBody>
      </p:sp>
      <p:cxnSp>
        <p:nvCxnSpPr>
          <p:cNvPr id="18" name="Google Shape;18;p4"/>
          <p:cNvCxnSpPr/>
          <p:nvPr/>
        </p:nvCxnSpPr>
        <p:spPr>
          <a:xfrm rot="10800000">
            <a:off x="1108025" y="2533075"/>
            <a:ext cx="8475900" cy="0"/>
          </a:xfrm>
          <a:prstGeom prst="straightConnector1">
            <a:avLst/>
          </a:prstGeom>
          <a:noFill/>
          <a:ln cap="flat" cmpd="sng" w="19050">
            <a:solidFill>
              <a:srgbClr val="34495E"/>
            </a:solidFill>
            <a:prstDash val="solid"/>
            <a:round/>
            <a:headEnd len="med" w="med" type="none"/>
            <a:tailEnd len="med" w="med"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CUSTOM_1">
    <p:spTree>
      <p:nvGrpSpPr>
        <p:cNvPr id="19" name="Shape 19"/>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
    <p:spTree>
      <p:nvGrpSpPr>
        <p:cNvPr id="20" name="Shape 20"/>
        <p:cNvGrpSpPr/>
        <p:nvPr/>
      </p:nvGrpSpPr>
      <p:grpSpPr>
        <a:xfrm>
          <a:off x="0" y="0"/>
          <a:ext cx="0" cy="0"/>
          <a:chOff x="0" y="0"/>
          <a:chExt cx="0" cy="0"/>
        </a:xfrm>
      </p:grpSpPr>
      <p:sp>
        <p:nvSpPr>
          <p:cNvPr id="21" name="Google Shape;21;p6"/>
          <p:cNvSpPr txBox="1"/>
          <p:nvPr/>
        </p:nvSpPr>
        <p:spPr>
          <a:xfrm>
            <a:off x="6959475" y="6684800"/>
            <a:ext cx="32271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rgbClr val="34495E"/>
                </a:solidFill>
              </a:rPr>
              <a:t>NAME</a:t>
            </a:r>
            <a:endParaRPr b="1" sz="1200">
              <a:solidFill>
                <a:srgbClr val="34495E"/>
              </a:solidFill>
            </a:endParaRPr>
          </a:p>
        </p:txBody>
      </p:sp>
      <p:sp>
        <p:nvSpPr>
          <p:cNvPr id="22" name="Google Shape;22;p6"/>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gn="ctr">
              <a:spcBef>
                <a:spcPts val="0"/>
              </a:spcBef>
              <a:spcAft>
                <a:spcPts val="0"/>
              </a:spcAft>
              <a:buClr>
                <a:srgbClr val="34495E"/>
              </a:buClr>
              <a:buSzPts val="1400"/>
              <a:buNone/>
              <a:defRPr b="1" sz="1400">
                <a:solidFill>
                  <a:srgbClr val="34495E"/>
                </a:solidFill>
              </a:defRPr>
            </a:lvl2pPr>
            <a:lvl3pPr lvl="2" rtl="0" algn="ctr">
              <a:spcBef>
                <a:spcPts val="0"/>
              </a:spcBef>
              <a:spcAft>
                <a:spcPts val="0"/>
              </a:spcAft>
              <a:buClr>
                <a:srgbClr val="34495E"/>
              </a:buClr>
              <a:buSzPts val="1400"/>
              <a:buNone/>
              <a:defRPr b="1" sz="1400">
                <a:solidFill>
                  <a:srgbClr val="34495E"/>
                </a:solidFill>
              </a:defRPr>
            </a:lvl3pPr>
            <a:lvl4pPr lvl="3" rtl="0" algn="ctr">
              <a:spcBef>
                <a:spcPts val="0"/>
              </a:spcBef>
              <a:spcAft>
                <a:spcPts val="0"/>
              </a:spcAft>
              <a:buClr>
                <a:srgbClr val="34495E"/>
              </a:buClr>
              <a:buSzPts val="1400"/>
              <a:buNone/>
              <a:defRPr b="1" sz="1400">
                <a:solidFill>
                  <a:srgbClr val="34495E"/>
                </a:solidFill>
              </a:defRPr>
            </a:lvl4pPr>
            <a:lvl5pPr lvl="4" rtl="0" algn="ctr">
              <a:spcBef>
                <a:spcPts val="0"/>
              </a:spcBef>
              <a:spcAft>
                <a:spcPts val="0"/>
              </a:spcAft>
              <a:buClr>
                <a:srgbClr val="34495E"/>
              </a:buClr>
              <a:buSzPts val="1400"/>
              <a:buNone/>
              <a:defRPr b="1" sz="1400">
                <a:solidFill>
                  <a:srgbClr val="34495E"/>
                </a:solidFill>
              </a:defRPr>
            </a:lvl5pPr>
            <a:lvl6pPr lvl="5" rtl="0" algn="ctr">
              <a:spcBef>
                <a:spcPts val="0"/>
              </a:spcBef>
              <a:spcAft>
                <a:spcPts val="0"/>
              </a:spcAft>
              <a:buClr>
                <a:srgbClr val="34495E"/>
              </a:buClr>
              <a:buSzPts val="1400"/>
              <a:buNone/>
              <a:defRPr b="1" sz="1400">
                <a:solidFill>
                  <a:srgbClr val="34495E"/>
                </a:solidFill>
              </a:defRPr>
            </a:lvl6pPr>
            <a:lvl7pPr lvl="6" rtl="0" algn="ctr">
              <a:spcBef>
                <a:spcPts val="0"/>
              </a:spcBef>
              <a:spcAft>
                <a:spcPts val="0"/>
              </a:spcAft>
              <a:buClr>
                <a:srgbClr val="34495E"/>
              </a:buClr>
              <a:buSzPts val="1400"/>
              <a:buNone/>
              <a:defRPr b="1" sz="1400">
                <a:solidFill>
                  <a:srgbClr val="34495E"/>
                </a:solidFill>
              </a:defRPr>
            </a:lvl7pPr>
            <a:lvl8pPr lvl="7" rtl="0" algn="ctr">
              <a:spcBef>
                <a:spcPts val="0"/>
              </a:spcBef>
              <a:spcAft>
                <a:spcPts val="0"/>
              </a:spcAft>
              <a:buClr>
                <a:srgbClr val="34495E"/>
              </a:buClr>
              <a:buSzPts val="1400"/>
              <a:buNone/>
              <a:defRPr b="1" sz="1400">
                <a:solidFill>
                  <a:srgbClr val="34495E"/>
                </a:solidFill>
              </a:defRPr>
            </a:lvl8pPr>
            <a:lvl9pPr lvl="8" rtl="0" algn="ctr">
              <a:spcBef>
                <a:spcPts val="0"/>
              </a:spcBef>
              <a:spcAft>
                <a:spcPts val="0"/>
              </a:spcAft>
              <a:buClr>
                <a:srgbClr val="34495E"/>
              </a:buClr>
              <a:buSzPts val="1400"/>
              <a:buNone/>
              <a:defRPr b="1" sz="1400">
                <a:solidFill>
                  <a:srgbClr val="34495E"/>
                </a:solidFill>
              </a:defRPr>
            </a:lvl9pPr>
          </a:lstStyle>
          <a:p/>
        </p:txBody>
      </p:sp>
      <p:sp>
        <p:nvSpPr>
          <p:cNvPr id="23" name="Google Shape;23;p6"/>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nSpc>
                <a:spcPct val="100000"/>
              </a:lnSpc>
              <a:spcBef>
                <a:spcPts val="0"/>
              </a:spcBef>
              <a:spcAft>
                <a:spcPts val="0"/>
              </a:spcAft>
              <a:buClr>
                <a:srgbClr val="34495E"/>
              </a:buClr>
              <a:buSzPts val="1400"/>
              <a:buNone/>
              <a:defRPr sz="1400">
                <a:solidFill>
                  <a:srgbClr val="34495E"/>
                </a:solidFill>
              </a:defRPr>
            </a:lvl2pPr>
            <a:lvl3pPr lvl="2" rtl="0">
              <a:lnSpc>
                <a:spcPct val="100000"/>
              </a:lnSpc>
              <a:spcBef>
                <a:spcPts val="0"/>
              </a:spcBef>
              <a:spcAft>
                <a:spcPts val="0"/>
              </a:spcAft>
              <a:buClr>
                <a:srgbClr val="34495E"/>
              </a:buClr>
              <a:buSzPts val="1400"/>
              <a:buNone/>
              <a:defRPr sz="1400">
                <a:solidFill>
                  <a:srgbClr val="34495E"/>
                </a:solidFill>
              </a:defRPr>
            </a:lvl3pPr>
            <a:lvl4pPr lvl="3" rtl="0">
              <a:lnSpc>
                <a:spcPct val="100000"/>
              </a:lnSpc>
              <a:spcBef>
                <a:spcPts val="0"/>
              </a:spcBef>
              <a:spcAft>
                <a:spcPts val="0"/>
              </a:spcAft>
              <a:buClr>
                <a:srgbClr val="34495E"/>
              </a:buClr>
              <a:buSzPts val="1400"/>
              <a:buNone/>
              <a:defRPr sz="1400">
                <a:solidFill>
                  <a:srgbClr val="34495E"/>
                </a:solidFill>
              </a:defRPr>
            </a:lvl4pPr>
            <a:lvl5pPr lvl="4" rtl="0">
              <a:lnSpc>
                <a:spcPct val="100000"/>
              </a:lnSpc>
              <a:spcBef>
                <a:spcPts val="0"/>
              </a:spcBef>
              <a:spcAft>
                <a:spcPts val="0"/>
              </a:spcAft>
              <a:buClr>
                <a:srgbClr val="34495E"/>
              </a:buClr>
              <a:buSzPts val="1400"/>
              <a:buNone/>
              <a:defRPr sz="1400">
                <a:solidFill>
                  <a:srgbClr val="34495E"/>
                </a:solidFill>
              </a:defRPr>
            </a:lvl5pPr>
            <a:lvl6pPr lvl="5" rtl="0">
              <a:lnSpc>
                <a:spcPct val="100000"/>
              </a:lnSpc>
              <a:spcBef>
                <a:spcPts val="0"/>
              </a:spcBef>
              <a:spcAft>
                <a:spcPts val="0"/>
              </a:spcAft>
              <a:buClr>
                <a:srgbClr val="34495E"/>
              </a:buClr>
              <a:buSzPts val="1400"/>
              <a:buNone/>
              <a:defRPr sz="1400">
                <a:solidFill>
                  <a:srgbClr val="34495E"/>
                </a:solidFill>
              </a:defRPr>
            </a:lvl6pPr>
            <a:lvl7pPr lvl="6" rtl="0">
              <a:lnSpc>
                <a:spcPct val="100000"/>
              </a:lnSpc>
              <a:spcBef>
                <a:spcPts val="0"/>
              </a:spcBef>
              <a:spcAft>
                <a:spcPts val="0"/>
              </a:spcAft>
              <a:buClr>
                <a:srgbClr val="34495E"/>
              </a:buClr>
              <a:buSzPts val="1400"/>
              <a:buNone/>
              <a:defRPr sz="1400">
                <a:solidFill>
                  <a:srgbClr val="34495E"/>
                </a:solidFill>
              </a:defRPr>
            </a:lvl7pPr>
            <a:lvl8pPr lvl="7" rtl="0">
              <a:lnSpc>
                <a:spcPct val="100000"/>
              </a:lnSpc>
              <a:spcBef>
                <a:spcPts val="0"/>
              </a:spcBef>
              <a:spcAft>
                <a:spcPts val="0"/>
              </a:spcAft>
              <a:buClr>
                <a:srgbClr val="34495E"/>
              </a:buClr>
              <a:buSzPts val="1400"/>
              <a:buNone/>
              <a:defRPr sz="1400">
                <a:solidFill>
                  <a:srgbClr val="34495E"/>
                </a:solidFill>
              </a:defRPr>
            </a:lvl8pPr>
            <a:lvl9pPr lvl="8" rtl="0">
              <a:lnSpc>
                <a:spcPct val="100000"/>
              </a:lnSpc>
              <a:spcBef>
                <a:spcPts val="0"/>
              </a:spcBef>
              <a:spcAft>
                <a:spcPts val="0"/>
              </a:spcAft>
              <a:buClr>
                <a:srgbClr val="34495E"/>
              </a:buClr>
              <a:buSzPts val="1400"/>
              <a:buNone/>
              <a:defRPr sz="1400">
                <a:solidFill>
                  <a:srgbClr val="34495E"/>
                </a:solidFill>
              </a:defRPr>
            </a:lvl9pPr>
          </a:lstStyle>
          <a:p/>
        </p:txBody>
      </p:sp>
      <p:sp>
        <p:nvSpPr>
          <p:cNvPr id="24" name="Google Shape;24;p6"/>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100"/>
              <a:buNone/>
              <a:defRPr sz="1100">
                <a:solidFill>
                  <a:srgbClr val="34495E"/>
                </a:solidFill>
              </a:defRPr>
            </a:lvl1pPr>
            <a:lvl2pPr lvl="1" rtl="0">
              <a:lnSpc>
                <a:spcPct val="115000"/>
              </a:lnSpc>
              <a:spcBef>
                <a:spcPts val="0"/>
              </a:spcBef>
              <a:spcAft>
                <a:spcPts val="0"/>
              </a:spcAft>
              <a:buClr>
                <a:srgbClr val="34495E"/>
              </a:buClr>
              <a:buSzPts val="1100"/>
              <a:buNone/>
              <a:defRPr sz="1100">
                <a:solidFill>
                  <a:srgbClr val="34495E"/>
                </a:solidFill>
              </a:defRPr>
            </a:lvl2pPr>
            <a:lvl3pPr lvl="2" rtl="0">
              <a:lnSpc>
                <a:spcPct val="115000"/>
              </a:lnSpc>
              <a:spcBef>
                <a:spcPts val="0"/>
              </a:spcBef>
              <a:spcAft>
                <a:spcPts val="0"/>
              </a:spcAft>
              <a:buClr>
                <a:srgbClr val="34495E"/>
              </a:buClr>
              <a:buSzPts val="1100"/>
              <a:buNone/>
              <a:defRPr sz="1100">
                <a:solidFill>
                  <a:srgbClr val="34495E"/>
                </a:solidFill>
              </a:defRPr>
            </a:lvl3pPr>
            <a:lvl4pPr lvl="3" rtl="0">
              <a:lnSpc>
                <a:spcPct val="115000"/>
              </a:lnSpc>
              <a:spcBef>
                <a:spcPts val="0"/>
              </a:spcBef>
              <a:spcAft>
                <a:spcPts val="0"/>
              </a:spcAft>
              <a:buClr>
                <a:srgbClr val="34495E"/>
              </a:buClr>
              <a:buSzPts val="1100"/>
              <a:buNone/>
              <a:defRPr sz="1100">
                <a:solidFill>
                  <a:srgbClr val="34495E"/>
                </a:solidFill>
              </a:defRPr>
            </a:lvl4pPr>
            <a:lvl5pPr lvl="4" rtl="0">
              <a:lnSpc>
                <a:spcPct val="115000"/>
              </a:lnSpc>
              <a:spcBef>
                <a:spcPts val="0"/>
              </a:spcBef>
              <a:spcAft>
                <a:spcPts val="0"/>
              </a:spcAft>
              <a:buClr>
                <a:srgbClr val="34495E"/>
              </a:buClr>
              <a:buSzPts val="1100"/>
              <a:buNone/>
              <a:defRPr sz="1100">
                <a:solidFill>
                  <a:srgbClr val="34495E"/>
                </a:solidFill>
              </a:defRPr>
            </a:lvl5pPr>
            <a:lvl6pPr lvl="5" rtl="0">
              <a:lnSpc>
                <a:spcPct val="115000"/>
              </a:lnSpc>
              <a:spcBef>
                <a:spcPts val="0"/>
              </a:spcBef>
              <a:spcAft>
                <a:spcPts val="0"/>
              </a:spcAft>
              <a:buClr>
                <a:srgbClr val="34495E"/>
              </a:buClr>
              <a:buSzPts val="1100"/>
              <a:buNone/>
              <a:defRPr sz="1100">
                <a:solidFill>
                  <a:srgbClr val="34495E"/>
                </a:solidFill>
              </a:defRPr>
            </a:lvl6pPr>
            <a:lvl7pPr lvl="6" rtl="0">
              <a:lnSpc>
                <a:spcPct val="115000"/>
              </a:lnSpc>
              <a:spcBef>
                <a:spcPts val="0"/>
              </a:spcBef>
              <a:spcAft>
                <a:spcPts val="0"/>
              </a:spcAft>
              <a:buClr>
                <a:srgbClr val="34495E"/>
              </a:buClr>
              <a:buSzPts val="1100"/>
              <a:buNone/>
              <a:defRPr sz="1100">
                <a:solidFill>
                  <a:srgbClr val="34495E"/>
                </a:solidFill>
              </a:defRPr>
            </a:lvl7pPr>
            <a:lvl8pPr lvl="7" rtl="0">
              <a:lnSpc>
                <a:spcPct val="115000"/>
              </a:lnSpc>
              <a:spcBef>
                <a:spcPts val="0"/>
              </a:spcBef>
              <a:spcAft>
                <a:spcPts val="0"/>
              </a:spcAft>
              <a:buClr>
                <a:srgbClr val="34495E"/>
              </a:buClr>
              <a:buSzPts val="1100"/>
              <a:buNone/>
              <a:defRPr sz="1100">
                <a:solidFill>
                  <a:srgbClr val="34495E"/>
                </a:solidFill>
              </a:defRPr>
            </a:lvl8pPr>
            <a:lvl9pPr lvl="8" rtl="0">
              <a:lnSpc>
                <a:spcPct val="115000"/>
              </a:lnSpc>
              <a:spcBef>
                <a:spcPts val="0"/>
              </a:spcBef>
              <a:spcAft>
                <a:spcPts val="0"/>
              </a:spcAft>
              <a:buClr>
                <a:srgbClr val="34495E"/>
              </a:buClr>
              <a:buSzPts val="1100"/>
              <a:buNone/>
              <a:defRPr sz="1100">
                <a:solidFill>
                  <a:srgbClr val="34495E"/>
                </a:solidFill>
              </a:defRPr>
            </a:lvl9pPr>
          </a:lstStyle>
          <a:p/>
        </p:txBody>
      </p:sp>
      <p:cxnSp>
        <p:nvCxnSpPr>
          <p:cNvPr id="25" name="Google Shape;25;p6"/>
          <p:cNvCxnSpPr/>
          <p:nvPr/>
        </p:nvCxnSpPr>
        <p:spPr>
          <a:xfrm>
            <a:off x="505125" y="130775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26" name="Google Shape;26;p6"/>
          <p:cNvCxnSpPr/>
          <p:nvPr/>
        </p:nvCxnSpPr>
        <p:spPr>
          <a:xfrm>
            <a:off x="505125" y="668480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27" name="Google Shape;27;p6"/>
          <p:cNvCxnSpPr/>
          <p:nvPr/>
        </p:nvCxnSpPr>
        <p:spPr>
          <a:xfrm>
            <a:off x="6959475" y="6684800"/>
            <a:ext cx="0" cy="625500"/>
          </a:xfrm>
          <a:prstGeom prst="straightConnector1">
            <a:avLst/>
          </a:prstGeom>
          <a:noFill/>
          <a:ln cap="flat" cmpd="sng" w="9525">
            <a:solidFill>
              <a:srgbClr val="34495E"/>
            </a:solidFill>
            <a:prstDash val="solid"/>
            <a:round/>
            <a:headEnd len="med" w="med" type="none"/>
            <a:tailEnd len="med" w="med" type="none"/>
          </a:ln>
        </p:spPr>
      </p:cxnSp>
      <p:cxnSp>
        <p:nvCxnSpPr>
          <p:cNvPr id="28" name="Google Shape;28;p6"/>
          <p:cNvCxnSpPr/>
          <p:nvPr/>
        </p:nvCxnSpPr>
        <p:spPr>
          <a:xfrm>
            <a:off x="6959475" y="682250"/>
            <a:ext cx="0" cy="625500"/>
          </a:xfrm>
          <a:prstGeom prst="straightConnector1">
            <a:avLst/>
          </a:prstGeom>
          <a:noFill/>
          <a:ln cap="flat" cmpd="sng" w="9525">
            <a:solidFill>
              <a:srgbClr val="34495E"/>
            </a:solidFill>
            <a:prstDash val="solid"/>
            <a:round/>
            <a:headEnd len="med" w="med" type="none"/>
            <a:tailEnd len="med" w="med" type="none"/>
          </a:ln>
        </p:spPr>
      </p:cxnSp>
      <p:pic>
        <p:nvPicPr>
          <p:cNvPr id="29" name="Google Shape;29;p6"/>
          <p:cNvPicPr preferRelativeResize="0"/>
          <p:nvPr/>
        </p:nvPicPr>
        <p:blipFill>
          <a:blip r:embed="rId2">
            <a:alphaModFix/>
          </a:blip>
          <a:stretch>
            <a:fillRect/>
          </a:stretch>
        </p:blipFill>
        <p:spPr>
          <a:xfrm>
            <a:off x="9337000" y="6860050"/>
            <a:ext cx="849425" cy="38930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lours">
  <p:cSld name="TITLE_1_1_1_1_1">
    <p:spTree>
      <p:nvGrpSpPr>
        <p:cNvPr id="30" name="Shape 30"/>
        <p:cNvGrpSpPr/>
        <p:nvPr/>
      </p:nvGrpSpPr>
      <p:grpSpPr>
        <a:xfrm>
          <a:off x="0" y="0"/>
          <a:ext cx="0" cy="0"/>
          <a:chOff x="0" y="0"/>
          <a:chExt cx="0" cy="0"/>
        </a:xfrm>
      </p:grpSpPr>
      <p:sp>
        <p:nvSpPr>
          <p:cNvPr id="31" name="Google Shape;31;p7"/>
          <p:cNvSpPr/>
          <p:nvPr/>
        </p:nvSpPr>
        <p:spPr>
          <a:xfrm>
            <a:off x="2253300" y="871575"/>
            <a:ext cx="1819200" cy="1819200"/>
          </a:xfrm>
          <a:prstGeom prst="rect">
            <a:avLst/>
          </a:prstGeom>
          <a:solidFill>
            <a:srgbClr val="34495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7"/>
          <p:cNvSpPr/>
          <p:nvPr/>
        </p:nvSpPr>
        <p:spPr>
          <a:xfrm>
            <a:off x="2253300" y="4117375"/>
            <a:ext cx="1819200" cy="1819200"/>
          </a:xfrm>
          <a:prstGeom prst="rect">
            <a:avLst/>
          </a:prstGeom>
          <a:solidFill>
            <a:srgbClr val="24334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7"/>
          <p:cNvSpPr/>
          <p:nvPr/>
        </p:nvSpPr>
        <p:spPr>
          <a:xfrm>
            <a:off x="4436400" y="4117375"/>
            <a:ext cx="1819200" cy="1819200"/>
          </a:xfrm>
          <a:prstGeom prst="rect">
            <a:avLst/>
          </a:prstGeom>
          <a:solidFill>
            <a:srgbClr val="337A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7"/>
          <p:cNvSpPr/>
          <p:nvPr/>
        </p:nvSpPr>
        <p:spPr>
          <a:xfrm>
            <a:off x="6619500" y="4117375"/>
            <a:ext cx="1819200" cy="1819200"/>
          </a:xfrm>
          <a:prstGeom prst="rect">
            <a:avLst/>
          </a:prstGeom>
          <a:solidFill>
            <a:srgbClr val="36C46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7"/>
          <p:cNvSpPr txBox="1"/>
          <p:nvPr/>
        </p:nvSpPr>
        <p:spPr>
          <a:xfrm>
            <a:off x="22533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HEADER BG</a:t>
            </a:r>
            <a:endParaRPr/>
          </a:p>
          <a:p>
            <a:pPr indent="0" lvl="0" marL="0" rtl="0" algn="l">
              <a:lnSpc>
                <a:spcPct val="115000"/>
              </a:lnSpc>
              <a:spcBef>
                <a:spcPts val="0"/>
              </a:spcBef>
              <a:spcAft>
                <a:spcPts val="0"/>
              </a:spcAft>
              <a:buNone/>
            </a:pPr>
            <a:r>
              <a:rPr lang="en-GB"/>
              <a:t>#34495e</a:t>
            </a:r>
            <a:endParaRPr/>
          </a:p>
        </p:txBody>
      </p:sp>
      <p:sp>
        <p:nvSpPr>
          <p:cNvPr id="36" name="Google Shape;36;p7"/>
          <p:cNvSpPr txBox="1"/>
          <p:nvPr/>
        </p:nvSpPr>
        <p:spPr>
          <a:xfrm>
            <a:off x="22533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TEXT</a:t>
            </a:r>
            <a:endParaRPr/>
          </a:p>
          <a:p>
            <a:pPr indent="0" lvl="0" marL="0" rtl="0" algn="l">
              <a:lnSpc>
                <a:spcPct val="115000"/>
              </a:lnSpc>
              <a:spcBef>
                <a:spcPts val="0"/>
              </a:spcBef>
              <a:spcAft>
                <a:spcPts val="0"/>
              </a:spcAft>
              <a:buNone/>
            </a:pPr>
            <a:r>
              <a:rPr lang="en-GB"/>
              <a:t>#243342</a:t>
            </a:r>
            <a:endParaRPr/>
          </a:p>
          <a:p>
            <a:pPr indent="0" lvl="0" marL="0" rtl="0" algn="l">
              <a:lnSpc>
                <a:spcPct val="115000"/>
              </a:lnSpc>
              <a:spcBef>
                <a:spcPts val="0"/>
              </a:spcBef>
              <a:spcAft>
                <a:spcPts val="0"/>
              </a:spcAft>
              <a:buNone/>
            </a:pPr>
            <a:r>
              <a:t/>
            </a:r>
            <a:endParaRPr/>
          </a:p>
        </p:txBody>
      </p:sp>
      <p:sp>
        <p:nvSpPr>
          <p:cNvPr id="37" name="Google Shape;37;p7"/>
          <p:cNvSpPr txBox="1"/>
          <p:nvPr/>
        </p:nvSpPr>
        <p:spPr>
          <a:xfrm>
            <a:off x="44364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LINKS</a:t>
            </a:r>
            <a:endParaRPr/>
          </a:p>
          <a:p>
            <a:pPr indent="0" lvl="0" marL="0" rtl="0" algn="l">
              <a:lnSpc>
                <a:spcPct val="115000"/>
              </a:lnSpc>
              <a:spcBef>
                <a:spcPts val="0"/>
              </a:spcBef>
              <a:spcAft>
                <a:spcPts val="0"/>
              </a:spcAft>
              <a:buNone/>
            </a:pPr>
            <a:r>
              <a:rPr lang="en-GB"/>
              <a:t>#337ab7</a:t>
            </a:r>
            <a:endParaRPr/>
          </a:p>
          <a:p>
            <a:pPr indent="0" lvl="0" marL="0" rtl="0" algn="l">
              <a:lnSpc>
                <a:spcPct val="115000"/>
              </a:lnSpc>
              <a:spcBef>
                <a:spcPts val="0"/>
              </a:spcBef>
              <a:spcAft>
                <a:spcPts val="0"/>
              </a:spcAft>
              <a:buNone/>
            </a:pPr>
            <a:r>
              <a:t/>
            </a:r>
            <a:endParaRPr/>
          </a:p>
        </p:txBody>
      </p:sp>
      <p:sp>
        <p:nvSpPr>
          <p:cNvPr id="38" name="Google Shape;38;p7"/>
          <p:cNvSpPr txBox="1"/>
          <p:nvPr/>
        </p:nvSpPr>
        <p:spPr>
          <a:xfrm>
            <a:off x="66195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BUTTON &amp; ACTIVE #36c46f</a:t>
            </a:r>
            <a:endParaRPr/>
          </a:p>
          <a:p>
            <a:pPr indent="0" lvl="0" marL="0" rtl="0" algn="l">
              <a:lnSpc>
                <a:spcPct val="115000"/>
              </a:lnSpc>
              <a:spcBef>
                <a:spcPts val="0"/>
              </a:spcBef>
              <a:spcAft>
                <a:spcPts val="0"/>
              </a:spcAft>
              <a:buNone/>
            </a:pPr>
            <a:r>
              <a:t/>
            </a:r>
            <a:endParaRPr/>
          </a:p>
        </p:txBody>
      </p:sp>
      <p:sp>
        <p:nvSpPr>
          <p:cNvPr id="39" name="Google Shape;39;p7"/>
          <p:cNvSpPr/>
          <p:nvPr/>
        </p:nvSpPr>
        <p:spPr>
          <a:xfrm>
            <a:off x="6619500" y="871575"/>
            <a:ext cx="1819200" cy="1819200"/>
          </a:xfrm>
          <a:prstGeom prst="rect">
            <a:avLst/>
          </a:prstGeom>
          <a:solidFill>
            <a:srgbClr val="F5F6F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7"/>
          <p:cNvSpPr txBox="1"/>
          <p:nvPr/>
        </p:nvSpPr>
        <p:spPr>
          <a:xfrm>
            <a:off x="66195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BG #f5f6f7</a:t>
            </a:r>
            <a:endParaRPr/>
          </a:p>
          <a:p>
            <a:pPr indent="0" lvl="0" marL="0" rtl="0" algn="l">
              <a:lnSpc>
                <a:spcPct val="115000"/>
              </a:lnSpc>
              <a:spcBef>
                <a:spcPts val="0"/>
              </a:spcBef>
              <a:spcAft>
                <a:spcPts val="0"/>
              </a:spcAft>
              <a:buNone/>
            </a:pPr>
            <a:r>
              <a:t/>
            </a:r>
            <a:endParaRPr/>
          </a:p>
        </p:txBody>
      </p:sp>
      <p:sp>
        <p:nvSpPr>
          <p:cNvPr id="41" name="Google Shape;41;p7"/>
          <p:cNvSpPr/>
          <p:nvPr/>
        </p:nvSpPr>
        <p:spPr>
          <a:xfrm>
            <a:off x="4436400" y="871575"/>
            <a:ext cx="1819200" cy="1819200"/>
          </a:xfrm>
          <a:prstGeom prst="rect">
            <a:avLst/>
          </a:prstGeom>
          <a:solidFill>
            <a:srgbClr val="D4D9D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7"/>
          <p:cNvSpPr txBox="1"/>
          <p:nvPr/>
        </p:nvSpPr>
        <p:spPr>
          <a:xfrm>
            <a:off x="44364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BORDER #d4d9dd</a:t>
            </a:r>
            <a:endParaRPr/>
          </a:p>
          <a:p>
            <a:pPr indent="0" lvl="0" marL="0" rtl="0" algn="l">
              <a:lnSpc>
                <a:spcPct val="115000"/>
              </a:lnSpc>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43" name="Shape 43"/>
        <p:cNvGrpSpPr/>
        <p:nvPr/>
      </p:nvGrpSpPr>
      <p:grpSpPr>
        <a:xfrm>
          <a:off x="0" y="0"/>
          <a:ext cx="0" cy="0"/>
          <a:chOff x="0" y="0"/>
          <a:chExt cx="0" cy="0"/>
        </a:xfrm>
      </p:grpSpPr>
      <p:pic>
        <p:nvPicPr>
          <p:cNvPr id="44" name="Google Shape;44;p8"/>
          <p:cNvPicPr preferRelativeResize="0"/>
          <p:nvPr/>
        </p:nvPicPr>
        <p:blipFill>
          <a:blip r:embed="rId2">
            <a:alphaModFix/>
          </a:blip>
          <a:stretch>
            <a:fillRect/>
          </a:stretch>
        </p:blipFill>
        <p:spPr>
          <a:xfrm>
            <a:off x="1201000" y="2621700"/>
            <a:ext cx="936225" cy="936225"/>
          </a:xfrm>
          <a:prstGeom prst="rect">
            <a:avLst/>
          </a:prstGeom>
          <a:noFill/>
          <a:ln>
            <a:noFill/>
          </a:ln>
        </p:spPr>
      </p:pic>
      <p:pic>
        <p:nvPicPr>
          <p:cNvPr id="45" name="Google Shape;45;p8"/>
          <p:cNvPicPr preferRelativeResize="0"/>
          <p:nvPr/>
        </p:nvPicPr>
        <p:blipFill>
          <a:blip r:embed="rId3">
            <a:alphaModFix/>
          </a:blip>
          <a:stretch>
            <a:fillRect/>
          </a:stretch>
        </p:blipFill>
        <p:spPr>
          <a:xfrm>
            <a:off x="2463024" y="2621700"/>
            <a:ext cx="936225" cy="936225"/>
          </a:xfrm>
          <a:prstGeom prst="rect">
            <a:avLst/>
          </a:prstGeom>
          <a:noFill/>
          <a:ln>
            <a:noFill/>
          </a:ln>
        </p:spPr>
      </p:pic>
      <p:pic>
        <p:nvPicPr>
          <p:cNvPr id="46" name="Google Shape;46;p8"/>
          <p:cNvPicPr preferRelativeResize="0"/>
          <p:nvPr/>
        </p:nvPicPr>
        <p:blipFill>
          <a:blip r:embed="rId4">
            <a:alphaModFix/>
          </a:blip>
          <a:stretch>
            <a:fillRect/>
          </a:stretch>
        </p:blipFill>
        <p:spPr>
          <a:xfrm>
            <a:off x="3725043" y="2621700"/>
            <a:ext cx="936225" cy="936225"/>
          </a:xfrm>
          <a:prstGeom prst="rect">
            <a:avLst/>
          </a:prstGeom>
          <a:noFill/>
          <a:ln>
            <a:noFill/>
          </a:ln>
        </p:spPr>
      </p:pic>
      <p:pic>
        <p:nvPicPr>
          <p:cNvPr id="47" name="Google Shape;47;p8"/>
          <p:cNvPicPr preferRelativeResize="0"/>
          <p:nvPr/>
        </p:nvPicPr>
        <p:blipFill>
          <a:blip r:embed="rId5">
            <a:alphaModFix/>
          </a:blip>
          <a:stretch>
            <a:fillRect/>
          </a:stretch>
        </p:blipFill>
        <p:spPr>
          <a:xfrm>
            <a:off x="4987079" y="2621700"/>
            <a:ext cx="936225" cy="936225"/>
          </a:xfrm>
          <a:prstGeom prst="rect">
            <a:avLst/>
          </a:prstGeom>
          <a:noFill/>
          <a:ln>
            <a:noFill/>
          </a:ln>
        </p:spPr>
      </p:pic>
      <p:pic>
        <p:nvPicPr>
          <p:cNvPr id="48" name="Google Shape;48;p8"/>
          <p:cNvPicPr preferRelativeResize="0"/>
          <p:nvPr/>
        </p:nvPicPr>
        <p:blipFill>
          <a:blip r:embed="rId6">
            <a:alphaModFix/>
          </a:blip>
          <a:stretch>
            <a:fillRect/>
          </a:stretch>
        </p:blipFill>
        <p:spPr>
          <a:xfrm>
            <a:off x="6249100" y="2621700"/>
            <a:ext cx="936225" cy="936225"/>
          </a:xfrm>
          <a:prstGeom prst="rect">
            <a:avLst/>
          </a:prstGeom>
          <a:noFill/>
          <a:ln>
            <a:noFill/>
          </a:ln>
        </p:spPr>
      </p:pic>
      <p:grpSp>
        <p:nvGrpSpPr>
          <p:cNvPr id="49" name="Google Shape;49;p8"/>
          <p:cNvGrpSpPr/>
          <p:nvPr/>
        </p:nvGrpSpPr>
        <p:grpSpPr>
          <a:xfrm>
            <a:off x="1301513" y="4123199"/>
            <a:ext cx="735300" cy="735300"/>
            <a:chOff x="1301513" y="4123199"/>
            <a:chExt cx="735300" cy="735300"/>
          </a:xfrm>
        </p:grpSpPr>
        <p:sp>
          <p:nvSpPr>
            <p:cNvPr id="50" name="Google Shape;50;p8"/>
            <p:cNvSpPr/>
            <p:nvPr/>
          </p:nvSpPr>
          <p:spPr>
            <a:xfrm>
              <a:off x="1301513" y="4123199"/>
              <a:ext cx="735300" cy="7353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8"/>
            <p:cNvSpPr/>
            <p:nvPr/>
          </p:nvSpPr>
          <p:spPr>
            <a:xfrm rot="2700000">
              <a:off x="1667601" y="4307438"/>
              <a:ext cx="154856" cy="215102"/>
            </a:xfrm>
            <a:prstGeom prst="triangle">
              <a:avLst>
                <a:gd fmla="val 50000" name="adj"/>
              </a:avLst>
            </a:prstGeom>
            <a:solidFill>
              <a:schemeClr val="lt1"/>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8"/>
            <p:cNvSpPr/>
            <p:nvPr/>
          </p:nvSpPr>
          <p:spPr>
            <a:xfrm rot="-8100000">
              <a:off x="1515790" y="4459079"/>
              <a:ext cx="154856" cy="215102"/>
            </a:xfrm>
            <a:prstGeom prst="triangle">
              <a:avLst>
                <a:gd fmla="val 50000" name="adj"/>
              </a:avLst>
            </a:prstGeom>
            <a:solidFill>
              <a:schemeClr val="lt1"/>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3" name="Google Shape;53;p8"/>
          <p:cNvGrpSpPr/>
          <p:nvPr/>
        </p:nvGrpSpPr>
        <p:grpSpPr>
          <a:xfrm>
            <a:off x="5067228" y="3989761"/>
            <a:ext cx="856072" cy="829770"/>
            <a:chOff x="5067228" y="3989761"/>
            <a:chExt cx="856072" cy="829770"/>
          </a:xfrm>
        </p:grpSpPr>
        <p:sp>
          <p:nvSpPr>
            <p:cNvPr id="54" name="Google Shape;54;p8"/>
            <p:cNvSpPr/>
            <p:nvPr/>
          </p:nvSpPr>
          <p:spPr>
            <a:xfrm rot="2700000">
              <a:off x="5268722" y="4246382"/>
              <a:ext cx="122612" cy="620698"/>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2700000">
              <a:off x="5547473" y="4193973"/>
              <a:ext cx="122612" cy="168009"/>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6" name="Google Shape;56;p8"/>
            <p:cNvCxnSpPr/>
            <p:nvPr/>
          </p:nvCxnSpPr>
          <p:spPr>
            <a:xfrm>
              <a:off x="5523195" y="3969195"/>
              <a:ext cx="0" cy="140431"/>
            </a:xfrm>
            <a:prstGeom prst="straightConnector1">
              <a:avLst/>
            </a:prstGeom>
            <a:noFill/>
            <a:ln cap="flat" cmpd="sng" w="9525">
              <a:solidFill>
                <a:srgbClr val="34495E"/>
              </a:solidFill>
              <a:prstDash val="solid"/>
              <a:round/>
              <a:headEnd len="med" w="med" type="none"/>
              <a:tailEnd len="med" w="med" type="none"/>
            </a:ln>
          </p:spPr>
        </p:cxnSp>
        <p:cxnSp>
          <p:nvCxnSpPr>
            <p:cNvPr id="57" name="Google Shape;57;p8"/>
            <p:cNvCxnSpPr/>
            <p:nvPr/>
          </p:nvCxnSpPr>
          <p:spPr>
            <a:xfrm rot="2700000">
              <a:off x="5452885" y="4039411"/>
              <a:ext cx="140431" cy="0"/>
            </a:xfrm>
            <a:prstGeom prst="straightConnector1">
              <a:avLst/>
            </a:prstGeom>
            <a:noFill/>
            <a:ln cap="flat" cmpd="sng" w="9525">
              <a:solidFill>
                <a:srgbClr val="34495E"/>
              </a:solidFill>
              <a:prstDash val="solid"/>
              <a:round/>
              <a:headEnd len="med" w="med" type="none"/>
              <a:tailEnd len="med" w="med" type="none"/>
            </a:ln>
          </p:spPr>
        </p:cxnSp>
        <p:cxnSp>
          <p:nvCxnSpPr>
            <p:cNvPr id="58" name="Google Shape;58;p8"/>
            <p:cNvCxnSpPr/>
            <p:nvPr/>
          </p:nvCxnSpPr>
          <p:spPr>
            <a:xfrm>
              <a:off x="5851000" y="4021024"/>
              <a:ext cx="0" cy="204495"/>
            </a:xfrm>
            <a:prstGeom prst="straightConnector1">
              <a:avLst/>
            </a:prstGeom>
            <a:noFill/>
            <a:ln cap="flat" cmpd="sng" w="9525">
              <a:solidFill>
                <a:srgbClr val="34495E"/>
              </a:solidFill>
              <a:prstDash val="solid"/>
              <a:round/>
              <a:headEnd len="med" w="med" type="none"/>
              <a:tailEnd len="med" w="med" type="none"/>
            </a:ln>
          </p:spPr>
        </p:cxnSp>
        <p:cxnSp>
          <p:nvCxnSpPr>
            <p:cNvPr id="59" name="Google Shape;59;p8"/>
            <p:cNvCxnSpPr/>
            <p:nvPr/>
          </p:nvCxnSpPr>
          <p:spPr>
            <a:xfrm rot="2700000">
              <a:off x="5748700" y="4123272"/>
              <a:ext cx="204495" cy="0"/>
            </a:xfrm>
            <a:prstGeom prst="straightConnector1">
              <a:avLst/>
            </a:prstGeom>
            <a:noFill/>
            <a:ln cap="flat" cmpd="sng" w="9525">
              <a:solidFill>
                <a:srgbClr val="34495E"/>
              </a:solidFill>
              <a:prstDash val="solid"/>
              <a:round/>
              <a:headEnd len="med" w="med" type="none"/>
              <a:tailEnd len="med" w="med" type="none"/>
            </a:ln>
          </p:spPr>
        </p:cxnSp>
        <p:cxnSp>
          <p:nvCxnSpPr>
            <p:cNvPr id="60" name="Google Shape;60;p8"/>
            <p:cNvCxnSpPr/>
            <p:nvPr/>
          </p:nvCxnSpPr>
          <p:spPr>
            <a:xfrm>
              <a:off x="5768098" y="4384024"/>
              <a:ext cx="0" cy="106915"/>
            </a:xfrm>
            <a:prstGeom prst="straightConnector1">
              <a:avLst/>
            </a:prstGeom>
            <a:noFill/>
            <a:ln cap="flat" cmpd="sng" w="9525">
              <a:solidFill>
                <a:srgbClr val="34495E"/>
              </a:solidFill>
              <a:prstDash val="solid"/>
              <a:round/>
              <a:headEnd len="med" w="med" type="none"/>
              <a:tailEnd len="med" w="med" type="none"/>
            </a:ln>
          </p:spPr>
        </p:cxnSp>
        <p:cxnSp>
          <p:nvCxnSpPr>
            <p:cNvPr id="61" name="Google Shape;61;p8"/>
            <p:cNvCxnSpPr/>
            <p:nvPr/>
          </p:nvCxnSpPr>
          <p:spPr>
            <a:xfrm rot="2700000">
              <a:off x="5714905" y="4437482"/>
              <a:ext cx="106915" cy="0"/>
            </a:xfrm>
            <a:prstGeom prst="straightConnector1">
              <a:avLst/>
            </a:prstGeom>
            <a:noFill/>
            <a:ln cap="flat" cmpd="sng" w="9525">
              <a:solidFill>
                <a:srgbClr val="34495E"/>
              </a:solidFill>
              <a:prstDash val="solid"/>
              <a:round/>
              <a:headEnd len="med" w="med" type="none"/>
              <a:tailEnd len="med" w="med" type="none"/>
            </a:ln>
          </p:spPr>
        </p:cxnSp>
      </p:grpSp>
      <p:grpSp>
        <p:nvGrpSpPr>
          <p:cNvPr id="62" name="Google Shape;62;p8"/>
          <p:cNvGrpSpPr/>
          <p:nvPr/>
        </p:nvGrpSpPr>
        <p:grpSpPr>
          <a:xfrm>
            <a:off x="6377000" y="4074400"/>
            <a:ext cx="681000" cy="816600"/>
            <a:chOff x="6377000" y="4074400"/>
            <a:chExt cx="681000" cy="816600"/>
          </a:xfrm>
        </p:grpSpPr>
        <p:sp>
          <p:nvSpPr>
            <p:cNvPr id="63" name="Google Shape;63;p8"/>
            <p:cNvSpPr/>
            <p:nvPr/>
          </p:nvSpPr>
          <p:spPr>
            <a:xfrm>
              <a:off x="6377000" y="4074400"/>
              <a:ext cx="681000" cy="5097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4" name="Google Shape;64;p8"/>
            <p:cNvCxnSpPr>
              <a:stCxn id="63" idx="2"/>
            </p:cNvCxnSpPr>
            <p:nvPr/>
          </p:nvCxnSpPr>
          <p:spPr>
            <a:xfrm>
              <a:off x="6717500" y="4584100"/>
              <a:ext cx="0" cy="306900"/>
            </a:xfrm>
            <a:prstGeom prst="straightConnector1">
              <a:avLst/>
            </a:prstGeom>
            <a:noFill/>
            <a:ln cap="flat" cmpd="sng" w="9525">
              <a:solidFill>
                <a:schemeClr val="dk2"/>
              </a:solidFill>
              <a:prstDash val="solid"/>
              <a:round/>
              <a:headEnd len="med" w="med" type="none"/>
              <a:tailEnd len="med" w="med" type="none"/>
            </a:ln>
          </p:spPr>
        </p:cxnSp>
        <p:cxnSp>
          <p:nvCxnSpPr>
            <p:cNvPr id="65" name="Google Shape;65;p8"/>
            <p:cNvCxnSpPr/>
            <p:nvPr/>
          </p:nvCxnSpPr>
          <p:spPr>
            <a:xfrm flipH="1">
              <a:off x="6488900" y="4584100"/>
              <a:ext cx="152400" cy="306900"/>
            </a:xfrm>
            <a:prstGeom prst="straightConnector1">
              <a:avLst/>
            </a:prstGeom>
            <a:noFill/>
            <a:ln cap="flat" cmpd="sng" w="9525">
              <a:solidFill>
                <a:schemeClr val="dk2"/>
              </a:solidFill>
              <a:prstDash val="solid"/>
              <a:round/>
              <a:headEnd len="med" w="med" type="none"/>
              <a:tailEnd len="med" w="med" type="none"/>
            </a:ln>
          </p:spPr>
        </p:cxnSp>
        <p:cxnSp>
          <p:nvCxnSpPr>
            <p:cNvPr id="66" name="Google Shape;66;p8"/>
            <p:cNvCxnSpPr/>
            <p:nvPr/>
          </p:nvCxnSpPr>
          <p:spPr>
            <a:xfrm>
              <a:off x="6793700" y="4584100"/>
              <a:ext cx="152400" cy="306900"/>
            </a:xfrm>
            <a:prstGeom prst="straightConnector1">
              <a:avLst/>
            </a:prstGeom>
            <a:noFill/>
            <a:ln cap="flat" cmpd="sng" w="9525">
              <a:solidFill>
                <a:schemeClr val="dk2"/>
              </a:solidFill>
              <a:prstDash val="solid"/>
              <a:round/>
              <a:headEnd len="med" w="med" type="none"/>
              <a:tailEnd len="med" w="med" type="none"/>
            </a:ln>
          </p:spPr>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2">
    <p:spTree>
      <p:nvGrpSpPr>
        <p:cNvPr id="67" name="Shape 67"/>
        <p:cNvGrpSpPr/>
        <p:nvPr/>
      </p:nvGrpSpPr>
      <p:grpSpPr>
        <a:xfrm>
          <a:off x="0" y="0"/>
          <a:ext cx="0" cy="0"/>
          <a:chOff x="0" y="0"/>
          <a:chExt cx="0" cy="0"/>
        </a:xfrm>
      </p:grpSpPr>
      <p:sp>
        <p:nvSpPr>
          <p:cNvPr id="68" name="Google Shape;68;p9"/>
          <p:cNvSpPr txBox="1"/>
          <p:nvPr/>
        </p:nvSpPr>
        <p:spPr>
          <a:xfrm>
            <a:off x="6959605" y="6685087"/>
            <a:ext cx="3227160"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34495E"/>
                </a:solidFill>
                <a:latin typeface="Arial"/>
                <a:ea typeface="Arial"/>
                <a:cs typeface="Arial"/>
                <a:sym typeface="Arial"/>
              </a:rPr>
              <a:t>NAME</a:t>
            </a:r>
            <a:endParaRPr b="1" i="0" sz="1200" u="none" cap="none" strike="noStrike">
              <a:solidFill>
                <a:srgbClr val="34495E"/>
              </a:solidFill>
              <a:latin typeface="Arial"/>
              <a:ea typeface="Arial"/>
              <a:cs typeface="Arial"/>
              <a:sym typeface="Arial"/>
            </a:endParaRPr>
          </a:p>
        </p:txBody>
      </p:sp>
      <p:sp>
        <p:nvSpPr>
          <p:cNvPr id="69" name="Google Shape;69;p9"/>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400"/>
              <a:buNone/>
              <a:defRPr b="1" sz="1400">
                <a:solidFill>
                  <a:srgbClr val="34495E"/>
                </a:solidFill>
              </a:defRPr>
            </a:lvl1pPr>
            <a:lvl2pPr lvl="1" algn="ctr">
              <a:lnSpc>
                <a:spcPct val="100000"/>
              </a:lnSpc>
              <a:spcBef>
                <a:spcPts val="0"/>
              </a:spcBef>
              <a:spcAft>
                <a:spcPts val="0"/>
              </a:spcAft>
              <a:buClr>
                <a:srgbClr val="34495E"/>
              </a:buClr>
              <a:buSzPts val="1400"/>
              <a:buNone/>
              <a:defRPr b="1" sz="1400">
                <a:solidFill>
                  <a:srgbClr val="34495E"/>
                </a:solidFill>
              </a:defRPr>
            </a:lvl2pPr>
            <a:lvl3pPr lvl="2" algn="ctr">
              <a:lnSpc>
                <a:spcPct val="100000"/>
              </a:lnSpc>
              <a:spcBef>
                <a:spcPts val="0"/>
              </a:spcBef>
              <a:spcAft>
                <a:spcPts val="0"/>
              </a:spcAft>
              <a:buClr>
                <a:srgbClr val="34495E"/>
              </a:buClr>
              <a:buSzPts val="1400"/>
              <a:buNone/>
              <a:defRPr b="1" sz="1400">
                <a:solidFill>
                  <a:srgbClr val="34495E"/>
                </a:solidFill>
              </a:defRPr>
            </a:lvl3pPr>
            <a:lvl4pPr lvl="3" algn="ctr">
              <a:lnSpc>
                <a:spcPct val="100000"/>
              </a:lnSpc>
              <a:spcBef>
                <a:spcPts val="0"/>
              </a:spcBef>
              <a:spcAft>
                <a:spcPts val="0"/>
              </a:spcAft>
              <a:buClr>
                <a:srgbClr val="34495E"/>
              </a:buClr>
              <a:buSzPts val="1400"/>
              <a:buNone/>
              <a:defRPr b="1" sz="1400">
                <a:solidFill>
                  <a:srgbClr val="34495E"/>
                </a:solidFill>
              </a:defRPr>
            </a:lvl4pPr>
            <a:lvl5pPr lvl="4" algn="ctr">
              <a:lnSpc>
                <a:spcPct val="100000"/>
              </a:lnSpc>
              <a:spcBef>
                <a:spcPts val="0"/>
              </a:spcBef>
              <a:spcAft>
                <a:spcPts val="0"/>
              </a:spcAft>
              <a:buClr>
                <a:srgbClr val="34495E"/>
              </a:buClr>
              <a:buSzPts val="1400"/>
              <a:buNone/>
              <a:defRPr b="1" sz="1400">
                <a:solidFill>
                  <a:srgbClr val="34495E"/>
                </a:solidFill>
              </a:defRPr>
            </a:lvl5pPr>
            <a:lvl6pPr lvl="5" algn="ctr">
              <a:lnSpc>
                <a:spcPct val="100000"/>
              </a:lnSpc>
              <a:spcBef>
                <a:spcPts val="0"/>
              </a:spcBef>
              <a:spcAft>
                <a:spcPts val="0"/>
              </a:spcAft>
              <a:buClr>
                <a:srgbClr val="34495E"/>
              </a:buClr>
              <a:buSzPts val="1400"/>
              <a:buNone/>
              <a:defRPr b="1" sz="1400">
                <a:solidFill>
                  <a:srgbClr val="34495E"/>
                </a:solidFill>
              </a:defRPr>
            </a:lvl6pPr>
            <a:lvl7pPr lvl="6" algn="ctr">
              <a:lnSpc>
                <a:spcPct val="100000"/>
              </a:lnSpc>
              <a:spcBef>
                <a:spcPts val="0"/>
              </a:spcBef>
              <a:spcAft>
                <a:spcPts val="0"/>
              </a:spcAft>
              <a:buClr>
                <a:srgbClr val="34495E"/>
              </a:buClr>
              <a:buSzPts val="1400"/>
              <a:buNone/>
              <a:defRPr b="1" sz="1400">
                <a:solidFill>
                  <a:srgbClr val="34495E"/>
                </a:solidFill>
              </a:defRPr>
            </a:lvl7pPr>
            <a:lvl8pPr lvl="7" algn="ctr">
              <a:lnSpc>
                <a:spcPct val="100000"/>
              </a:lnSpc>
              <a:spcBef>
                <a:spcPts val="0"/>
              </a:spcBef>
              <a:spcAft>
                <a:spcPts val="0"/>
              </a:spcAft>
              <a:buClr>
                <a:srgbClr val="34495E"/>
              </a:buClr>
              <a:buSzPts val="1400"/>
              <a:buNone/>
              <a:defRPr b="1" sz="1400">
                <a:solidFill>
                  <a:srgbClr val="34495E"/>
                </a:solidFill>
              </a:defRPr>
            </a:lvl8pPr>
            <a:lvl9pPr lvl="8" algn="ctr">
              <a:lnSpc>
                <a:spcPct val="100000"/>
              </a:lnSpc>
              <a:spcBef>
                <a:spcPts val="0"/>
              </a:spcBef>
              <a:spcAft>
                <a:spcPts val="0"/>
              </a:spcAft>
              <a:buClr>
                <a:srgbClr val="34495E"/>
              </a:buClr>
              <a:buSzPts val="1400"/>
              <a:buNone/>
              <a:defRPr b="1" sz="1400">
                <a:solidFill>
                  <a:srgbClr val="34495E"/>
                </a:solidFill>
              </a:defRPr>
            </a:lvl9pPr>
          </a:lstStyle>
          <a:p/>
        </p:txBody>
      </p:sp>
      <p:sp>
        <p:nvSpPr>
          <p:cNvPr id="70" name="Google Shape;70;p9"/>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400"/>
              <a:buNone/>
              <a:defRPr b="1" sz="1400">
                <a:solidFill>
                  <a:srgbClr val="34495E"/>
                </a:solidFill>
              </a:defRPr>
            </a:lvl1pPr>
            <a:lvl2pPr lvl="1" algn="l">
              <a:lnSpc>
                <a:spcPct val="100000"/>
              </a:lnSpc>
              <a:spcBef>
                <a:spcPts val="0"/>
              </a:spcBef>
              <a:spcAft>
                <a:spcPts val="0"/>
              </a:spcAft>
              <a:buClr>
                <a:srgbClr val="34495E"/>
              </a:buClr>
              <a:buSzPts val="1400"/>
              <a:buNone/>
              <a:defRPr sz="1400">
                <a:solidFill>
                  <a:srgbClr val="34495E"/>
                </a:solidFill>
              </a:defRPr>
            </a:lvl2pPr>
            <a:lvl3pPr lvl="2" algn="l">
              <a:lnSpc>
                <a:spcPct val="100000"/>
              </a:lnSpc>
              <a:spcBef>
                <a:spcPts val="0"/>
              </a:spcBef>
              <a:spcAft>
                <a:spcPts val="0"/>
              </a:spcAft>
              <a:buClr>
                <a:srgbClr val="34495E"/>
              </a:buClr>
              <a:buSzPts val="1400"/>
              <a:buNone/>
              <a:defRPr sz="1400">
                <a:solidFill>
                  <a:srgbClr val="34495E"/>
                </a:solidFill>
              </a:defRPr>
            </a:lvl3pPr>
            <a:lvl4pPr lvl="3" algn="l">
              <a:lnSpc>
                <a:spcPct val="100000"/>
              </a:lnSpc>
              <a:spcBef>
                <a:spcPts val="0"/>
              </a:spcBef>
              <a:spcAft>
                <a:spcPts val="0"/>
              </a:spcAft>
              <a:buClr>
                <a:srgbClr val="34495E"/>
              </a:buClr>
              <a:buSzPts val="1400"/>
              <a:buNone/>
              <a:defRPr sz="1400">
                <a:solidFill>
                  <a:srgbClr val="34495E"/>
                </a:solidFill>
              </a:defRPr>
            </a:lvl4pPr>
            <a:lvl5pPr lvl="4" algn="l">
              <a:lnSpc>
                <a:spcPct val="100000"/>
              </a:lnSpc>
              <a:spcBef>
                <a:spcPts val="0"/>
              </a:spcBef>
              <a:spcAft>
                <a:spcPts val="0"/>
              </a:spcAft>
              <a:buClr>
                <a:srgbClr val="34495E"/>
              </a:buClr>
              <a:buSzPts val="1400"/>
              <a:buNone/>
              <a:defRPr sz="1400">
                <a:solidFill>
                  <a:srgbClr val="34495E"/>
                </a:solidFill>
              </a:defRPr>
            </a:lvl5pPr>
            <a:lvl6pPr lvl="5" algn="l">
              <a:lnSpc>
                <a:spcPct val="100000"/>
              </a:lnSpc>
              <a:spcBef>
                <a:spcPts val="0"/>
              </a:spcBef>
              <a:spcAft>
                <a:spcPts val="0"/>
              </a:spcAft>
              <a:buClr>
                <a:srgbClr val="34495E"/>
              </a:buClr>
              <a:buSzPts val="1400"/>
              <a:buNone/>
              <a:defRPr sz="1400">
                <a:solidFill>
                  <a:srgbClr val="34495E"/>
                </a:solidFill>
              </a:defRPr>
            </a:lvl6pPr>
            <a:lvl7pPr lvl="6" algn="l">
              <a:lnSpc>
                <a:spcPct val="100000"/>
              </a:lnSpc>
              <a:spcBef>
                <a:spcPts val="0"/>
              </a:spcBef>
              <a:spcAft>
                <a:spcPts val="0"/>
              </a:spcAft>
              <a:buClr>
                <a:srgbClr val="34495E"/>
              </a:buClr>
              <a:buSzPts val="1400"/>
              <a:buNone/>
              <a:defRPr sz="1400">
                <a:solidFill>
                  <a:srgbClr val="34495E"/>
                </a:solidFill>
              </a:defRPr>
            </a:lvl7pPr>
            <a:lvl8pPr lvl="7" algn="l">
              <a:lnSpc>
                <a:spcPct val="100000"/>
              </a:lnSpc>
              <a:spcBef>
                <a:spcPts val="0"/>
              </a:spcBef>
              <a:spcAft>
                <a:spcPts val="0"/>
              </a:spcAft>
              <a:buClr>
                <a:srgbClr val="34495E"/>
              </a:buClr>
              <a:buSzPts val="1400"/>
              <a:buNone/>
              <a:defRPr sz="1400">
                <a:solidFill>
                  <a:srgbClr val="34495E"/>
                </a:solidFill>
              </a:defRPr>
            </a:lvl8pPr>
            <a:lvl9pPr lvl="8" algn="l">
              <a:lnSpc>
                <a:spcPct val="100000"/>
              </a:lnSpc>
              <a:spcBef>
                <a:spcPts val="0"/>
              </a:spcBef>
              <a:spcAft>
                <a:spcPts val="0"/>
              </a:spcAft>
              <a:buClr>
                <a:srgbClr val="34495E"/>
              </a:buClr>
              <a:buSzPts val="1400"/>
              <a:buNone/>
              <a:defRPr sz="1400">
                <a:solidFill>
                  <a:srgbClr val="34495E"/>
                </a:solidFill>
              </a:defRPr>
            </a:lvl9pPr>
          </a:lstStyle>
          <a:p/>
        </p:txBody>
      </p:sp>
      <p:sp>
        <p:nvSpPr>
          <p:cNvPr id="71" name="Google Shape;71;p9"/>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algn="l">
              <a:lnSpc>
                <a:spcPct val="115000"/>
              </a:lnSpc>
              <a:spcBef>
                <a:spcPts val="0"/>
              </a:spcBef>
              <a:spcAft>
                <a:spcPts val="0"/>
              </a:spcAft>
              <a:buClr>
                <a:srgbClr val="34495E"/>
              </a:buClr>
              <a:buSzPts val="1100"/>
              <a:buNone/>
              <a:defRPr sz="1100">
                <a:solidFill>
                  <a:srgbClr val="34495E"/>
                </a:solidFill>
              </a:defRPr>
            </a:lvl1pPr>
            <a:lvl2pPr lvl="1" algn="l">
              <a:lnSpc>
                <a:spcPct val="115000"/>
              </a:lnSpc>
              <a:spcBef>
                <a:spcPts val="0"/>
              </a:spcBef>
              <a:spcAft>
                <a:spcPts val="0"/>
              </a:spcAft>
              <a:buClr>
                <a:srgbClr val="34495E"/>
              </a:buClr>
              <a:buSzPts val="1100"/>
              <a:buNone/>
              <a:defRPr sz="1100">
                <a:solidFill>
                  <a:srgbClr val="34495E"/>
                </a:solidFill>
              </a:defRPr>
            </a:lvl2pPr>
            <a:lvl3pPr lvl="2" algn="l">
              <a:lnSpc>
                <a:spcPct val="115000"/>
              </a:lnSpc>
              <a:spcBef>
                <a:spcPts val="0"/>
              </a:spcBef>
              <a:spcAft>
                <a:spcPts val="0"/>
              </a:spcAft>
              <a:buClr>
                <a:srgbClr val="34495E"/>
              </a:buClr>
              <a:buSzPts val="1100"/>
              <a:buNone/>
              <a:defRPr sz="1100">
                <a:solidFill>
                  <a:srgbClr val="34495E"/>
                </a:solidFill>
              </a:defRPr>
            </a:lvl3pPr>
            <a:lvl4pPr lvl="3" algn="l">
              <a:lnSpc>
                <a:spcPct val="115000"/>
              </a:lnSpc>
              <a:spcBef>
                <a:spcPts val="0"/>
              </a:spcBef>
              <a:spcAft>
                <a:spcPts val="0"/>
              </a:spcAft>
              <a:buClr>
                <a:srgbClr val="34495E"/>
              </a:buClr>
              <a:buSzPts val="1100"/>
              <a:buNone/>
              <a:defRPr sz="1100">
                <a:solidFill>
                  <a:srgbClr val="34495E"/>
                </a:solidFill>
              </a:defRPr>
            </a:lvl4pPr>
            <a:lvl5pPr lvl="4" algn="l">
              <a:lnSpc>
                <a:spcPct val="115000"/>
              </a:lnSpc>
              <a:spcBef>
                <a:spcPts val="0"/>
              </a:spcBef>
              <a:spcAft>
                <a:spcPts val="0"/>
              </a:spcAft>
              <a:buClr>
                <a:srgbClr val="34495E"/>
              </a:buClr>
              <a:buSzPts val="1100"/>
              <a:buNone/>
              <a:defRPr sz="1100">
                <a:solidFill>
                  <a:srgbClr val="34495E"/>
                </a:solidFill>
              </a:defRPr>
            </a:lvl5pPr>
            <a:lvl6pPr lvl="5" algn="l">
              <a:lnSpc>
                <a:spcPct val="115000"/>
              </a:lnSpc>
              <a:spcBef>
                <a:spcPts val="0"/>
              </a:spcBef>
              <a:spcAft>
                <a:spcPts val="0"/>
              </a:spcAft>
              <a:buClr>
                <a:srgbClr val="34495E"/>
              </a:buClr>
              <a:buSzPts val="1100"/>
              <a:buNone/>
              <a:defRPr sz="1100">
                <a:solidFill>
                  <a:srgbClr val="34495E"/>
                </a:solidFill>
              </a:defRPr>
            </a:lvl6pPr>
            <a:lvl7pPr lvl="6" algn="l">
              <a:lnSpc>
                <a:spcPct val="115000"/>
              </a:lnSpc>
              <a:spcBef>
                <a:spcPts val="0"/>
              </a:spcBef>
              <a:spcAft>
                <a:spcPts val="0"/>
              </a:spcAft>
              <a:buClr>
                <a:srgbClr val="34495E"/>
              </a:buClr>
              <a:buSzPts val="1100"/>
              <a:buNone/>
              <a:defRPr sz="1100">
                <a:solidFill>
                  <a:srgbClr val="34495E"/>
                </a:solidFill>
              </a:defRPr>
            </a:lvl7pPr>
            <a:lvl8pPr lvl="7" algn="l">
              <a:lnSpc>
                <a:spcPct val="115000"/>
              </a:lnSpc>
              <a:spcBef>
                <a:spcPts val="0"/>
              </a:spcBef>
              <a:spcAft>
                <a:spcPts val="0"/>
              </a:spcAft>
              <a:buClr>
                <a:srgbClr val="34495E"/>
              </a:buClr>
              <a:buSzPts val="1100"/>
              <a:buNone/>
              <a:defRPr sz="1100">
                <a:solidFill>
                  <a:srgbClr val="34495E"/>
                </a:solidFill>
              </a:defRPr>
            </a:lvl8pPr>
            <a:lvl9pPr lvl="8" algn="l">
              <a:lnSpc>
                <a:spcPct val="115000"/>
              </a:lnSpc>
              <a:spcBef>
                <a:spcPts val="0"/>
              </a:spcBef>
              <a:spcAft>
                <a:spcPts val="0"/>
              </a:spcAft>
              <a:buClr>
                <a:srgbClr val="34495E"/>
              </a:buClr>
              <a:buSzPts val="1100"/>
              <a:buNone/>
              <a:defRPr sz="1100">
                <a:solidFill>
                  <a:srgbClr val="34495E"/>
                </a:solidFill>
              </a:defRPr>
            </a:lvl9pPr>
          </a:lstStyle>
          <a:p/>
        </p:txBody>
      </p:sp>
      <p:cxnSp>
        <p:nvCxnSpPr>
          <p:cNvPr id="72" name="Google Shape;72;p9"/>
          <p:cNvCxnSpPr/>
          <p:nvPr/>
        </p:nvCxnSpPr>
        <p:spPr>
          <a:xfrm>
            <a:off x="505134" y="1307806"/>
            <a:ext cx="9681481" cy="0"/>
          </a:xfrm>
          <a:prstGeom prst="straightConnector1">
            <a:avLst/>
          </a:prstGeom>
          <a:noFill/>
          <a:ln cap="flat" cmpd="sng" w="9525">
            <a:solidFill>
              <a:srgbClr val="34495E"/>
            </a:solidFill>
            <a:prstDash val="solid"/>
            <a:round/>
            <a:headEnd len="sm" w="sm" type="none"/>
            <a:tailEnd len="sm" w="sm" type="none"/>
          </a:ln>
        </p:spPr>
      </p:cxnSp>
      <p:cxnSp>
        <p:nvCxnSpPr>
          <p:cNvPr id="73" name="Google Shape;73;p9"/>
          <p:cNvCxnSpPr/>
          <p:nvPr/>
        </p:nvCxnSpPr>
        <p:spPr>
          <a:xfrm>
            <a:off x="505134" y="6685087"/>
            <a:ext cx="9681481" cy="0"/>
          </a:xfrm>
          <a:prstGeom prst="straightConnector1">
            <a:avLst/>
          </a:prstGeom>
          <a:noFill/>
          <a:ln cap="flat" cmpd="sng" w="9525">
            <a:solidFill>
              <a:srgbClr val="34495E"/>
            </a:solidFill>
            <a:prstDash val="solid"/>
            <a:round/>
            <a:headEnd len="sm" w="sm" type="none"/>
            <a:tailEnd len="sm" w="sm" type="none"/>
          </a:ln>
        </p:spPr>
      </p:cxnSp>
      <p:cxnSp>
        <p:nvCxnSpPr>
          <p:cNvPr id="74" name="Google Shape;74;p9"/>
          <p:cNvCxnSpPr/>
          <p:nvPr/>
        </p:nvCxnSpPr>
        <p:spPr>
          <a:xfrm>
            <a:off x="6959605" y="6685087"/>
            <a:ext cx="0" cy="625527"/>
          </a:xfrm>
          <a:prstGeom prst="straightConnector1">
            <a:avLst/>
          </a:prstGeom>
          <a:noFill/>
          <a:ln cap="flat" cmpd="sng" w="9525">
            <a:solidFill>
              <a:srgbClr val="34495E"/>
            </a:solidFill>
            <a:prstDash val="solid"/>
            <a:round/>
            <a:headEnd len="sm" w="sm" type="none"/>
            <a:tailEnd len="sm" w="sm" type="none"/>
          </a:ln>
        </p:spPr>
      </p:cxnSp>
      <p:cxnSp>
        <p:nvCxnSpPr>
          <p:cNvPr id="75" name="Google Shape;75;p9"/>
          <p:cNvCxnSpPr/>
          <p:nvPr/>
        </p:nvCxnSpPr>
        <p:spPr>
          <a:xfrm>
            <a:off x="6959605" y="682279"/>
            <a:ext cx="0" cy="625527"/>
          </a:xfrm>
          <a:prstGeom prst="straightConnector1">
            <a:avLst/>
          </a:prstGeom>
          <a:noFill/>
          <a:ln cap="flat" cmpd="sng" w="9525">
            <a:solidFill>
              <a:srgbClr val="34495E"/>
            </a:solidFill>
            <a:prstDash val="solid"/>
            <a:round/>
            <a:headEnd len="sm" w="sm" type="none"/>
            <a:tailEnd len="sm" w="sm" type="none"/>
          </a:ln>
        </p:spPr>
      </p:cxnSp>
      <p:pic>
        <p:nvPicPr>
          <p:cNvPr id="76" name="Google Shape;76;p9"/>
          <p:cNvPicPr preferRelativeResize="0"/>
          <p:nvPr/>
        </p:nvPicPr>
        <p:blipFill rotWithShape="1">
          <a:blip r:embed="rId2">
            <a:alphaModFix/>
          </a:blip>
          <a:srcRect b="0" l="0" r="0" t="0"/>
          <a:stretch/>
        </p:blipFill>
        <p:spPr>
          <a:xfrm>
            <a:off x="9337175" y="6860345"/>
            <a:ext cx="849420" cy="38929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cSld name="TITLE_2_1">
    <p:spTree>
      <p:nvGrpSpPr>
        <p:cNvPr id="81" name="Shape 81"/>
        <p:cNvGrpSpPr/>
        <p:nvPr/>
      </p:nvGrpSpPr>
      <p:grpSpPr>
        <a:xfrm>
          <a:off x="0" y="0"/>
          <a:ext cx="0" cy="0"/>
          <a:chOff x="0" y="0"/>
          <a:chExt cx="0" cy="0"/>
        </a:xfrm>
      </p:grpSpPr>
      <p:sp>
        <p:nvSpPr>
          <p:cNvPr id="82" name="Google Shape;82;p11"/>
          <p:cNvSpPr/>
          <p:nvPr/>
        </p:nvSpPr>
        <p:spPr>
          <a:xfrm>
            <a:off x="0" y="0"/>
            <a:ext cx="10692000" cy="1460700"/>
          </a:xfrm>
          <a:prstGeom prst="rect">
            <a:avLst/>
          </a:prstGeom>
          <a:solidFill>
            <a:srgbClr val="6060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1"/>
          <p:cNvSpPr txBox="1"/>
          <p:nvPr>
            <p:ph type="ctrTitle"/>
          </p:nvPr>
        </p:nvSpPr>
        <p:spPr>
          <a:xfrm>
            <a:off x="1108025" y="0"/>
            <a:ext cx="8475900" cy="14607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FFFFFF"/>
              </a:buClr>
              <a:buSzPts val="3400"/>
              <a:buNone/>
              <a:defRPr b="1" sz="3400">
                <a:solidFill>
                  <a:srgbClr val="FFFFFF"/>
                </a:solidFill>
              </a:defRPr>
            </a:lvl1pPr>
            <a:lvl2pPr lvl="1" rtl="0" algn="ctr">
              <a:spcBef>
                <a:spcPts val="0"/>
              </a:spcBef>
              <a:spcAft>
                <a:spcPts val="0"/>
              </a:spcAft>
              <a:buClr>
                <a:srgbClr val="FFFFFF"/>
              </a:buClr>
              <a:buSzPts val="3600"/>
              <a:buNone/>
              <a:defRPr b="1">
                <a:solidFill>
                  <a:srgbClr val="FFFFFF"/>
                </a:solidFill>
              </a:defRPr>
            </a:lvl2pPr>
            <a:lvl3pPr lvl="2" rtl="0" algn="ctr">
              <a:spcBef>
                <a:spcPts val="0"/>
              </a:spcBef>
              <a:spcAft>
                <a:spcPts val="0"/>
              </a:spcAft>
              <a:buClr>
                <a:srgbClr val="FFFFFF"/>
              </a:buClr>
              <a:buSzPts val="3600"/>
              <a:buNone/>
              <a:defRPr b="1">
                <a:solidFill>
                  <a:srgbClr val="FFFFFF"/>
                </a:solidFill>
              </a:defRPr>
            </a:lvl3pPr>
            <a:lvl4pPr lvl="3" rtl="0" algn="ctr">
              <a:spcBef>
                <a:spcPts val="0"/>
              </a:spcBef>
              <a:spcAft>
                <a:spcPts val="0"/>
              </a:spcAft>
              <a:buClr>
                <a:srgbClr val="FFFFFF"/>
              </a:buClr>
              <a:buSzPts val="3600"/>
              <a:buNone/>
              <a:defRPr b="1">
                <a:solidFill>
                  <a:srgbClr val="FFFFFF"/>
                </a:solidFill>
              </a:defRPr>
            </a:lvl4pPr>
            <a:lvl5pPr lvl="4" rtl="0" algn="ctr">
              <a:spcBef>
                <a:spcPts val="0"/>
              </a:spcBef>
              <a:spcAft>
                <a:spcPts val="0"/>
              </a:spcAft>
              <a:buClr>
                <a:srgbClr val="FFFFFF"/>
              </a:buClr>
              <a:buSzPts val="3600"/>
              <a:buNone/>
              <a:defRPr b="1">
                <a:solidFill>
                  <a:srgbClr val="FFFFFF"/>
                </a:solidFill>
              </a:defRPr>
            </a:lvl5pPr>
            <a:lvl6pPr lvl="5" rtl="0" algn="ctr">
              <a:spcBef>
                <a:spcPts val="0"/>
              </a:spcBef>
              <a:spcAft>
                <a:spcPts val="0"/>
              </a:spcAft>
              <a:buClr>
                <a:srgbClr val="FFFFFF"/>
              </a:buClr>
              <a:buSzPts val="3600"/>
              <a:buNone/>
              <a:defRPr b="1">
                <a:solidFill>
                  <a:srgbClr val="FFFFFF"/>
                </a:solidFill>
              </a:defRPr>
            </a:lvl6pPr>
            <a:lvl7pPr lvl="6" rtl="0" algn="ctr">
              <a:spcBef>
                <a:spcPts val="0"/>
              </a:spcBef>
              <a:spcAft>
                <a:spcPts val="0"/>
              </a:spcAft>
              <a:buClr>
                <a:srgbClr val="FFFFFF"/>
              </a:buClr>
              <a:buSzPts val="3600"/>
              <a:buNone/>
              <a:defRPr b="1">
                <a:solidFill>
                  <a:srgbClr val="FFFFFF"/>
                </a:solidFill>
              </a:defRPr>
            </a:lvl7pPr>
            <a:lvl8pPr lvl="7" rtl="0" algn="ctr">
              <a:spcBef>
                <a:spcPts val="0"/>
              </a:spcBef>
              <a:spcAft>
                <a:spcPts val="0"/>
              </a:spcAft>
              <a:buClr>
                <a:srgbClr val="FFFFFF"/>
              </a:buClr>
              <a:buSzPts val="3600"/>
              <a:buNone/>
              <a:defRPr b="1">
                <a:solidFill>
                  <a:srgbClr val="FFFFFF"/>
                </a:solidFill>
              </a:defRPr>
            </a:lvl8pPr>
            <a:lvl9pPr lvl="8" rtl="0" algn="ctr">
              <a:spcBef>
                <a:spcPts val="0"/>
              </a:spcBef>
              <a:spcAft>
                <a:spcPts val="0"/>
              </a:spcAft>
              <a:buClr>
                <a:srgbClr val="FFFFFF"/>
              </a:buClr>
              <a:buSzPts val="3600"/>
              <a:buNone/>
              <a:defRPr b="1">
                <a:solidFill>
                  <a:srgbClr val="FFFFFF"/>
                </a:solidFill>
              </a:defRPr>
            </a:lvl9pPr>
          </a:lstStyle>
          <a:p/>
        </p:txBody>
      </p:sp>
      <p:sp>
        <p:nvSpPr>
          <p:cNvPr id="84" name="Google Shape;84;p11"/>
          <p:cNvSpPr txBox="1"/>
          <p:nvPr>
            <p:ph idx="1" type="body"/>
          </p:nvPr>
        </p:nvSpPr>
        <p:spPr>
          <a:xfrm>
            <a:off x="1108025" y="1771675"/>
            <a:ext cx="8475900" cy="5249100"/>
          </a:xfrm>
          <a:prstGeom prst="rect">
            <a:avLst/>
          </a:prstGeom>
        </p:spPr>
        <p:txBody>
          <a:bodyPr anchorCtr="0" anchor="t" bIns="116050" lIns="116050" spcFirstLastPara="1" rIns="116050" wrap="square" tIns="116050">
            <a:noAutofit/>
          </a:bodyPr>
          <a:lstStyle>
            <a:lvl1pPr indent="-381000" lvl="0" marL="457200" rtl="0">
              <a:spcBef>
                <a:spcPts val="0"/>
              </a:spcBef>
              <a:spcAft>
                <a:spcPts val="0"/>
              </a:spcAft>
              <a:buClr>
                <a:srgbClr val="34495E"/>
              </a:buClr>
              <a:buSzPts val="2400"/>
              <a:buChar char="●"/>
              <a:defRPr>
                <a:solidFill>
                  <a:srgbClr val="34495E"/>
                </a:solidFill>
              </a:defRPr>
            </a:lvl1pPr>
            <a:lvl2pPr indent="-381000" lvl="1" marL="914400" rtl="0">
              <a:spcBef>
                <a:spcPts val="2000"/>
              </a:spcBef>
              <a:spcAft>
                <a:spcPts val="0"/>
              </a:spcAft>
              <a:buClr>
                <a:srgbClr val="34495E"/>
              </a:buClr>
              <a:buSzPts val="2400"/>
              <a:buChar char="○"/>
              <a:defRPr>
                <a:solidFill>
                  <a:srgbClr val="34495E"/>
                </a:solidFill>
              </a:defRPr>
            </a:lvl2pPr>
            <a:lvl3pPr indent="-381000" lvl="2" marL="1371600" rtl="0">
              <a:spcBef>
                <a:spcPts val="2000"/>
              </a:spcBef>
              <a:spcAft>
                <a:spcPts val="0"/>
              </a:spcAft>
              <a:buClr>
                <a:srgbClr val="34495E"/>
              </a:buClr>
              <a:buSzPts val="2400"/>
              <a:buChar char="■"/>
              <a:defRPr>
                <a:solidFill>
                  <a:srgbClr val="34495E"/>
                </a:solidFill>
              </a:defRPr>
            </a:lvl3pPr>
            <a:lvl4pPr indent="-381000" lvl="3" marL="1828800" rtl="0">
              <a:spcBef>
                <a:spcPts val="2000"/>
              </a:spcBef>
              <a:spcAft>
                <a:spcPts val="0"/>
              </a:spcAft>
              <a:buClr>
                <a:srgbClr val="34495E"/>
              </a:buClr>
              <a:buSzPts val="2400"/>
              <a:buChar char="●"/>
              <a:defRPr>
                <a:solidFill>
                  <a:srgbClr val="34495E"/>
                </a:solidFill>
              </a:defRPr>
            </a:lvl4pPr>
            <a:lvl5pPr indent="-381000" lvl="4" marL="2286000" rtl="0">
              <a:spcBef>
                <a:spcPts val="2000"/>
              </a:spcBef>
              <a:spcAft>
                <a:spcPts val="0"/>
              </a:spcAft>
              <a:buClr>
                <a:srgbClr val="34495E"/>
              </a:buClr>
              <a:buSzPts val="2400"/>
              <a:buChar char="○"/>
              <a:defRPr>
                <a:solidFill>
                  <a:srgbClr val="34495E"/>
                </a:solidFill>
              </a:defRPr>
            </a:lvl5pPr>
            <a:lvl6pPr indent="-381000" lvl="5" marL="2743200" rtl="0">
              <a:spcBef>
                <a:spcPts val="2000"/>
              </a:spcBef>
              <a:spcAft>
                <a:spcPts val="0"/>
              </a:spcAft>
              <a:buClr>
                <a:srgbClr val="34495E"/>
              </a:buClr>
              <a:buSzPts val="2400"/>
              <a:buChar char="■"/>
              <a:defRPr>
                <a:solidFill>
                  <a:srgbClr val="34495E"/>
                </a:solidFill>
              </a:defRPr>
            </a:lvl6pPr>
            <a:lvl7pPr indent="-381000" lvl="6" marL="3200400" rtl="0">
              <a:spcBef>
                <a:spcPts val="2000"/>
              </a:spcBef>
              <a:spcAft>
                <a:spcPts val="0"/>
              </a:spcAft>
              <a:buClr>
                <a:srgbClr val="34495E"/>
              </a:buClr>
              <a:buSzPts val="2400"/>
              <a:buChar char="●"/>
              <a:defRPr>
                <a:solidFill>
                  <a:srgbClr val="34495E"/>
                </a:solidFill>
              </a:defRPr>
            </a:lvl7pPr>
            <a:lvl8pPr indent="-381000" lvl="7" marL="3657600" rtl="0">
              <a:spcBef>
                <a:spcPts val="2000"/>
              </a:spcBef>
              <a:spcAft>
                <a:spcPts val="0"/>
              </a:spcAft>
              <a:buClr>
                <a:srgbClr val="34495E"/>
              </a:buClr>
              <a:buSzPts val="2400"/>
              <a:buChar char="○"/>
              <a:defRPr>
                <a:solidFill>
                  <a:srgbClr val="34495E"/>
                </a:solidFill>
              </a:defRPr>
            </a:lvl8pPr>
            <a:lvl9pPr indent="-381000" lvl="8" marL="4114800" rtl="0">
              <a:spcBef>
                <a:spcPts val="2000"/>
              </a:spcBef>
              <a:spcAft>
                <a:spcPts val="2000"/>
              </a:spcAft>
              <a:buClr>
                <a:srgbClr val="34495E"/>
              </a:buClr>
              <a:buSzPts val="2400"/>
              <a:buChar char="■"/>
              <a:defRPr>
                <a:solidFill>
                  <a:srgbClr val="34495E"/>
                </a:solidFil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slideLayout" Target="../slideLayouts/slideLayout10.xml"/><Relationship Id="rId3" Type="http://schemas.openxmlformats.org/officeDocument/2006/relationships/slideLayout" Target="../slideLayouts/slideLayout11.xml"/><Relationship Id="rId4" Type="http://schemas.openxmlformats.org/officeDocument/2006/relationships/slideLayout" Target="../slideLayouts/slideLayout12.xml"/><Relationship Id="rId5" Type="http://schemas.openxmlformats.org/officeDocument/2006/relationships/slideLayout" Target="../slideLayouts/slideLayout13.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108020" y="654105"/>
            <a:ext cx="8475900" cy="841800"/>
          </a:xfrm>
          <a:prstGeom prst="rect">
            <a:avLst/>
          </a:prstGeom>
          <a:noFill/>
          <a:ln>
            <a:noFill/>
          </a:ln>
        </p:spPr>
        <p:txBody>
          <a:bodyPr anchorCtr="0" anchor="t" bIns="116050" lIns="116050" spcFirstLastPara="1" rIns="116050" wrap="square" tIns="116050">
            <a:noAutofit/>
          </a:bodyPr>
          <a:lstStyle>
            <a:lvl1pPr lvl="0">
              <a:spcBef>
                <a:spcPts val="0"/>
              </a:spcBef>
              <a:spcAft>
                <a:spcPts val="0"/>
              </a:spcAft>
              <a:buClr>
                <a:srgbClr val="34495E"/>
              </a:buClr>
              <a:buSzPts val="3600"/>
              <a:buNone/>
              <a:defRPr sz="3600">
                <a:solidFill>
                  <a:srgbClr val="34495E"/>
                </a:solidFill>
              </a:defRPr>
            </a:lvl1pPr>
            <a:lvl2pPr lvl="1">
              <a:spcBef>
                <a:spcPts val="0"/>
              </a:spcBef>
              <a:spcAft>
                <a:spcPts val="0"/>
              </a:spcAft>
              <a:buClr>
                <a:srgbClr val="34495E"/>
              </a:buClr>
              <a:buSzPts val="3600"/>
              <a:buNone/>
              <a:defRPr sz="3600">
                <a:solidFill>
                  <a:srgbClr val="34495E"/>
                </a:solidFill>
              </a:defRPr>
            </a:lvl2pPr>
            <a:lvl3pPr lvl="2">
              <a:spcBef>
                <a:spcPts val="0"/>
              </a:spcBef>
              <a:spcAft>
                <a:spcPts val="0"/>
              </a:spcAft>
              <a:buClr>
                <a:srgbClr val="34495E"/>
              </a:buClr>
              <a:buSzPts val="3600"/>
              <a:buNone/>
              <a:defRPr sz="3600">
                <a:solidFill>
                  <a:srgbClr val="34495E"/>
                </a:solidFill>
              </a:defRPr>
            </a:lvl3pPr>
            <a:lvl4pPr lvl="3">
              <a:spcBef>
                <a:spcPts val="0"/>
              </a:spcBef>
              <a:spcAft>
                <a:spcPts val="0"/>
              </a:spcAft>
              <a:buClr>
                <a:srgbClr val="34495E"/>
              </a:buClr>
              <a:buSzPts val="3600"/>
              <a:buNone/>
              <a:defRPr sz="3600">
                <a:solidFill>
                  <a:srgbClr val="34495E"/>
                </a:solidFill>
              </a:defRPr>
            </a:lvl4pPr>
            <a:lvl5pPr lvl="4">
              <a:spcBef>
                <a:spcPts val="0"/>
              </a:spcBef>
              <a:spcAft>
                <a:spcPts val="0"/>
              </a:spcAft>
              <a:buClr>
                <a:srgbClr val="34495E"/>
              </a:buClr>
              <a:buSzPts val="3600"/>
              <a:buNone/>
              <a:defRPr sz="3600">
                <a:solidFill>
                  <a:srgbClr val="34495E"/>
                </a:solidFill>
              </a:defRPr>
            </a:lvl5pPr>
            <a:lvl6pPr lvl="5">
              <a:spcBef>
                <a:spcPts val="0"/>
              </a:spcBef>
              <a:spcAft>
                <a:spcPts val="0"/>
              </a:spcAft>
              <a:buClr>
                <a:srgbClr val="34495E"/>
              </a:buClr>
              <a:buSzPts val="3600"/>
              <a:buNone/>
              <a:defRPr sz="3600">
                <a:solidFill>
                  <a:srgbClr val="34495E"/>
                </a:solidFill>
              </a:defRPr>
            </a:lvl6pPr>
            <a:lvl7pPr lvl="6">
              <a:spcBef>
                <a:spcPts val="0"/>
              </a:spcBef>
              <a:spcAft>
                <a:spcPts val="0"/>
              </a:spcAft>
              <a:buClr>
                <a:srgbClr val="34495E"/>
              </a:buClr>
              <a:buSzPts val="3600"/>
              <a:buNone/>
              <a:defRPr sz="3600">
                <a:solidFill>
                  <a:srgbClr val="34495E"/>
                </a:solidFill>
              </a:defRPr>
            </a:lvl7pPr>
            <a:lvl8pPr lvl="7">
              <a:spcBef>
                <a:spcPts val="0"/>
              </a:spcBef>
              <a:spcAft>
                <a:spcPts val="0"/>
              </a:spcAft>
              <a:buClr>
                <a:srgbClr val="34495E"/>
              </a:buClr>
              <a:buSzPts val="3600"/>
              <a:buNone/>
              <a:defRPr sz="3600">
                <a:solidFill>
                  <a:srgbClr val="34495E"/>
                </a:solidFill>
              </a:defRPr>
            </a:lvl8pPr>
            <a:lvl9pPr lvl="8">
              <a:spcBef>
                <a:spcPts val="0"/>
              </a:spcBef>
              <a:spcAft>
                <a:spcPts val="0"/>
              </a:spcAft>
              <a:buClr>
                <a:srgbClr val="34495E"/>
              </a:buClr>
              <a:buSzPts val="3600"/>
              <a:buNone/>
              <a:defRPr sz="3600">
                <a:solidFill>
                  <a:srgbClr val="34495E"/>
                </a:solidFill>
              </a:defRPr>
            </a:lvl9pPr>
          </a:lstStyle>
          <a:p/>
        </p:txBody>
      </p:sp>
      <p:sp>
        <p:nvSpPr>
          <p:cNvPr id="7" name="Google Shape;7;p1"/>
          <p:cNvSpPr txBox="1"/>
          <p:nvPr>
            <p:ph idx="1" type="body"/>
          </p:nvPr>
        </p:nvSpPr>
        <p:spPr>
          <a:xfrm>
            <a:off x="1108020" y="1693928"/>
            <a:ext cx="8475900" cy="5021400"/>
          </a:xfrm>
          <a:prstGeom prst="rect">
            <a:avLst/>
          </a:prstGeom>
          <a:noFill/>
          <a:ln>
            <a:noFill/>
          </a:ln>
        </p:spPr>
        <p:txBody>
          <a:bodyPr anchorCtr="0" anchor="t" bIns="116050" lIns="116050" spcFirstLastPara="1" rIns="116050" wrap="square" tIns="116050">
            <a:noAutofit/>
          </a:bodyPr>
          <a:lstStyle>
            <a:lvl1pPr indent="-381000" lvl="0" marL="457200" rtl="0">
              <a:lnSpc>
                <a:spcPct val="115000"/>
              </a:lnSpc>
              <a:spcBef>
                <a:spcPts val="0"/>
              </a:spcBef>
              <a:spcAft>
                <a:spcPts val="0"/>
              </a:spcAft>
              <a:buClr>
                <a:srgbClr val="34495E"/>
              </a:buClr>
              <a:buSzPts val="2400"/>
              <a:buChar char="●"/>
              <a:defRPr sz="2400">
                <a:solidFill>
                  <a:srgbClr val="34495E"/>
                </a:solidFill>
              </a:defRPr>
            </a:lvl1pPr>
            <a:lvl2pPr indent="-381000" lvl="1" marL="914400" rtl="0">
              <a:lnSpc>
                <a:spcPct val="115000"/>
              </a:lnSpc>
              <a:spcBef>
                <a:spcPts val="2000"/>
              </a:spcBef>
              <a:spcAft>
                <a:spcPts val="0"/>
              </a:spcAft>
              <a:buClr>
                <a:srgbClr val="34495E"/>
              </a:buClr>
              <a:buSzPts val="2400"/>
              <a:buChar char="○"/>
              <a:defRPr sz="2400">
                <a:solidFill>
                  <a:srgbClr val="34495E"/>
                </a:solidFill>
              </a:defRPr>
            </a:lvl2pPr>
            <a:lvl3pPr indent="-381000" lvl="2" marL="1371600" rtl="0">
              <a:lnSpc>
                <a:spcPct val="115000"/>
              </a:lnSpc>
              <a:spcBef>
                <a:spcPts val="2000"/>
              </a:spcBef>
              <a:spcAft>
                <a:spcPts val="0"/>
              </a:spcAft>
              <a:buClr>
                <a:srgbClr val="34495E"/>
              </a:buClr>
              <a:buSzPts val="2400"/>
              <a:buChar char="■"/>
              <a:defRPr sz="2400">
                <a:solidFill>
                  <a:srgbClr val="34495E"/>
                </a:solidFill>
              </a:defRPr>
            </a:lvl3pPr>
            <a:lvl4pPr indent="-381000" lvl="3" marL="1828800" rtl="0">
              <a:lnSpc>
                <a:spcPct val="115000"/>
              </a:lnSpc>
              <a:spcBef>
                <a:spcPts val="2000"/>
              </a:spcBef>
              <a:spcAft>
                <a:spcPts val="0"/>
              </a:spcAft>
              <a:buClr>
                <a:srgbClr val="34495E"/>
              </a:buClr>
              <a:buSzPts val="2400"/>
              <a:buChar char="●"/>
              <a:defRPr sz="2400">
                <a:solidFill>
                  <a:srgbClr val="34495E"/>
                </a:solidFill>
              </a:defRPr>
            </a:lvl4pPr>
            <a:lvl5pPr indent="-381000" lvl="4" marL="2286000" rtl="0">
              <a:lnSpc>
                <a:spcPct val="115000"/>
              </a:lnSpc>
              <a:spcBef>
                <a:spcPts val="2000"/>
              </a:spcBef>
              <a:spcAft>
                <a:spcPts val="0"/>
              </a:spcAft>
              <a:buClr>
                <a:srgbClr val="34495E"/>
              </a:buClr>
              <a:buSzPts val="2400"/>
              <a:buChar char="○"/>
              <a:defRPr sz="2400">
                <a:solidFill>
                  <a:srgbClr val="34495E"/>
                </a:solidFill>
              </a:defRPr>
            </a:lvl5pPr>
            <a:lvl6pPr indent="-381000" lvl="5" marL="2743200" rtl="0">
              <a:lnSpc>
                <a:spcPct val="115000"/>
              </a:lnSpc>
              <a:spcBef>
                <a:spcPts val="2000"/>
              </a:spcBef>
              <a:spcAft>
                <a:spcPts val="0"/>
              </a:spcAft>
              <a:buClr>
                <a:srgbClr val="34495E"/>
              </a:buClr>
              <a:buSzPts val="2400"/>
              <a:buChar char="■"/>
              <a:defRPr sz="2400">
                <a:solidFill>
                  <a:srgbClr val="34495E"/>
                </a:solidFill>
              </a:defRPr>
            </a:lvl6pPr>
            <a:lvl7pPr indent="-381000" lvl="6" marL="3200400" rtl="0">
              <a:lnSpc>
                <a:spcPct val="115000"/>
              </a:lnSpc>
              <a:spcBef>
                <a:spcPts val="2000"/>
              </a:spcBef>
              <a:spcAft>
                <a:spcPts val="0"/>
              </a:spcAft>
              <a:buClr>
                <a:srgbClr val="34495E"/>
              </a:buClr>
              <a:buSzPts val="2400"/>
              <a:buChar char="●"/>
              <a:defRPr sz="2400">
                <a:solidFill>
                  <a:srgbClr val="34495E"/>
                </a:solidFill>
              </a:defRPr>
            </a:lvl7pPr>
            <a:lvl8pPr indent="-381000" lvl="7" marL="3657600" rtl="0">
              <a:lnSpc>
                <a:spcPct val="115000"/>
              </a:lnSpc>
              <a:spcBef>
                <a:spcPts val="2000"/>
              </a:spcBef>
              <a:spcAft>
                <a:spcPts val="0"/>
              </a:spcAft>
              <a:buClr>
                <a:srgbClr val="34495E"/>
              </a:buClr>
              <a:buSzPts val="2400"/>
              <a:buChar char="○"/>
              <a:defRPr sz="2400">
                <a:solidFill>
                  <a:srgbClr val="34495E"/>
                </a:solidFill>
              </a:defRPr>
            </a:lvl8pPr>
            <a:lvl9pPr indent="-381000" lvl="8" marL="4114800" rtl="0">
              <a:lnSpc>
                <a:spcPct val="115000"/>
              </a:lnSpc>
              <a:spcBef>
                <a:spcPts val="2000"/>
              </a:spcBef>
              <a:spcAft>
                <a:spcPts val="2000"/>
              </a:spcAft>
              <a:buClr>
                <a:srgbClr val="34495E"/>
              </a:buClr>
              <a:buSzPts val="2400"/>
              <a:buChar char="■"/>
              <a:defRPr sz="2400">
                <a:solidFill>
                  <a:srgbClr val="34495E"/>
                </a:solidFill>
              </a:defRPr>
            </a:lvl9pPr>
          </a:lstStyle>
          <a:p/>
        </p:txBody>
      </p:sp>
      <p:sp>
        <p:nvSpPr>
          <p:cNvPr id="8" name="Google Shape;8;p1"/>
          <p:cNvSpPr txBox="1"/>
          <p:nvPr>
            <p:ph idx="12" type="sldNum"/>
          </p:nvPr>
        </p:nvSpPr>
        <p:spPr>
          <a:xfrm>
            <a:off x="9906772" y="6854072"/>
            <a:ext cx="641700" cy="578400"/>
          </a:xfrm>
          <a:prstGeom prst="rect">
            <a:avLst/>
          </a:prstGeom>
          <a:noFill/>
          <a:ln>
            <a:noFill/>
          </a:ln>
        </p:spPr>
        <p:txBody>
          <a:bodyPr anchorCtr="0" anchor="ctr" bIns="116050" lIns="116050" spcFirstLastPara="1" rIns="116050" wrap="square" tIns="11605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77" name="Shape 77"/>
        <p:cNvGrpSpPr/>
        <p:nvPr/>
      </p:nvGrpSpPr>
      <p:grpSpPr>
        <a:xfrm>
          <a:off x="0" y="0"/>
          <a:ext cx="0" cy="0"/>
          <a:chOff x="0" y="0"/>
          <a:chExt cx="0" cy="0"/>
        </a:xfrm>
      </p:grpSpPr>
      <p:sp>
        <p:nvSpPr>
          <p:cNvPr id="78" name="Google Shape;78;p10"/>
          <p:cNvSpPr txBox="1"/>
          <p:nvPr>
            <p:ph type="title"/>
          </p:nvPr>
        </p:nvSpPr>
        <p:spPr>
          <a:xfrm>
            <a:off x="1108020" y="654105"/>
            <a:ext cx="8475900" cy="841800"/>
          </a:xfrm>
          <a:prstGeom prst="rect">
            <a:avLst/>
          </a:prstGeom>
          <a:noFill/>
          <a:ln>
            <a:noFill/>
          </a:ln>
        </p:spPr>
        <p:txBody>
          <a:bodyPr anchorCtr="0" anchor="t" bIns="116050" lIns="116050" spcFirstLastPara="1" rIns="116050" wrap="square" tIns="116050">
            <a:noAutofit/>
          </a:bodyPr>
          <a:lstStyle>
            <a:lvl1pPr lvl="0">
              <a:spcBef>
                <a:spcPts val="0"/>
              </a:spcBef>
              <a:spcAft>
                <a:spcPts val="0"/>
              </a:spcAft>
              <a:buClr>
                <a:srgbClr val="34495E"/>
              </a:buClr>
              <a:buSzPts val="3600"/>
              <a:buNone/>
              <a:defRPr sz="3600">
                <a:solidFill>
                  <a:srgbClr val="34495E"/>
                </a:solidFill>
              </a:defRPr>
            </a:lvl1pPr>
            <a:lvl2pPr lvl="1">
              <a:spcBef>
                <a:spcPts val="0"/>
              </a:spcBef>
              <a:spcAft>
                <a:spcPts val="0"/>
              </a:spcAft>
              <a:buClr>
                <a:srgbClr val="34495E"/>
              </a:buClr>
              <a:buSzPts val="3600"/>
              <a:buNone/>
              <a:defRPr sz="3600">
                <a:solidFill>
                  <a:srgbClr val="34495E"/>
                </a:solidFill>
              </a:defRPr>
            </a:lvl2pPr>
            <a:lvl3pPr lvl="2">
              <a:spcBef>
                <a:spcPts val="0"/>
              </a:spcBef>
              <a:spcAft>
                <a:spcPts val="0"/>
              </a:spcAft>
              <a:buClr>
                <a:srgbClr val="34495E"/>
              </a:buClr>
              <a:buSzPts val="3600"/>
              <a:buNone/>
              <a:defRPr sz="3600">
                <a:solidFill>
                  <a:srgbClr val="34495E"/>
                </a:solidFill>
              </a:defRPr>
            </a:lvl3pPr>
            <a:lvl4pPr lvl="3">
              <a:spcBef>
                <a:spcPts val="0"/>
              </a:spcBef>
              <a:spcAft>
                <a:spcPts val="0"/>
              </a:spcAft>
              <a:buClr>
                <a:srgbClr val="34495E"/>
              </a:buClr>
              <a:buSzPts val="3600"/>
              <a:buNone/>
              <a:defRPr sz="3600">
                <a:solidFill>
                  <a:srgbClr val="34495E"/>
                </a:solidFill>
              </a:defRPr>
            </a:lvl4pPr>
            <a:lvl5pPr lvl="4">
              <a:spcBef>
                <a:spcPts val="0"/>
              </a:spcBef>
              <a:spcAft>
                <a:spcPts val="0"/>
              </a:spcAft>
              <a:buClr>
                <a:srgbClr val="34495E"/>
              </a:buClr>
              <a:buSzPts val="3600"/>
              <a:buNone/>
              <a:defRPr sz="3600">
                <a:solidFill>
                  <a:srgbClr val="34495E"/>
                </a:solidFill>
              </a:defRPr>
            </a:lvl5pPr>
            <a:lvl6pPr lvl="5">
              <a:spcBef>
                <a:spcPts val="0"/>
              </a:spcBef>
              <a:spcAft>
                <a:spcPts val="0"/>
              </a:spcAft>
              <a:buClr>
                <a:srgbClr val="34495E"/>
              </a:buClr>
              <a:buSzPts val="3600"/>
              <a:buNone/>
              <a:defRPr sz="3600">
                <a:solidFill>
                  <a:srgbClr val="34495E"/>
                </a:solidFill>
              </a:defRPr>
            </a:lvl6pPr>
            <a:lvl7pPr lvl="6">
              <a:spcBef>
                <a:spcPts val="0"/>
              </a:spcBef>
              <a:spcAft>
                <a:spcPts val="0"/>
              </a:spcAft>
              <a:buClr>
                <a:srgbClr val="34495E"/>
              </a:buClr>
              <a:buSzPts val="3600"/>
              <a:buNone/>
              <a:defRPr sz="3600">
                <a:solidFill>
                  <a:srgbClr val="34495E"/>
                </a:solidFill>
              </a:defRPr>
            </a:lvl7pPr>
            <a:lvl8pPr lvl="7">
              <a:spcBef>
                <a:spcPts val="0"/>
              </a:spcBef>
              <a:spcAft>
                <a:spcPts val="0"/>
              </a:spcAft>
              <a:buClr>
                <a:srgbClr val="34495E"/>
              </a:buClr>
              <a:buSzPts val="3600"/>
              <a:buNone/>
              <a:defRPr sz="3600">
                <a:solidFill>
                  <a:srgbClr val="34495E"/>
                </a:solidFill>
              </a:defRPr>
            </a:lvl8pPr>
            <a:lvl9pPr lvl="8">
              <a:spcBef>
                <a:spcPts val="0"/>
              </a:spcBef>
              <a:spcAft>
                <a:spcPts val="0"/>
              </a:spcAft>
              <a:buClr>
                <a:srgbClr val="34495E"/>
              </a:buClr>
              <a:buSzPts val="3600"/>
              <a:buNone/>
              <a:defRPr sz="3600">
                <a:solidFill>
                  <a:srgbClr val="34495E"/>
                </a:solidFill>
              </a:defRPr>
            </a:lvl9pPr>
          </a:lstStyle>
          <a:p/>
        </p:txBody>
      </p:sp>
      <p:sp>
        <p:nvSpPr>
          <p:cNvPr id="79" name="Google Shape;79;p10"/>
          <p:cNvSpPr txBox="1"/>
          <p:nvPr>
            <p:ph idx="1" type="body"/>
          </p:nvPr>
        </p:nvSpPr>
        <p:spPr>
          <a:xfrm>
            <a:off x="1108020" y="1693928"/>
            <a:ext cx="8475900" cy="5021400"/>
          </a:xfrm>
          <a:prstGeom prst="rect">
            <a:avLst/>
          </a:prstGeom>
          <a:noFill/>
          <a:ln>
            <a:noFill/>
          </a:ln>
        </p:spPr>
        <p:txBody>
          <a:bodyPr anchorCtr="0" anchor="t" bIns="116050" lIns="116050" spcFirstLastPara="1" rIns="116050" wrap="square" tIns="116050">
            <a:noAutofit/>
          </a:bodyPr>
          <a:lstStyle>
            <a:lvl1pPr indent="-381000" lvl="0" marL="457200" rtl="0">
              <a:lnSpc>
                <a:spcPct val="115000"/>
              </a:lnSpc>
              <a:spcBef>
                <a:spcPts val="0"/>
              </a:spcBef>
              <a:spcAft>
                <a:spcPts val="0"/>
              </a:spcAft>
              <a:buClr>
                <a:srgbClr val="34495E"/>
              </a:buClr>
              <a:buSzPts val="2400"/>
              <a:buChar char="●"/>
              <a:defRPr sz="2400">
                <a:solidFill>
                  <a:srgbClr val="34495E"/>
                </a:solidFill>
              </a:defRPr>
            </a:lvl1pPr>
            <a:lvl2pPr indent="-381000" lvl="1" marL="914400" rtl="0">
              <a:lnSpc>
                <a:spcPct val="115000"/>
              </a:lnSpc>
              <a:spcBef>
                <a:spcPts val="2000"/>
              </a:spcBef>
              <a:spcAft>
                <a:spcPts val="0"/>
              </a:spcAft>
              <a:buClr>
                <a:srgbClr val="34495E"/>
              </a:buClr>
              <a:buSzPts val="2400"/>
              <a:buChar char="○"/>
              <a:defRPr sz="2400">
                <a:solidFill>
                  <a:srgbClr val="34495E"/>
                </a:solidFill>
              </a:defRPr>
            </a:lvl2pPr>
            <a:lvl3pPr indent="-381000" lvl="2" marL="1371600" rtl="0">
              <a:lnSpc>
                <a:spcPct val="115000"/>
              </a:lnSpc>
              <a:spcBef>
                <a:spcPts val="2000"/>
              </a:spcBef>
              <a:spcAft>
                <a:spcPts val="0"/>
              </a:spcAft>
              <a:buClr>
                <a:srgbClr val="34495E"/>
              </a:buClr>
              <a:buSzPts val="2400"/>
              <a:buChar char="■"/>
              <a:defRPr sz="2400">
                <a:solidFill>
                  <a:srgbClr val="34495E"/>
                </a:solidFill>
              </a:defRPr>
            </a:lvl3pPr>
            <a:lvl4pPr indent="-381000" lvl="3" marL="1828800" rtl="0">
              <a:lnSpc>
                <a:spcPct val="115000"/>
              </a:lnSpc>
              <a:spcBef>
                <a:spcPts val="2000"/>
              </a:spcBef>
              <a:spcAft>
                <a:spcPts val="0"/>
              </a:spcAft>
              <a:buClr>
                <a:srgbClr val="34495E"/>
              </a:buClr>
              <a:buSzPts val="2400"/>
              <a:buChar char="●"/>
              <a:defRPr sz="2400">
                <a:solidFill>
                  <a:srgbClr val="34495E"/>
                </a:solidFill>
              </a:defRPr>
            </a:lvl4pPr>
            <a:lvl5pPr indent="-381000" lvl="4" marL="2286000" rtl="0">
              <a:lnSpc>
                <a:spcPct val="115000"/>
              </a:lnSpc>
              <a:spcBef>
                <a:spcPts val="2000"/>
              </a:spcBef>
              <a:spcAft>
                <a:spcPts val="0"/>
              </a:spcAft>
              <a:buClr>
                <a:srgbClr val="34495E"/>
              </a:buClr>
              <a:buSzPts val="2400"/>
              <a:buChar char="○"/>
              <a:defRPr sz="2400">
                <a:solidFill>
                  <a:srgbClr val="34495E"/>
                </a:solidFill>
              </a:defRPr>
            </a:lvl5pPr>
            <a:lvl6pPr indent="-381000" lvl="5" marL="2743200" rtl="0">
              <a:lnSpc>
                <a:spcPct val="115000"/>
              </a:lnSpc>
              <a:spcBef>
                <a:spcPts val="2000"/>
              </a:spcBef>
              <a:spcAft>
                <a:spcPts val="0"/>
              </a:spcAft>
              <a:buClr>
                <a:srgbClr val="34495E"/>
              </a:buClr>
              <a:buSzPts val="2400"/>
              <a:buChar char="■"/>
              <a:defRPr sz="2400">
                <a:solidFill>
                  <a:srgbClr val="34495E"/>
                </a:solidFill>
              </a:defRPr>
            </a:lvl6pPr>
            <a:lvl7pPr indent="-381000" lvl="6" marL="3200400" rtl="0">
              <a:lnSpc>
                <a:spcPct val="115000"/>
              </a:lnSpc>
              <a:spcBef>
                <a:spcPts val="2000"/>
              </a:spcBef>
              <a:spcAft>
                <a:spcPts val="0"/>
              </a:spcAft>
              <a:buClr>
                <a:srgbClr val="34495E"/>
              </a:buClr>
              <a:buSzPts val="2400"/>
              <a:buChar char="●"/>
              <a:defRPr sz="2400">
                <a:solidFill>
                  <a:srgbClr val="34495E"/>
                </a:solidFill>
              </a:defRPr>
            </a:lvl7pPr>
            <a:lvl8pPr indent="-381000" lvl="7" marL="3657600" rtl="0">
              <a:lnSpc>
                <a:spcPct val="115000"/>
              </a:lnSpc>
              <a:spcBef>
                <a:spcPts val="2000"/>
              </a:spcBef>
              <a:spcAft>
                <a:spcPts val="0"/>
              </a:spcAft>
              <a:buClr>
                <a:srgbClr val="34495E"/>
              </a:buClr>
              <a:buSzPts val="2400"/>
              <a:buChar char="○"/>
              <a:defRPr sz="2400">
                <a:solidFill>
                  <a:srgbClr val="34495E"/>
                </a:solidFill>
              </a:defRPr>
            </a:lvl8pPr>
            <a:lvl9pPr indent="-381000" lvl="8" marL="4114800" rtl="0">
              <a:lnSpc>
                <a:spcPct val="115000"/>
              </a:lnSpc>
              <a:spcBef>
                <a:spcPts val="2000"/>
              </a:spcBef>
              <a:spcAft>
                <a:spcPts val="2000"/>
              </a:spcAft>
              <a:buClr>
                <a:srgbClr val="34495E"/>
              </a:buClr>
              <a:buSzPts val="2400"/>
              <a:buChar char="■"/>
              <a:defRPr sz="2400">
                <a:solidFill>
                  <a:srgbClr val="34495E"/>
                </a:solidFill>
              </a:defRPr>
            </a:lvl9pPr>
          </a:lstStyle>
          <a:p/>
        </p:txBody>
      </p:sp>
      <p:sp>
        <p:nvSpPr>
          <p:cNvPr id="80" name="Google Shape;80;p10"/>
          <p:cNvSpPr txBox="1"/>
          <p:nvPr>
            <p:ph idx="12" type="sldNum"/>
          </p:nvPr>
        </p:nvSpPr>
        <p:spPr>
          <a:xfrm>
            <a:off x="9906772" y="6854072"/>
            <a:ext cx="641700" cy="578400"/>
          </a:xfrm>
          <a:prstGeom prst="rect">
            <a:avLst/>
          </a:prstGeom>
          <a:noFill/>
          <a:ln>
            <a:noFill/>
          </a:ln>
        </p:spPr>
        <p:txBody>
          <a:bodyPr anchorCtr="0" anchor="ctr" bIns="116050" lIns="116050" spcFirstLastPara="1" rIns="116050" wrap="square" tIns="11605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 id="2147483659" r:id="rId4"/>
    <p:sldLayoutId id="214748366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 Id="rId4" Type="http://schemas.openxmlformats.org/officeDocument/2006/relationships/image" Target="../media/image2.png"/><Relationship Id="rId5" Type="http://schemas.openxmlformats.org/officeDocument/2006/relationships/image" Target="../media/image4.png"/><Relationship Id="rId6" Type="http://schemas.openxmlformats.org/officeDocument/2006/relationships/image" Target="../media/image3.png"/><Relationship Id="rId7" Type="http://schemas.openxmlformats.org/officeDocument/2006/relationships/image" Target="../media/image6.png"/><Relationship Id="rId8"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s://marvelapp.com/" TargetMode="External"/><Relationship Id="rId4" Type="http://schemas.openxmlformats.org/officeDocument/2006/relationships/hyperlink" Target="http://appinventor.mit.edu/explore/front.html" TargetMode="External"/><Relationship Id="rId5" Type="http://schemas.openxmlformats.org/officeDocument/2006/relationships/hyperlink" Target="https://code.org/educate/applab" TargetMode="External"/><Relationship Id="rId6" Type="http://schemas.openxmlformats.org/officeDocument/2006/relationships/image" Target="../media/image1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s://creativecommons.org/licenses/by-nc-sa/4.0/" TargetMode="External"/><Relationship Id="rId4" Type="http://schemas.openxmlformats.org/officeDocument/2006/relationships/image" Target="../media/image10.png"/><Relationship Id="rId5" Type="http://schemas.openxmlformats.org/officeDocument/2006/relationships/image" Target="../media/image7.png"/><Relationship Id="rId6"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1" Type="http://schemas.openxmlformats.org/officeDocument/2006/relationships/slide" Target="/ppt/slides/slide12.xml"/><Relationship Id="rId10" Type="http://schemas.openxmlformats.org/officeDocument/2006/relationships/slide" Target="/ppt/slides/slide11.xml"/><Relationship Id="rId13" Type="http://schemas.openxmlformats.org/officeDocument/2006/relationships/slide" Target="/ppt/slides/slide15.xml"/><Relationship Id="rId12" Type="http://schemas.openxmlformats.org/officeDocument/2006/relationships/slide" Target="/ppt/slides/slide14.xml"/><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slide" Target="/ppt/slides/slide4.xml"/><Relationship Id="rId4" Type="http://schemas.openxmlformats.org/officeDocument/2006/relationships/slide" Target="/ppt/slides/slide5.xml"/><Relationship Id="rId9" Type="http://schemas.openxmlformats.org/officeDocument/2006/relationships/slide" Target="/ppt/slides/slide10.xml"/><Relationship Id="rId5" Type="http://schemas.openxmlformats.org/officeDocument/2006/relationships/slide" Target="/ppt/slides/slide6.xml"/><Relationship Id="rId6" Type="http://schemas.openxmlformats.org/officeDocument/2006/relationships/slide" Target="/ppt/slides/slide7.xml"/><Relationship Id="rId7" Type="http://schemas.openxmlformats.org/officeDocument/2006/relationships/slide" Target="/ppt/slides/slide8.xml"/><Relationship Id="rId8" Type="http://schemas.openxmlformats.org/officeDocument/2006/relationships/slide" Target="/ppt/slides/slide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6"/>
          <p:cNvSpPr txBox="1"/>
          <p:nvPr>
            <p:ph type="ctrTitle"/>
          </p:nvPr>
        </p:nvSpPr>
        <p:spPr>
          <a:xfrm>
            <a:off x="1108020" y="3057538"/>
            <a:ext cx="8475900" cy="23481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t>DESIGN AN</a:t>
            </a:r>
            <a:r>
              <a:rPr lang="en-GB"/>
              <a:t> </a:t>
            </a:r>
            <a:r>
              <a:rPr lang="en-GB"/>
              <a:t>APP</a:t>
            </a:r>
            <a:endParaRPr/>
          </a:p>
          <a:p>
            <a:pPr indent="0" lvl="0" marL="0" rtl="0" algn="l">
              <a:spcBef>
                <a:spcPts val="0"/>
              </a:spcBef>
              <a:spcAft>
                <a:spcPts val="0"/>
              </a:spcAft>
              <a:buNone/>
            </a:pPr>
            <a:r>
              <a:rPr lang="en-GB"/>
              <a:t>IN A DAY</a:t>
            </a:r>
            <a:endParaRPr>
              <a:solidFill>
                <a:srgbClr val="34495E"/>
              </a:solidFill>
            </a:endParaRPr>
          </a:p>
        </p:txBody>
      </p:sp>
      <p:sp>
        <p:nvSpPr>
          <p:cNvPr id="119" name="Google Shape;119;p16"/>
          <p:cNvSpPr/>
          <p:nvPr/>
        </p:nvSpPr>
        <p:spPr>
          <a:xfrm>
            <a:off x="6930000" y="1178225"/>
            <a:ext cx="2653800" cy="660900"/>
          </a:xfrm>
          <a:prstGeom prst="roundRect">
            <a:avLst>
              <a:gd fmla="val 6971" name="adj"/>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000">
                <a:solidFill>
                  <a:srgbClr val="34495E"/>
                </a:solidFill>
              </a:rPr>
              <a:t>THIS WORKBOOK BELONGS TO:</a:t>
            </a:r>
            <a:endParaRPr sz="1000">
              <a:solidFill>
                <a:srgbClr val="34495E"/>
              </a:solidFill>
            </a:endParaRPr>
          </a:p>
        </p:txBody>
      </p:sp>
      <p:sp>
        <p:nvSpPr>
          <p:cNvPr id="120" name="Google Shape;120;p16"/>
          <p:cNvSpPr txBox="1"/>
          <p:nvPr>
            <p:ph idx="1" type="subTitle"/>
          </p:nvPr>
        </p:nvSpPr>
        <p:spPr>
          <a:xfrm>
            <a:off x="1108025" y="2520000"/>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Student workbook</a:t>
            </a:r>
            <a:endParaRPr>
              <a:solidFill>
                <a:srgbClr val="59B246"/>
              </a:solidFill>
            </a:endParaRPr>
          </a:p>
        </p:txBody>
      </p:sp>
      <p:pic>
        <p:nvPicPr>
          <p:cNvPr id="121" name="Google Shape;121;p16"/>
          <p:cNvPicPr preferRelativeResize="0"/>
          <p:nvPr/>
        </p:nvPicPr>
        <p:blipFill>
          <a:blip r:embed="rId3">
            <a:alphaModFix/>
          </a:blip>
          <a:stretch>
            <a:fillRect/>
          </a:stretch>
        </p:blipFill>
        <p:spPr>
          <a:xfrm>
            <a:off x="1295700" y="1178300"/>
            <a:ext cx="1632675" cy="748300"/>
          </a:xfrm>
          <a:prstGeom prst="rect">
            <a:avLst/>
          </a:prstGeom>
          <a:noFill/>
          <a:ln>
            <a:noFill/>
          </a:ln>
        </p:spPr>
      </p:pic>
      <p:pic>
        <p:nvPicPr>
          <p:cNvPr id="122" name="Google Shape;122;p16"/>
          <p:cNvPicPr preferRelativeResize="0"/>
          <p:nvPr/>
        </p:nvPicPr>
        <p:blipFill>
          <a:blip r:embed="rId4">
            <a:alphaModFix/>
          </a:blip>
          <a:stretch>
            <a:fillRect/>
          </a:stretch>
        </p:blipFill>
        <p:spPr>
          <a:xfrm>
            <a:off x="1201000" y="5489725"/>
            <a:ext cx="936225" cy="936225"/>
          </a:xfrm>
          <a:prstGeom prst="rect">
            <a:avLst/>
          </a:prstGeom>
          <a:noFill/>
          <a:ln>
            <a:noFill/>
          </a:ln>
        </p:spPr>
      </p:pic>
      <p:pic>
        <p:nvPicPr>
          <p:cNvPr id="123" name="Google Shape;123;p16"/>
          <p:cNvPicPr preferRelativeResize="0"/>
          <p:nvPr/>
        </p:nvPicPr>
        <p:blipFill>
          <a:blip r:embed="rId5">
            <a:alphaModFix/>
          </a:blip>
          <a:stretch>
            <a:fillRect/>
          </a:stretch>
        </p:blipFill>
        <p:spPr>
          <a:xfrm>
            <a:off x="2463024" y="5489725"/>
            <a:ext cx="936225" cy="936225"/>
          </a:xfrm>
          <a:prstGeom prst="rect">
            <a:avLst/>
          </a:prstGeom>
          <a:noFill/>
          <a:ln>
            <a:noFill/>
          </a:ln>
        </p:spPr>
      </p:pic>
      <p:pic>
        <p:nvPicPr>
          <p:cNvPr id="124" name="Google Shape;124;p16"/>
          <p:cNvPicPr preferRelativeResize="0"/>
          <p:nvPr/>
        </p:nvPicPr>
        <p:blipFill>
          <a:blip r:embed="rId6">
            <a:alphaModFix/>
          </a:blip>
          <a:stretch>
            <a:fillRect/>
          </a:stretch>
        </p:blipFill>
        <p:spPr>
          <a:xfrm>
            <a:off x="3725043" y="5489725"/>
            <a:ext cx="936225" cy="936225"/>
          </a:xfrm>
          <a:prstGeom prst="rect">
            <a:avLst/>
          </a:prstGeom>
          <a:noFill/>
          <a:ln>
            <a:noFill/>
          </a:ln>
        </p:spPr>
      </p:pic>
      <p:pic>
        <p:nvPicPr>
          <p:cNvPr id="125" name="Google Shape;125;p16"/>
          <p:cNvPicPr preferRelativeResize="0"/>
          <p:nvPr/>
        </p:nvPicPr>
        <p:blipFill>
          <a:blip r:embed="rId7">
            <a:alphaModFix/>
          </a:blip>
          <a:stretch>
            <a:fillRect/>
          </a:stretch>
        </p:blipFill>
        <p:spPr>
          <a:xfrm>
            <a:off x="4987079" y="5489725"/>
            <a:ext cx="936225" cy="936225"/>
          </a:xfrm>
          <a:prstGeom prst="rect">
            <a:avLst/>
          </a:prstGeom>
          <a:noFill/>
          <a:ln>
            <a:noFill/>
          </a:ln>
        </p:spPr>
      </p:pic>
      <p:pic>
        <p:nvPicPr>
          <p:cNvPr id="126" name="Google Shape;126;p16"/>
          <p:cNvPicPr preferRelativeResize="0"/>
          <p:nvPr/>
        </p:nvPicPr>
        <p:blipFill>
          <a:blip r:embed="rId8">
            <a:alphaModFix/>
          </a:blip>
          <a:stretch>
            <a:fillRect/>
          </a:stretch>
        </p:blipFill>
        <p:spPr>
          <a:xfrm>
            <a:off x="6249100" y="5489725"/>
            <a:ext cx="936225" cy="9362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25"/>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7</a:t>
            </a:r>
            <a:endParaRPr>
              <a:solidFill>
                <a:srgbClr val="59B246"/>
              </a:solidFill>
            </a:endParaRPr>
          </a:p>
          <a:p>
            <a:pPr indent="0" lvl="0" marL="0" rtl="0" algn="l">
              <a:spcBef>
                <a:spcPts val="0"/>
              </a:spcBef>
              <a:spcAft>
                <a:spcPts val="0"/>
              </a:spcAft>
              <a:buNone/>
            </a:pPr>
            <a:r>
              <a:rPr lang="en-GB"/>
              <a:t>CREATE A USER PROFILE</a:t>
            </a:r>
            <a:endParaRPr/>
          </a:p>
        </p:txBody>
      </p:sp>
      <p:sp>
        <p:nvSpPr>
          <p:cNvPr id="284" name="Google Shape;284;p25"/>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To make sure your app’s features are fit for purpose, you need to have a very clear idea of who your user is and what they want. A user profile helps you capture basic details about the person you are designing for.</a:t>
            </a:r>
            <a:endParaRPr/>
          </a:p>
        </p:txBody>
      </p:sp>
      <p:sp>
        <p:nvSpPr>
          <p:cNvPr id="285" name="Google Shape;285;p25"/>
          <p:cNvSpPr/>
          <p:nvPr/>
        </p:nvSpPr>
        <p:spPr>
          <a:xfrm>
            <a:off x="3732345"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What does the user want to be able to do?</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What is stopping the user from doing this?</a:t>
            </a:r>
            <a:endParaRPr>
              <a:solidFill>
                <a:srgbClr val="34495E"/>
              </a:solidFill>
            </a:endParaRPr>
          </a:p>
        </p:txBody>
      </p:sp>
      <p:sp>
        <p:nvSpPr>
          <p:cNvPr id="286" name="Google Shape;286;p25"/>
          <p:cNvSpPr txBox="1"/>
          <p:nvPr/>
        </p:nvSpPr>
        <p:spPr>
          <a:xfrm>
            <a:off x="505125" y="1307750"/>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Basic details</a:t>
            </a:r>
            <a:endParaRPr b="1">
              <a:solidFill>
                <a:srgbClr val="34495E"/>
              </a:solidFill>
            </a:endParaRPr>
          </a:p>
        </p:txBody>
      </p:sp>
      <p:sp>
        <p:nvSpPr>
          <p:cNvPr id="287" name="Google Shape;287;p25"/>
          <p:cNvSpPr txBox="1"/>
          <p:nvPr/>
        </p:nvSpPr>
        <p:spPr>
          <a:xfrm>
            <a:off x="3732350" y="1307750"/>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Drivers</a:t>
            </a:r>
            <a:endParaRPr b="1">
              <a:solidFill>
                <a:srgbClr val="34495E"/>
              </a:solidFill>
            </a:endParaRPr>
          </a:p>
        </p:txBody>
      </p:sp>
      <p:sp>
        <p:nvSpPr>
          <p:cNvPr id="288" name="Google Shape;288;p25"/>
          <p:cNvSpPr txBox="1"/>
          <p:nvPr/>
        </p:nvSpPr>
        <p:spPr>
          <a:xfrm>
            <a:off x="6959575" y="1307750"/>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App preferences</a:t>
            </a:r>
            <a:endParaRPr b="1">
              <a:solidFill>
                <a:srgbClr val="34495E"/>
              </a:solidFill>
            </a:endParaRPr>
          </a:p>
        </p:txBody>
      </p:sp>
      <p:sp>
        <p:nvSpPr>
          <p:cNvPr id="289" name="Google Shape;289;p25"/>
          <p:cNvSpPr/>
          <p:nvPr/>
        </p:nvSpPr>
        <p:spPr>
          <a:xfrm>
            <a:off x="505125"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Name</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Age</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Occupation</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Location</a:t>
            </a:r>
            <a:endParaRPr>
              <a:solidFill>
                <a:srgbClr val="34495E"/>
              </a:solidFill>
            </a:endParaRPr>
          </a:p>
        </p:txBody>
      </p:sp>
      <p:sp>
        <p:nvSpPr>
          <p:cNvPr id="290" name="Google Shape;290;p25"/>
          <p:cNvSpPr/>
          <p:nvPr/>
        </p:nvSpPr>
        <p:spPr>
          <a:xfrm>
            <a:off x="6959574"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What app features would they find helpful or appealing?</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What features would stop them using an app?</a:t>
            </a:r>
            <a:endParaRPr>
              <a:solidFill>
                <a:srgbClr val="34495E"/>
              </a:solidFill>
            </a:endParaRPr>
          </a:p>
        </p:txBody>
      </p:sp>
      <p:sp>
        <p:nvSpPr>
          <p:cNvPr id="291" name="Google Shape;291;p25"/>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a:t>
            </a:r>
            <a:r>
              <a:rPr lang="en-GB"/>
              <a:t> AN APP IN A DAY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26"/>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8</a:t>
            </a:r>
            <a:endParaRPr>
              <a:solidFill>
                <a:srgbClr val="59B246"/>
              </a:solidFill>
            </a:endParaRPr>
          </a:p>
          <a:p>
            <a:pPr indent="0" lvl="0" marL="0" rtl="0" algn="l">
              <a:spcBef>
                <a:spcPts val="0"/>
              </a:spcBef>
              <a:spcAft>
                <a:spcPts val="0"/>
              </a:spcAft>
              <a:buNone/>
            </a:pPr>
            <a:r>
              <a:rPr lang="en-GB"/>
              <a:t>LIST USER NEEDS AND FEATURES</a:t>
            </a:r>
            <a:endParaRPr/>
          </a:p>
        </p:txBody>
      </p:sp>
      <p:sp>
        <p:nvSpPr>
          <p:cNvPr id="297" name="Google Shape;297;p26"/>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Explore your user’s needs in more detail. Try to come up with ideas for feature that could meet those needs.</a:t>
            </a:r>
            <a:endParaRPr/>
          </a:p>
        </p:txBody>
      </p:sp>
      <p:sp>
        <p:nvSpPr>
          <p:cNvPr id="298" name="Google Shape;298;p26"/>
          <p:cNvSpPr/>
          <p:nvPr/>
        </p:nvSpPr>
        <p:spPr>
          <a:xfrm>
            <a:off x="505425" y="2576451"/>
            <a:ext cx="3227100" cy="14199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Feature ideas</a:t>
            </a:r>
            <a:endParaRPr>
              <a:solidFill>
                <a:srgbClr val="34495E"/>
              </a:solidFill>
            </a:endParaRPr>
          </a:p>
        </p:txBody>
      </p:sp>
      <p:sp>
        <p:nvSpPr>
          <p:cNvPr id="299" name="Google Shape;299;p26"/>
          <p:cNvSpPr txBox="1"/>
          <p:nvPr/>
        </p:nvSpPr>
        <p:spPr>
          <a:xfrm>
            <a:off x="505125" y="1307750"/>
            <a:ext cx="3227100" cy="12687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rgbClr val="34495E"/>
                </a:solidFill>
              </a:rPr>
              <a:t>User need</a:t>
            </a:r>
            <a:endParaRPr b="1">
              <a:solidFill>
                <a:srgbClr val="34495E"/>
              </a:solidFill>
            </a:endParaRPr>
          </a:p>
        </p:txBody>
      </p:sp>
      <p:sp>
        <p:nvSpPr>
          <p:cNvPr id="300" name="Google Shape;300;p26"/>
          <p:cNvSpPr txBox="1"/>
          <p:nvPr/>
        </p:nvSpPr>
        <p:spPr>
          <a:xfrm>
            <a:off x="505125" y="3996350"/>
            <a:ext cx="3227100" cy="12687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rgbClr val="34495E"/>
                </a:solidFill>
              </a:rPr>
              <a:t>User need</a:t>
            </a:r>
            <a:endParaRPr b="1">
              <a:solidFill>
                <a:srgbClr val="34495E"/>
              </a:solidFill>
            </a:endParaRPr>
          </a:p>
        </p:txBody>
      </p:sp>
      <p:sp>
        <p:nvSpPr>
          <p:cNvPr id="301" name="Google Shape;301;p26"/>
          <p:cNvSpPr/>
          <p:nvPr/>
        </p:nvSpPr>
        <p:spPr>
          <a:xfrm>
            <a:off x="505425" y="5265050"/>
            <a:ext cx="3227100" cy="14199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Feature ideas</a:t>
            </a:r>
            <a:endParaRPr>
              <a:solidFill>
                <a:srgbClr val="34495E"/>
              </a:solidFill>
            </a:endParaRPr>
          </a:p>
        </p:txBody>
      </p:sp>
      <p:sp>
        <p:nvSpPr>
          <p:cNvPr id="302" name="Google Shape;302;p26"/>
          <p:cNvSpPr/>
          <p:nvPr/>
        </p:nvSpPr>
        <p:spPr>
          <a:xfrm>
            <a:off x="3732600" y="2576450"/>
            <a:ext cx="3227100" cy="14199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Feature ideas</a:t>
            </a:r>
            <a:endParaRPr>
              <a:solidFill>
                <a:srgbClr val="34495E"/>
              </a:solidFill>
            </a:endParaRPr>
          </a:p>
        </p:txBody>
      </p:sp>
      <p:sp>
        <p:nvSpPr>
          <p:cNvPr id="303" name="Google Shape;303;p26"/>
          <p:cNvSpPr txBox="1"/>
          <p:nvPr/>
        </p:nvSpPr>
        <p:spPr>
          <a:xfrm>
            <a:off x="3732300" y="1307750"/>
            <a:ext cx="3227100" cy="12687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rgbClr val="34495E"/>
                </a:solidFill>
              </a:rPr>
              <a:t>User need</a:t>
            </a:r>
            <a:endParaRPr b="1">
              <a:solidFill>
                <a:srgbClr val="34495E"/>
              </a:solidFill>
            </a:endParaRPr>
          </a:p>
        </p:txBody>
      </p:sp>
      <p:sp>
        <p:nvSpPr>
          <p:cNvPr id="304" name="Google Shape;304;p26"/>
          <p:cNvSpPr txBox="1"/>
          <p:nvPr/>
        </p:nvSpPr>
        <p:spPr>
          <a:xfrm>
            <a:off x="3732300" y="3996350"/>
            <a:ext cx="3227100" cy="12687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rgbClr val="34495E"/>
                </a:solidFill>
              </a:rPr>
              <a:t>User need</a:t>
            </a:r>
            <a:endParaRPr b="1">
              <a:solidFill>
                <a:srgbClr val="34495E"/>
              </a:solidFill>
            </a:endParaRPr>
          </a:p>
        </p:txBody>
      </p:sp>
      <p:sp>
        <p:nvSpPr>
          <p:cNvPr id="305" name="Google Shape;305;p26"/>
          <p:cNvSpPr/>
          <p:nvPr/>
        </p:nvSpPr>
        <p:spPr>
          <a:xfrm>
            <a:off x="3732600" y="5264900"/>
            <a:ext cx="3227100" cy="14199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Feature ideas</a:t>
            </a:r>
            <a:endParaRPr>
              <a:solidFill>
                <a:srgbClr val="34495E"/>
              </a:solidFill>
            </a:endParaRPr>
          </a:p>
        </p:txBody>
      </p:sp>
      <p:sp>
        <p:nvSpPr>
          <p:cNvPr id="306" name="Google Shape;306;p26"/>
          <p:cNvSpPr/>
          <p:nvPr/>
        </p:nvSpPr>
        <p:spPr>
          <a:xfrm>
            <a:off x="6960075" y="2576450"/>
            <a:ext cx="3227100" cy="14199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Feature ideas</a:t>
            </a:r>
            <a:endParaRPr>
              <a:solidFill>
                <a:srgbClr val="34495E"/>
              </a:solidFill>
            </a:endParaRPr>
          </a:p>
        </p:txBody>
      </p:sp>
      <p:sp>
        <p:nvSpPr>
          <p:cNvPr id="307" name="Google Shape;307;p26"/>
          <p:cNvSpPr txBox="1"/>
          <p:nvPr/>
        </p:nvSpPr>
        <p:spPr>
          <a:xfrm>
            <a:off x="6959775" y="1307750"/>
            <a:ext cx="3227100" cy="12687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rgbClr val="34495E"/>
                </a:solidFill>
              </a:rPr>
              <a:t>User need</a:t>
            </a:r>
            <a:endParaRPr b="1">
              <a:solidFill>
                <a:srgbClr val="34495E"/>
              </a:solidFill>
            </a:endParaRPr>
          </a:p>
        </p:txBody>
      </p:sp>
      <p:sp>
        <p:nvSpPr>
          <p:cNvPr id="308" name="Google Shape;308;p26"/>
          <p:cNvSpPr txBox="1"/>
          <p:nvPr/>
        </p:nvSpPr>
        <p:spPr>
          <a:xfrm>
            <a:off x="6959775" y="3996350"/>
            <a:ext cx="3227100" cy="1268700"/>
          </a:xfrm>
          <a:prstGeom prst="rect">
            <a:avLst/>
          </a:prstGeom>
          <a:solidFill>
            <a:srgbClr val="F5F6F7"/>
          </a:solid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rgbClr val="34495E"/>
                </a:solidFill>
              </a:rPr>
              <a:t>User need</a:t>
            </a:r>
            <a:endParaRPr b="1">
              <a:solidFill>
                <a:srgbClr val="34495E"/>
              </a:solidFill>
            </a:endParaRPr>
          </a:p>
        </p:txBody>
      </p:sp>
      <p:sp>
        <p:nvSpPr>
          <p:cNvPr id="309" name="Google Shape;309;p26"/>
          <p:cNvSpPr/>
          <p:nvPr/>
        </p:nvSpPr>
        <p:spPr>
          <a:xfrm>
            <a:off x="6960075" y="5265050"/>
            <a:ext cx="3227100" cy="14199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Feature ideas</a:t>
            </a:r>
            <a:endParaRPr>
              <a:solidFill>
                <a:srgbClr val="34495E"/>
              </a:solidFill>
            </a:endParaRPr>
          </a:p>
        </p:txBody>
      </p:sp>
      <p:sp>
        <p:nvSpPr>
          <p:cNvPr id="310" name="Google Shape;310;p26"/>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a:t>
            </a:r>
            <a:r>
              <a:rPr lang="en-GB"/>
              <a:t> AN APP IN A DAY</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27"/>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9</a:t>
            </a:r>
            <a:endParaRPr>
              <a:solidFill>
                <a:srgbClr val="59B246"/>
              </a:solidFill>
            </a:endParaRPr>
          </a:p>
          <a:p>
            <a:pPr indent="0" lvl="0" marL="0" rtl="0" algn="l">
              <a:spcBef>
                <a:spcPts val="0"/>
              </a:spcBef>
              <a:spcAft>
                <a:spcPts val="0"/>
              </a:spcAft>
              <a:buNone/>
            </a:pPr>
            <a:r>
              <a:rPr lang="en-GB"/>
              <a:t>DEVELOP AN MVP</a:t>
            </a:r>
            <a:endParaRPr/>
          </a:p>
        </p:txBody>
      </p:sp>
      <p:sp>
        <p:nvSpPr>
          <p:cNvPr id="316" name="Google Shape;316;p27"/>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t>DESIGN AN APP IN A DAY</a:t>
            </a:r>
            <a:endParaRPr>
              <a:solidFill>
                <a:srgbClr val="59B246"/>
              </a:solidFill>
            </a:endParaRPr>
          </a:p>
        </p:txBody>
      </p:sp>
      <p:sp>
        <p:nvSpPr>
          <p:cNvPr id="317" name="Google Shape;317;p27"/>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Use this worksheet to review the potential features of your  app and decide whether to include them in your MVP</a:t>
            </a:r>
            <a:endParaRPr/>
          </a:p>
        </p:txBody>
      </p:sp>
      <p:sp>
        <p:nvSpPr>
          <p:cNvPr id="318" name="Google Shape;318;p27"/>
          <p:cNvSpPr/>
          <p:nvPr/>
        </p:nvSpPr>
        <p:spPr>
          <a:xfrm>
            <a:off x="505125" y="2023150"/>
            <a:ext cx="9782400" cy="4662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27"/>
          <p:cNvSpPr txBox="1"/>
          <p:nvPr/>
        </p:nvSpPr>
        <p:spPr>
          <a:xfrm>
            <a:off x="505125" y="1307900"/>
            <a:ext cx="39210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App name</a:t>
            </a:r>
            <a:endParaRPr b="1">
              <a:solidFill>
                <a:srgbClr val="34495E"/>
              </a:solidFill>
            </a:endParaRPr>
          </a:p>
          <a:p>
            <a:pPr indent="0" lvl="0" marL="0" rtl="0" algn="l">
              <a:spcBef>
                <a:spcPts val="0"/>
              </a:spcBef>
              <a:spcAft>
                <a:spcPts val="0"/>
              </a:spcAft>
              <a:buNone/>
            </a:pPr>
            <a:r>
              <a:t/>
            </a:r>
            <a:endParaRPr b="1">
              <a:solidFill>
                <a:srgbClr val="34495E"/>
              </a:solidFill>
            </a:endParaRPr>
          </a:p>
          <a:p>
            <a:pPr indent="0" lvl="0" marL="0" rtl="0" algn="l">
              <a:spcBef>
                <a:spcPts val="0"/>
              </a:spcBef>
              <a:spcAft>
                <a:spcPts val="0"/>
              </a:spcAft>
              <a:buNone/>
            </a:pPr>
            <a:r>
              <a:rPr b="1" lang="en-GB">
                <a:solidFill>
                  <a:srgbClr val="34495E"/>
                </a:solidFill>
              </a:rPr>
              <a:t>Feature</a:t>
            </a:r>
            <a:endParaRPr b="1">
              <a:solidFill>
                <a:srgbClr val="34495E"/>
              </a:solidFill>
            </a:endParaRPr>
          </a:p>
        </p:txBody>
      </p:sp>
      <p:cxnSp>
        <p:nvCxnSpPr>
          <p:cNvPr id="320" name="Google Shape;320;p27"/>
          <p:cNvCxnSpPr/>
          <p:nvPr/>
        </p:nvCxnSpPr>
        <p:spPr>
          <a:xfrm>
            <a:off x="513825" y="2584350"/>
            <a:ext cx="9765000" cy="18000"/>
          </a:xfrm>
          <a:prstGeom prst="straightConnector1">
            <a:avLst/>
          </a:prstGeom>
          <a:noFill/>
          <a:ln cap="flat" cmpd="sng" w="9525">
            <a:solidFill>
              <a:srgbClr val="34495E"/>
            </a:solidFill>
            <a:prstDash val="dash"/>
            <a:round/>
            <a:headEnd len="med" w="med" type="none"/>
            <a:tailEnd len="med" w="med" type="none"/>
          </a:ln>
        </p:spPr>
      </p:cxnSp>
      <p:cxnSp>
        <p:nvCxnSpPr>
          <p:cNvPr id="321" name="Google Shape;321;p27"/>
          <p:cNvCxnSpPr/>
          <p:nvPr/>
        </p:nvCxnSpPr>
        <p:spPr>
          <a:xfrm>
            <a:off x="9308025" y="2023150"/>
            <a:ext cx="12000" cy="4638900"/>
          </a:xfrm>
          <a:prstGeom prst="straightConnector1">
            <a:avLst/>
          </a:prstGeom>
          <a:noFill/>
          <a:ln cap="flat" cmpd="sng" w="9525">
            <a:solidFill>
              <a:srgbClr val="34495E"/>
            </a:solidFill>
            <a:prstDash val="dash"/>
            <a:round/>
            <a:headEnd len="med" w="med" type="none"/>
            <a:tailEnd len="med" w="med" type="none"/>
          </a:ln>
        </p:spPr>
      </p:cxnSp>
      <p:sp>
        <p:nvSpPr>
          <p:cNvPr id="322" name="Google Shape;322;p27"/>
          <p:cNvSpPr txBox="1"/>
          <p:nvPr/>
        </p:nvSpPr>
        <p:spPr>
          <a:xfrm>
            <a:off x="9284525" y="1308000"/>
            <a:ext cx="993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a:solidFill>
                <a:srgbClr val="34495E"/>
              </a:solidFill>
            </a:endParaRPr>
          </a:p>
          <a:p>
            <a:pPr indent="0" lvl="0" marL="0" rtl="0" algn="l">
              <a:spcBef>
                <a:spcPts val="0"/>
              </a:spcBef>
              <a:spcAft>
                <a:spcPts val="0"/>
              </a:spcAft>
              <a:buNone/>
            </a:pPr>
            <a:r>
              <a:rPr b="1" lang="en-GB">
                <a:solidFill>
                  <a:srgbClr val="34495E"/>
                </a:solidFill>
              </a:rPr>
              <a:t>Include in MVP?</a:t>
            </a:r>
            <a:endParaRPr b="1">
              <a:solidFill>
                <a:srgbClr val="34495E"/>
              </a:solidFill>
            </a:endParaRPr>
          </a:p>
        </p:txBody>
      </p:sp>
      <p:cxnSp>
        <p:nvCxnSpPr>
          <p:cNvPr id="323" name="Google Shape;323;p27"/>
          <p:cNvCxnSpPr/>
          <p:nvPr/>
        </p:nvCxnSpPr>
        <p:spPr>
          <a:xfrm>
            <a:off x="5603625" y="2033925"/>
            <a:ext cx="10800" cy="4636800"/>
          </a:xfrm>
          <a:prstGeom prst="straightConnector1">
            <a:avLst/>
          </a:prstGeom>
          <a:noFill/>
          <a:ln cap="flat" cmpd="sng" w="9525">
            <a:solidFill>
              <a:srgbClr val="34495E"/>
            </a:solidFill>
            <a:prstDash val="dash"/>
            <a:round/>
            <a:headEnd len="med" w="med" type="none"/>
            <a:tailEnd len="med" w="med" type="none"/>
          </a:ln>
        </p:spPr>
      </p:cxnSp>
      <p:sp>
        <p:nvSpPr>
          <p:cNvPr id="324" name="Google Shape;324;p27"/>
          <p:cNvSpPr txBox="1"/>
          <p:nvPr/>
        </p:nvSpPr>
        <p:spPr>
          <a:xfrm>
            <a:off x="4426125" y="1304950"/>
            <a:ext cx="11883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a:solidFill>
                <a:srgbClr val="34495E"/>
              </a:solidFill>
            </a:endParaRPr>
          </a:p>
          <a:p>
            <a:pPr indent="0" lvl="0" marL="0" rtl="0" algn="l">
              <a:spcBef>
                <a:spcPts val="0"/>
              </a:spcBef>
              <a:spcAft>
                <a:spcPts val="0"/>
              </a:spcAft>
              <a:buNone/>
            </a:pPr>
            <a:r>
              <a:rPr b="1" lang="en-GB">
                <a:solidFill>
                  <a:srgbClr val="34495E"/>
                </a:solidFill>
              </a:rPr>
              <a:t>Rank </a:t>
            </a:r>
            <a:r>
              <a:rPr b="1" lang="en-GB">
                <a:solidFill>
                  <a:srgbClr val="34495E"/>
                </a:solidFill>
              </a:rPr>
              <a:t>its</a:t>
            </a:r>
            <a:r>
              <a:rPr b="1" lang="en-GB">
                <a:solidFill>
                  <a:srgbClr val="34495E"/>
                </a:solidFill>
              </a:rPr>
              <a:t> importance </a:t>
            </a:r>
            <a:endParaRPr b="1">
              <a:solidFill>
                <a:srgbClr val="34495E"/>
              </a:solidFill>
            </a:endParaRPr>
          </a:p>
        </p:txBody>
      </p:sp>
      <p:sp>
        <p:nvSpPr>
          <p:cNvPr id="325" name="Google Shape;325;p27"/>
          <p:cNvSpPr txBox="1"/>
          <p:nvPr/>
        </p:nvSpPr>
        <p:spPr>
          <a:xfrm>
            <a:off x="5614425" y="1304950"/>
            <a:ext cx="3693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a:solidFill>
                <a:srgbClr val="34495E"/>
              </a:solidFill>
            </a:endParaRPr>
          </a:p>
          <a:p>
            <a:pPr indent="0" lvl="0" marL="0" rtl="0" algn="l">
              <a:spcBef>
                <a:spcPts val="0"/>
              </a:spcBef>
              <a:spcAft>
                <a:spcPts val="0"/>
              </a:spcAft>
              <a:buNone/>
            </a:pPr>
            <a:r>
              <a:t/>
            </a:r>
            <a:endParaRPr b="1">
              <a:solidFill>
                <a:srgbClr val="34495E"/>
              </a:solidFill>
            </a:endParaRPr>
          </a:p>
          <a:p>
            <a:pPr indent="0" lvl="0" marL="0" rtl="0" algn="l">
              <a:spcBef>
                <a:spcPts val="0"/>
              </a:spcBef>
              <a:spcAft>
                <a:spcPts val="0"/>
              </a:spcAft>
              <a:buNone/>
            </a:pPr>
            <a:r>
              <a:rPr b="1" lang="en-GB">
                <a:solidFill>
                  <a:srgbClr val="34495E"/>
                </a:solidFill>
              </a:rPr>
              <a:t>Data required and source?</a:t>
            </a:r>
            <a:endParaRPr b="1">
              <a:solidFill>
                <a:srgbClr val="34495E"/>
              </a:solidFill>
            </a:endParaRPr>
          </a:p>
        </p:txBody>
      </p:sp>
      <p:cxnSp>
        <p:nvCxnSpPr>
          <p:cNvPr id="326" name="Google Shape;326;p27"/>
          <p:cNvCxnSpPr/>
          <p:nvPr/>
        </p:nvCxnSpPr>
        <p:spPr>
          <a:xfrm>
            <a:off x="4426125" y="2032863"/>
            <a:ext cx="12000" cy="4638900"/>
          </a:xfrm>
          <a:prstGeom prst="straightConnector1">
            <a:avLst/>
          </a:prstGeom>
          <a:noFill/>
          <a:ln cap="flat" cmpd="sng" w="9525">
            <a:solidFill>
              <a:srgbClr val="34495E"/>
            </a:solidFill>
            <a:prstDash val="dash"/>
            <a:round/>
            <a:headEnd len="med" w="med" type="none"/>
            <a:tailEnd len="med" w="med" type="none"/>
          </a:ln>
        </p:spPr>
      </p:cxnSp>
      <p:cxnSp>
        <p:nvCxnSpPr>
          <p:cNvPr id="327" name="Google Shape;327;p27"/>
          <p:cNvCxnSpPr/>
          <p:nvPr/>
        </p:nvCxnSpPr>
        <p:spPr>
          <a:xfrm>
            <a:off x="522525" y="4193200"/>
            <a:ext cx="9765000" cy="18000"/>
          </a:xfrm>
          <a:prstGeom prst="straightConnector1">
            <a:avLst/>
          </a:prstGeom>
          <a:noFill/>
          <a:ln cap="flat" cmpd="sng" w="9525">
            <a:solidFill>
              <a:srgbClr val="34495E"/>
            </a:solidFill>
            <a:prstDash val="dash"/>
            <a:round/>
            <a:headEnd len="med" w="med" type="none"/>
            <a:tailEnd len="med" w="med" type="none"/>
          </a:ln>
        </p:spPr>
      </p:cxnSp>
      <p:cxnSp>
        <p:nvCxnSpPr>
          <p:cNvPr id="328" name="Google Shape;328;p27"/>
          <p:cNvCxnSpPr/>
          <p:nvPr/>
        </p:nvCxnSpPr>
        <p:spPr>
          <a:xfrm>
            <a:off x="522525" y="4816100"/>
            <a:ext cx="9765000" cy="18000"/>
          </a:xfrm>
          <a:prstGeom prst="straightConnector1">
            <a:avLst/>
          </a:prstGeom>
          <a:noFill/>
          <a:ln cap="flat" cmpd="sng" w="9525">
            <a:solidFill>
              <a:srgbClr val="34495E"/>
            </a:solidFill>
            <a:prstDash val="dash"/>
            <a:round/>
            <a:headEnd len="med" w="med" type="none"/>
            <a:tailEnd len="med" w="med" type="none"/>
          </a:ln>
        </p:spPr>
      </p:cxnSp>
      <p:cxnSp>
        <p:nvCxnSpPr>
          <p:cNvPr id="329" name="Google Shape;329;p27"/>
          <p:cNvCxnSpPr/>
          <p:nvPr/>
        </p:nvCxnSpPr>
        <p:spPr>
          <a:xfrm>
            <a:off x="513825" y="5438988"/>
            <a:ext cx="9765000" cy="18000"/>
          </a:xfrm>
          <a:prstGeom prst="straightConnector1">
            <a:avLst/>
          </a:prstGeom>
          <a:noFill/>
          <a:ln cap="flat" cmpd="sng" w="9525">
            <a:solidFill>
              <a:srgbClr val="34495E"/>
            </a:solidFill>
            <a:prstDash val="dash"/>
            <a:round/>
            <a:headEnd len="med" w="med" type="none"/>
            <a:tailEnd len="med" w="med" type="none"/>
          </a:ln>
        </p:spPr>
      </p:cxnSp>
      <p:cxnSp>
        <p:nvCxnSpPr>
          <p:cNvPr id="330" name="Google Shape;330;p27"/>
          <p:cNvCxnSpPr/>
          <p:nvPr/>
        </p:nvCxnSpPr>
        <p:spPr>
          <a:xfrm>
            <a:off x="463500" y="6058600"/>
            <a:ext cx="9765000" cy="18000"/>
          </a:xfrm>
          <a:prstGeom prst="straightConnector1">
            <a:avLst/>
          </a:prstGeom>
          <a:noFill/>
          <a:ln cap="flat" cmpd="sng" w="9525">
            <a:solidFill>
              <a:srgbClr val="34495E"/>
            </a:solidFill>
            <a:prstDash val="dash"/>
            <a:round/>
            <a:headEnd len="med" w="med" type="none"/>
            <a:tailEnd len="med" w="med" type="none"/>
          </a:ln>
        </p:spPr>
      </p:cxnSp>
      <p:cxnSp>
        <p:nvCxnSpPr>
          <p:cNvPr id="331" name="Google Shape;331;p27"/>
          <p:cNvCxnSpPr/>
          <p:nvPr/>
        </p:nvCxnSpPr>
        <p:spPr>
          <a:xfrm>
            <a:off x="463500" y="3129263"/>
            <a:ext cx="9765000" cy="18000"/>
          </a:xfrm>
          <a:prstGeom prst="straightConnector1">
            <a:avLst/>
          </a:prstGeom>
          <a:noFill/>
          <a:ln cap="flat" cmpd="sng" w="9525">
            <a:solidFill>
              <a:srgbClr val="34495E"/>
            </a:solidFill>
            <a:prstDash val="dash"/>
            <a:round/>
            <a:headEnd len="med" w="med" type="none"/>
            <a:tailEnd len="med" w="med" type="none"/>
          </a:ln>
        </p:spPr>
      </p:cxnSp>
      <p:cxnSp>
        <p:nvCxnSpPr>
          <p:cNvPr id="332" name="Google Shape;332;p27"/>
          <p:cNvCxnSpPr/>
          <p:nvPr/>
        </p:nvCxnSpPr>
        <p:spPr>
          <a:xfrm>
            <a:off x="463500" y="3674163"/>
            <a:ext cx="9765000" cy="18000"/>
          </a:xfrm>
          <a:prstGeom prst="straightConnector1">
            <a:avLst/>
          </a:prstGeom>
          <a:noFill/>
          <a:ln cap="flat" cmpd="sng" w="9525">
            <a:solidFill>
              <a:srgbClr val="34495E"/>
            </a:solidFill>
            <a:prstDash val="dash"/>
            <a:round/>
            <a:headEnd len="med" w="med" type="none"/>
            <a:tailEnd len="med" w="med" type="none"/>
          </a:ln>
        </p:spPr>
      </p:cxn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28"/>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10</a:t>
            </a:r>
            <a:endParaRPr>
              <a:solidFill>
                <a:srgbClr val="59B246"/>
              </a:solidFill>
            </a:endParaRPr>
          </a:p>
          <a:p>
            <a:pPr indent="0" lvl="0" marL="0" rtl="0" algn="l">
              <a:spcBef>
                <a:spcPts val="0"/>
              </a:spcBef>
              <a:spcAft>
                <a:spcPts val="0"/>
              </a:spcAft>
              <a:buNone/>
            </a:pPr>
            <a:r>
              <a:rPr lang="en-GB"/>
              <a:t>PAPER DESIGNS</a:t>
            </a:r>
            <a:endParaRPr/>
          </a:p>
        </p:txBody>
      </p:sp>
      <p:sp>
        <p:nvSpPr>
          <p:cNvPr id="338" name="Google Shape;338;p28"/>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Thinking about essential and feasible features, sketch out how you want your screens to look. Consider what the user sees when they open the app, and how they move through screens and use important features.</a:t>
            </a:r>
            <a:endParaRPr/>
          </a:p>
        </p:txBody>
      </p:sp>
      <p:grpSp>
        <p:nvGrpSpPr>
          <p:cNvPr id="339" name="Google Shape;339;p28"/>
          <p:cNvGrpSpPr/>
          <p:nvPr/>
        </p:nvGrpSpPr>
        <p:grpSpPr>
          <a:xfrm>
            <a:off x="1220200" y="1510325"/>
            <a:ext cx="2447400" cy="4971900"/>
            <a:chOff x="4877400" y="1492325"/>
            <a:chExt cx="2447400" cy="4971900"/>
          </a:xfrm>
        </p:grpSpPr>
        <p:sp>
          <p:nvSpPr>
            <p:cNvPr id="340" name="Google Shape;340;p28"/>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28"/>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28"/>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28"/>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28"/>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28"/>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28"/>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28"/>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28"/>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49" name="Google Shape;349;p28"/>
          <p:cNvGrpSpPr/>
          <p:nvPr/>
        </p:nvGrpSpPr>
        <p:grpSpPr>
          <a:xfrm>
            <a:off x="4122300" y="1510325"/>
            <a:ext cx="2447400" cy="4971900"/>
            <a:chOff x="4877400" y="1492325"/>
            <a:chExt cx="2447400" cy="4971900"/>
          </a:xfrm>
        </p:grpSpPr>
        <p:sp>
          <p:nvSpPr>
            <p:cNvPr id="350" name="Google Shape;350;p28"/>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28"/>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28"/>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28"/>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28"/>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28"/>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28"/>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28"/>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28"/>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59" name="Google Shape;359;p28"/>
          <p:cNvGrpSpPr/>
          <p:nvPr/>
        </p:nvGrpSpPr>
        <p:grpSpPr>
          <a:xfrm>
            <a:off x="7024400" y="1510325"/>
            <a:ext cx="2447400" cy="4971900"/>
            <a:chOff x="4877400" y="1492325"/>
            <a:chExt cx="2447400" cy="4971900"/>
          </a:xfrm>
        </p:grpSpPr>
        <p:sp>
          <p:nvSpPr>
            <p:cNvPr id="360" name="Google Shape;360;p28"/>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28"/>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28"/>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3" name="Google Shape;363;p28"/>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28"/>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28"/>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28"/>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28"/>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28"/>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9" name="Google Shape;369;p28"/>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 AN APP IN A DAY</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29"/>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10</a:t>
            </a:r>
            <a:endParaRPr>
              <a:solidFill>
                <a:srgbClr val="59B246"/>
              </a:solidFill>
            </a:endParaRPr>
          </a:p>
          <a:p>
            <a:pPr indent="0" lvl="0" marL="0" rtl="0" algn="l">
              <a:spcBef>
                <a:spcPts val="0"/>
              </a:spcBef>
              <a:spcAft>
                <a:spcPts val="0"/>
              </a:spcAft>
              <a:buNone/>
            </a:pPr>
            <a:r>
              <a:rPr lang="en-GB"/>
              <a:t>PAPER DESIGNS</a:t>
            </a:r>
            <a:endParaRPr/>
          </a:p>
        </p:txBody>
      </p:sp>
      <p:sp>
        <p:nvSpPr>
          <p:cNvPr id="375" name="Google Shape;375;p29"/>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Thinking about essential and feasible features, sketch out how you want your screens to look. Consider what the user sees when they open the app, and how they move through screens and use important features.</a:t>
            </a:r>
            <a:endParaRPr/>
          </a:p>
        </p:txBody>
      </p:sp>
      <p:grpSp>
        <p:nvGrpSpPr>
          <p:cNvPr id="376" name="Google Shape;376;p29"/>
          <p:cNvGrpSpPr/>
          <p:nvPr/>
        </p:nvGrpSpPr>
        <p:grpSpPr>
          <a:xfrm>
            <a:off x="1220200" y="1510325"/>
            <a:ext cx="2447400" cy="4971900"/>
            <a:chOff x="4877400" y="1492325"/>
            <a:chExt cx="2447400" cy="4971900"/>
          </a:xfrm>
        </p:grpSpPr>
        <p:sp>
          <p:nvSpPr>
            <p:cNvPr id="377" name="Google Shape;377;p29"/>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29"/>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29"/>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29"/>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29"/>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29"/>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29"/>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29"/>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29"/>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86" name="Google Shape;386;p29"/>
          <p:cNvGrpSpPr/>
          <p:nvPr/>
        </p:nvGrpSpPr>
        <p:grpSpPr>
          <a:xfrm>
            <a:off x="4122300" y="1510325"/>
            <a:ext cx="2447400" cy="4971900"/>
            <a:chOff x="4877400" y="1492325"/>
            <a:chExt cx="2447400" cy="4971900"/>
          </a:xfrm>
        </p:grpSpPr>
        <p:sp>
          <p:nvSpPr>
            <p:cNvPr id="387" name="Google Shape;387;p29"/>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29"/>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29"/>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29"/>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29"/>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2" name="Google Shape;392;p29"/>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29"/>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29"/>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29"/>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96" name="Google Shape;396;p29"/>
          <p:cNvGrpSpPr/>
          <p:nvPr/>
        </p:nvGrpSpPr>
        <p:grpSpPr>
          <a:xfrm>
            <a:off x="7024400" y="1510325"/>
            <a:ext cx="2447400" cy="4971900"/>
            <a:chOff x="4877400" y="1492325"/>
            <a:chExt cx="2447400" cy="4971900"/>
          </a:xfrm>
        </p:grpSpPr>
        <p:sp>
          <p:nvSpPr>
            <p:cNvPr id="397" name="Google Shape;397;p29"/>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29"/>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29"/>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29"/>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p29"/>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29"/>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3" name="Google Shape;403;p29"/>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4" name="Google Shape;404;p29"/>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29"/>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6" name="Google Shape;406;p29"/>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 AN APP IN A DAY</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30"/>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11</a:t>
            </a:r>
            <a:endParaRPr>
              <a:solidFill>
                <a:srgbClr val="59B246"/>
              </a:solidFill>
            </a:endParaRPr>
          </a:p>
          <a:p>
            <a:pPr indent="0" lvl="0" marL="0" rtl="0" algn="l">
              <a:spcBef>
                <a:spcPts val="0"/>
              </a:spcBef>
              <a:spcAft>
                <a:spcPts val="0"/>
              </a:spcAft>
              <a:buNone/>
            </a:pPr>
            <a:r>
              <a:rPr lang="en-GB"/>
              <a:t>PREPARE YOUR PITCH</a:t>
            </a:r>
            <a:endParaRPr/>
          </a:p>
        </p:txBody>
      </p:sp>
      <p:sp>
        <p:nvSpPr>
          <p:cNvPr id="412" name="Google Shape;412;p30"/>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It is now time to tell people about your app idea. Telling other people about your product and persuading them to buy it is known as pitching. Use this worksheet to divide up the presentation and allocate sections to each member of the team.</a:t>
            </a:r>
            <a:endParaRPr/>
          </a:p>
        </p:txBody>
      </p:sp>
      <p:sp>
        <p:nvSpPr>
          <p:cNvPr id="413" name="Google Shape;413;p30"/>
          <p:cNvSpPr txBox="1"/>
          <p:nvPr/>
        </p:nvSpPr>
        <p:spPr>
          <a:xfrm>
            <a:off x="3732450" y="1307675"/>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Our problem</a:t>
            </a:r>
            <a:endParaRPr b="1">
              <a:solidFill>
                <a:srgbClr val="34495E"/>
              </a:solidFill>
            </a:endParaRPr>
          </a:p>
        </p:txBody>
      </p:sp>
      <p:sp>
        <p:nvSpPr>
          <p:cNvPr id="414" name="Google Shape;414;p30"/>
          <p:cNvSpPr txBox="1"/>
          <p:nvPr/>
        </p:nvSpPr>
        <p:spPr>
          <a:xfrm>
            <a:off x="6959775" y="1307675"/>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Our solution</a:t>
            </a:r>
            <a:endParaRPr b="1">
              <a:solidFill>
                <a:srgbClr val="34495E"/>
              </a:solidFill>
            </a:endParaRPr>
          </a:p>
        </p:txBody>
      </p:sp>
      <p:sp>
        <p:nvSpPr>
          <p:cNvPr id="415" name="Google Shape;415;p30"/>
          <p:cNvSpPr txBox="1"/>
          <p:nvPr/>
        </p:nvSpPr>
        <p:spPr>
          <a:xfrm>
            <a:off x="505125" y="3996238"/>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Our prototype / paper designs</a:t>
            </a:r>
            <a:endParaRPr b="1">
              <a:solidFill>
                <a:srgbClr val="34495E"/>
              </a:solidFill>
            </a:endParaRPr>
          </a:p>
        </p:txBody>
      </p:sp>
      <p:sp>
        <p:nvSpPr>
          <p:cNvPr id="416" name="Google Shape;416;p30"/>
          <p:cNvSpPr txBox="1"/>
          <p:nvPr/>
        </p:nvSpPr>
        <p:spPr>
          <a:xfrm>
            <a:off x="3732450" y="3996238"/>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Target users</a:t>
            </a:r>
            <a:endParaRPr b="1">
              <a:solidFill>
                <a:srgbClr val="34495E"/>
              </a:solidFill>
            </a:endParaRPr>
          </a:p>
        </p:txBody>
      </p:sp>
      <p:sp>
        <p:nvSpPr>
          <p:cNvPr id="417" name="Google Shape;417;p30"/>
          <p:cNvSpPr txBox="1"/>
          <p:nvPr/>
        </p:nvSpPr>
        <p:spPr>
          <a:xfrm>
            <a:off x="6959775" y="3996238"/>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Conclusion</a:t>
            </a:r>
            <a:endParaRPr b="1">
              <a:solidFill>
                <a:srgbClr val="34495E"/>
              </a:solidFill>
            </a:endParaRPr>
          </a:p>
        </p:txBody>
      </p:sp>
      <p:sp>
        <p:nvSpPr>
          <p:cNvPr id="418" name="Google Shape;418;p30"/>
          <p:cNvSpPr/>
          <p:nvPr/>
        </p:nvSpPr>
        <p:spPr>
          <a:xfrm>
            <a:off x="505125" y="2022575"/>
            <a:ext cx="32271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Team member</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Notes:</a:t>
            </a:r>
            <a:endParaRPr>
              <a:solidFill>
                <a:srgbClr val="34495E"/>
              </a:solidFill>
            </a:endParaRPr>
          </a:p>
        </p:txBody>
      </p:sp>
      <p:sp>
        <p:nvSpPr>
          <p:cNvPr id="419" name="Google Shape;419;p30"/>
          <p:cNvSpPr txBox="1"/>
          <p:nvPr/>
        </p:nvSpPr>
        <p:spPr>
          <a:xfrm>
            <a:off x="505125" y="1307675"/>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App name and slogan</a:t>
            </a:r>
            <a:endParaRPr b="1">
              <a:solidFill>
                <a:srgbClr val="34495E"/>
              </a:solidFill>
            </a:endParaRPr>
          </a:p>
        </p:txBody>
      </p:sp>
      <p:cxnSp>
        <p:nvCxnSpPr>
          <p:cNvPr id="420" name="Google Shape;420;p30"/>
          <p:cNvCxnSpPr/>
          <p:nvPr/>
        </p:nvCxnSpPr>
        <p:spPr>
          <a:xfrm>
            <a:off x="1831550" y="2338150"/>
            <a:ext cx="1740600" cy="0"/>
          </a:xfrm>
          <a:prstGeom prst="straightConnector1">
            <a:avLst/>
          </a:prstGeom>
          <a:noFill/>
          <a:ln cap="flat" cmpd="sng" w="9525">
            <a:solidFill>
              <a:srgbClr val="34495E"/>
            </a:solidFill>
            <a:prstDash val="solid"/>
            <a:round/>
            <a:headEnd len="med" w="med" type="none"/>
            <a:tailEnd len="med" w="med" type="none"/>
          </a:ln>
        </p:spPr>
      </p:cxnSp>
      <p:sp>
        <p:nvSpPr>
          <p:cNvPr id="421" name="Google Shape;421;p30"/>
          <p:cNvSpPr/>
          <p:nvPr/>
        </p:nvSpPr>
        <p:spPr>
          <a:xfrm>
            <a:off x="3732450" y="2022575"/>
            <a:ext cx="32271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Team member</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Notes:</a:t>
            </a:r>
            <a:endParaRPr>
              <a:solidFill>
                <a:srgbClr val="34495E"/>
              </a:solidFill>
            </a:endParaRPr>
          </a:p>
        </p:txBody>
      </p:sp>
      <p:cxnSp>
        <p:nvCxnSpPr>
          <p:cNvPr id="422" name="Google Shape;422;p30"/>
          <p:cNvCxnSpPr/>
          <p:nvPr/>
        </p:nvCxnSpPr>
        <p:spPr>
          <a:xfrm>
            <a:off x="5058875" y="2338150"/>
            <a:ext cx="1740600" cy="0"/>
          </a:xfrm>
          <a:prstGeom prst="straightConnector1">
            <a:avLst/>
          </a:prstGeom>
          <a:noFill/>
          <a:ln cap="flat" cmpd="sng" w="9525">
            <a:solidFill>
              <a:srgbClr val="34495E"/>
            </a:solidFill>
            <a:prstDash val="solid"/>
            <a:round/>
            <a:headEnd len="med" w="med" type="none"/>
            <a:tailEnd len="med" w="med" type="none"/>
          </a:ln>
        </p:spPr>
      </p:cxnSp>
      <p:sp>
        <p:nvSpPr>
          <p:cNvPr id="423" name="Google Shape;423;p30"/>
          <p:cNvSpPr/>
          <p:nvPr/>
        </p:nvSpPr>
        <p:spPr>
          <a:xfrm>
            <a:off x="6959775" y="2022575"/>
            <a:ext cx="32271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Team member</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Notes:</a:t>
            </a:r>
            <a:endParaRPr>
              <a:solidFill>
                <a:srgbClr val="34495E"/>
              </a:solidFill>
            </a:endParaRPr>
          </a:p>
        </p:txBody>
      </p:sp>
      <p:cxnSp>
        <p:nvCxnSpPr>
          <p:cNvPr id="424" name="Google Shape;424;p30"/>
          <p:cNvCxnSpPr/>
          <p:nvPr/>
        </p:nvCxnSpPr>
        <p:spPr>
          <a:xfrm>
            <a:off x="8286200" y="2338150"/>
            <a:ext cx="1740600" cy="0"/>
          </a:xfrm>
          <a:prstGeom prst="straightConnector1">
            <a:avLst/>
          </a:prstGeom>
          <a:noFill/>
          <a:ln cap="flat" cmpd="sng" w="9525">
            <a:solidFill>
              <a:srgbClr val="34495E"/>
            </a:solidFill>
            <a:prstDash val="solid"/>
            <a:round/>
            <a:headEnd len="med" w="med" type="none"/>
            <a:tailEnd len="med" w="med" type="none"/>
          </a:ln>
        </p:spPr>
      </p:cxnSp>
      <p:sp>
        <p:nvSpPr>
          <p:cNvPr id="425" name="Google Shape;425;p30"/>
          <p:cNvSpPr/>
          <p:nvPr/>
        </p:nvSpPr>
        <p:spPr>
          <a:xfrm>
            <a:off x="505125" y="4711100"/>
            <a:ext cx="32271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Team member</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Notes:</a:t>
            </a:r>
            <a:endParaRPr>
              <a:solidFill>
                <a:srgbClr val="34495E"/>
              </a:solidFill>
            </a:endParaRPr>
          </a:p>
        </p:txBody>
      </p:sp>
      <p:cxnSp>
        <p:nvCxnSpPr>
          <p:cNvPr id="426" name="Google Shape;426;p30"/>
          <p:cNvCxnSpPr/>
          <p:nvPr/>
        </p:nvCxnSpPr>
        <p:spPr>
          <a:xfrm>
            <a:off x="1831550" y="5026675"/>
            <a:ext cx="1740600" cy="0"/>
          </a:xfrm>
          <a:prstGeom prst="straightConnector1">
            <a:avLst/>
          </a:prstGeom>
          <a:noFill/>
          <a:ln cap="flat" cmpd="sng" w="9525">
            <a:solidFill>
              <a:srgbClr val="34495E"/>
            </a:solidFill>
            <a:prstDash val="solid"/>
            <a:round/>
            <a:headEnd len="med" w="med" type="none"/>
            <a:tailEnd len="med" w="med" type="none"/>
          </a:ln>
        </p:spPr>
      </p:cxnSp>
      <p:sp>
        <p:nvSpPr>
          <p:cNvPr id="427" name="Google Shape;427;p30"/>
          <p:cNvSpPr/>
          <p:nvPr/>
        </p:nvSpPr>
        <p:spPr>
          <a:xfrm>
            <a:off x="3732450" y="4711100"/>
            <a:ext cx="32271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Team member</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Notes:</a:t>
            </a:r>
            <a:endParaRPr>
              <a:solidFill>
                <a:srgbClr val="34495E"/>
              </a:solidFill>
            </a:endParaRPr>
          </a:p>
        </p:txBody>
      </p:sp>
      <p:cxnSp>
        <p:nvCxnSpPr>
          <p:cNvPr id="428" name="Google Shape;428;p30"/>
          <p:cNvCxnSpPr/>
          <p:nvPr/>
        </p:nvCxnSpPr>
        <p:spPr>
          <a:xfrm>
            <a:off x="5058875" y="5026675"/>
            <a:ext cx="1740600" cy="0"/>
          </a:xfrm>
          <a:prstGeom prst="straightConnector1">
            <a:avLst/>
          </a:prstGeom>
          <a:noFill/>
          <a:ln cap="flat" cmpd="sng" w="9525">
            <a:solidFill>
              <a:srgbClr val="34495E"/>
            </a:solidFill>
            <a:prstDash val="solid"/>
            <a:round/>
            <a:headEnd len="med" w="med" type="none"/>
            <a:tailEnd len="med" w="med" type="none"/>
          </a:ln>
        </p:spPr>
      </p:cxnSp>
      <p:sp>
        <p:nvSpPr>
          <p:cNvPr id="429" name="Google Shape;429;p30"/>
          <p:cNvSpPr/>
          <p:nvPr/>
        </p:nvSpPr>
        <p:spPr>
          <a:xfrm>
            <a:off x="6959775" y="4711100"/>
            <a:ext cx="32271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Team member</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lang="en-GB">
                <a:solidFill>
                  <a:srgbClr val="34495E"/>
                </a:solidFill>
              </a:rPr>
              <a:t>Notes:</a:t>
            </a:r>
            <a:endParaRPr>
              <a:solidFill>
                <a:srgbClr val="34495E"/>
              </a:solidFill>
            </a:endParaRPr>
          </a:p>
        </p:txBody>
      </p:sp>
      <p:cxnSp>
        <p:nvCxnSpPr>
          <p:cNvPr id="430" name="Google Shape;430;p30"/>
          <p:cNvCxnSpPr/>
          <p:nvPr/>
        </p:nvCxnSpPr>
        <p:spPr>
          <a:xfrm>
            <a:off x="8286200" y="5026675"/>
            <a:ext cx="1740600" cy="0"/>
          </a:xfrm>
          <a:prstGeom prst="straightConnector1">
            <a:avLst/>
          </a:prstGeom>
          <a:noFill/>
          <a:ln cap="flat" cmpd="sng" w="9525">
            <a:solidFill>
              <a:srgbClr val="34495E"/>
            </a:solidFill>
            <a:prstDash val="solid"/>
            <a:round/>
            <a:headEnd len="med" w="med" type="none"/>
            <a:tailEnd len="med" w="med" type="none"/>
          </a:ln>
        </p:spPr>
      </p:cxnSp>
      <p:sp>
        <p:nvSpPr>
          <p:cNvPr id="431" name="Google Shape;431;p30"/>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a:t>
            </a:r>
            <a:r>
              <a:rPr lang="en-GB"/>
              <a:t> AN APP IN A DAY</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31"/>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OPTIONAL ACTIVITY</a:t>
            </a:r>
            <a:r>
              <a:rPr lang="en-GB">
                <a:solidFill>
                  <a:srgbClr val="59B246"/>
                </a:solidFill>
              </a:rPr>
              <a:t> 1</a:t>
            </a:r>
            <a:endParaRPr>
              <a:solidFill>
                <a:srgbClr val="59B246"/>
              </a:solidFill>
            </a:endParaRPr>
          </a:p>
          <a:p>
            <a:pPr indent="0" lvl="0" marL="0" rtl="0" algn="l">
              <a:spcBef>
                <a:spcPts val="0"/>
              </a:spcBef>
              <a:spcAft>
                <a:spcPts val="0"/>
              </a:spcAft>
              <a:buNone/>
            </a:pPr>
            <a:r>
              <a:rPr lang="en-GB"/>
              <a:t>AGREE TEAM VALUES</a:t>
            </a:r>
            <a:endParaRPr/>
          </a:p>
        </p:txBody>
      </p:sp>
      <p:sp>
        <p:nvSpPr>
          <p:cNvPr id="437" name="Google Shape;437;p31"/>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Which of these team values are most important to your team? Discuss with the rest of the team and tick the five which best represent your values.</a:t>
            </a:r>
            <a:endParaRPr/>
          </a:p>
        </p:txBody>
      </p:sp>
      <p:sp>
        <p:nvSpPr>
          <p:cNvPr id="438" name="Google Shape;438;p31"/>
          <p:cNvSpPr/>
          <p:nvPr/>
        </p:nvSpPr>
        <p:spPr>
          <a:xfrm>
            <a:off x="505425" y="1307750"/>
            <a:ext cx="3227100" cy="1792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User-centred</a:t>
            </a:r>
            <a:endParaRPr>
              <a:solidFill>
                <a:srgbClr val="59B246"/>
              </a:solidFill>
            </a:endParaRPr>
          </a:p>
          <a:p>
            <a:pPr indent="0" lvl="0" marL="0" rtl="0" algn="ctr">
              <a:spcBef>
                <a:spcPts val="1000"/>
              </a:spcBef>
              <a:spcAft>
                <a:spcPts val="1000"/>
              </a:spcAft>
              <a:buNone/>
            </a:pPr>
            <a:r>
              <a:rPr lang="en-GB">
                <a:solidFill>
                  <a:srgbClr val="34495E"/>
                </a:solidFill>
              </a:rPr>
              <a:t>Having the needs of the person who will be using the product as the most important or focal element.</a:t>
            </a:r>
            <a:endParaRPr>
              <a:solidFill>
                <a:srgbClr val="34495E"/>
              </a:solidFill>
            </a:endParaRPr>
          </a:p>
        </p:txBody>
      </p:sp>
      <p:sp>
        <p:nvSpPr>
          <p:cNvPr id="439" name="Google Shape;439;p31"/>
          <p:cNvSpPr/>
          <p:nvPr/>
        </p:nvSpPr>
        <p:spPr>
          <a:xfrm>
            <a:off x="505425" y="3100100"/>
            <a:ext cx="3227100" cy="1792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Creative</a:t>
            </a:r>
            <a:endParaRPr b="1" sz="2400">
              <a:solidFill>
                <a:srgbClr val="59B246"/>
              </a:solidFill>
            </a:endParaRPr>
          </a:p>
          <a:p>
            <a:pPr indent="0" lvl="0" marL="0" rtl="0" algn="ctr">
              <a:spcBef>
                <a:spcPts val="1000"/>
              </a:spcBef>
              <a:spcAft>
                <a:spcPts val="1000"/>
              </a:spcAft>
              <a:buNone/>
            </a:pPr>
            <a:r>
              <a:rPr lang="en-GB">
                <a:solidFill>
                  <a:srgbClr val="34495E"/>
                </a:solidFill>
              </a:rPr>
              <a:t>Creating something through </a:t>
            </a:r>
            <a:r>
              <a:rPr lang="en-GB">
                <a:solidFill>
                  <a:srgbClr val="34495E"/>
                </a:solidFill>
              </a:rPr>
              <a:t>good imagination or original ideas, or through mixing existing ideas.</a:t>
            </a:r>
            <a:endParaRPr>
              <a:solidFill>
                <a:srgbClr val="34495E"/>
              </a:solidFill>
            </a:endParaRPr>
          </a:p>
        </p:txBody>
      </p:sp>
      <p:sp>
        <p:nvSpPr>
          <p:cNvPr id="440" name="Google Shape;440;p31"/>
          <p:cNvSpPr/>
          <p:nvPr/>
        </p:nvSpPr>
        <p:spPr>
          <a:xfrm>
            <a:off x="3732450" y="1307750"/>
            <a:ext cx="3227100" cy="1792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Innovative</a:t>
            </a:r>
            <a:endParaRPr b="1" sz="2400">
              <a:solidFill>
                <a:srgbClr val="59B246"/>
              </a:solidFill>
            </a:endParaRPr>
          </a:p>
          <a:p>
            <a:pPr indent="0" lvl="0" marL="0" rtl="0" algn="ctr">
              <a:spcBef>
                <a:spcPts val="1000"/>
              </a:spcBef>
              <a:spcAft>
                <a:spcPts val="1000"/>
              </a:spcAft>
              <a:buNone/>
            </a:pPr>
            <a:r>
              <a:rPr lang="en-GB">
                <a:solidFill>
                  <a:srgbClr val="34495E"/>
                </a:solidFill>
              </a:rPr>
              <a:t>Featuring something new or advanced, </a:t>
            </a:r>
            <a:r>
              <a:rPr lang="en-GB">
                <a:solidFill>
                  <a:srgbClr val="34495E"/>
                </a:solidFill>
              </a:rPr>
              <a:t>through</a:t>
            </a:r>
            <a:r>
              <a:rPr lang="en-GB">
                <a:solidFill>
                  <a:srgbClr val="34495E"/>
                </a:solidFill>
              </a:rPr>
              <a:t> original and creative thinking.</a:t>
            </a:r>
            <a:endParaRPr>
              <a:solidFill>
                <a:srgbClr val="34495E"/>
              </a:solidFill>
            </a:endParaRPr>
          </a:p>
        </p:txBody>
      </p:sp>
      <p:sp>
        <p:nvSpPr>
          <p:cNvPr id="441" name="Google Shape;441;p31"/>
          <p:cNvSpPr/>
          <p:nvPr/>
        </p:nvSpPr>
        <p:spPr>
          <a:xfrm>
            <a:off x="3732450" y="3100100"/>
            <a:ext cx="3227100" cy="1792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Collaborative</a:t>
            </a:r>
            <a:endParaRPr b="1" sz="2400">
              <a:solidFill>
                <a:srgbClr val="59B246"/>
              </a:solidFill>
            </a:endParaRPr>
          </a:p>
          <a:p>
            <a:pPr indent="0" lvl="0" marL="0" rtl="0" algn="ctr">
              <a:spcBef>
                <a:spcPts val="1000"/>
              </a:spcBef>
              <a:spcAft>
                <a:spcPts val="1000"/>
              </a:spcAft>
              <a:buNone/>
            </a:pPr>
            <a:r>
              <a:rPr lang="en-GB">
                <a:solidFill>
                  <a:srgbClr val="34495E"/>
                </a:solidFill>
              </a:rPr>
              <a:t>Working well as a team, or with other teams, to successfully achieve something.</a:t>
            </a:r>
            <a:endParaRPr>
              <a:solidFill>
                <a:srgbClr val="34495E"/>
              </a:solidFill>
            </a:endParaRPr>
          </a:p>
        </p:txBody>
      </p:sp>
      <p:sp>
        <p:nvSpPr>
          <p:cNvPr id="442" name="Google Shape;442;p31"/>
          <p:cNvSpPr/>
          <p:nvPr/>
        </p:nvSpPr>
        <p:spPr>
          <a:xfrm>
            <a:off x="6960075" y="1307750"/>
            <a:ext cx="3227100" cy="1792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Curious</a:t>
            </a:r>
            <a:endParaRPr b="1" sz="2400">
              <a:solidFill>
                <a:srgbClr val="59B246"/>
              </a:solidFill>
            </a:endParaRPr>
          </a:p>
          <a:p>
            <a:pPr indent="0" lvl="0" marL="0" rtl="0" algn="ctr">
              <a:spcBef>
                <a:spcPts val="1000"/>
              </a:spcBef>
              <a:spcAft>
                <a:spcPts val="1000"/>
              </a:spcAft>
              <a:buNone/>
            </a:pPr>
            <a:r>
              <a:rPr lang="en-GB">
                <a:solidFill>
                  <a:srgbClr val="34495E"/>
                </a:solidFill>
              </a:rPr>
              <a:t>Eager to know or learn something.</a:t>
            </a:r>
            <a:r>
              <a:rPr lang="en-GB">
                <a:solidFill>
                  <a:srgbClr val="34495E"/>
                </a:solidFill>
              </a:rPr>
              <a:t> This could be</a:t>
            </a:r>
            <a:r>
              <a:rPr lang="en-GB">
                <a:solidFill>
                  <a:srgbClr val="34495E"/>
                </a:solidFill>
              </a:rPr>
              <a:t> about people, places, or things around you.</a:t>
            </a:r>
            <a:endParaRPr>
              <a:solidFill>
                <a:srgbClr val="34495E"/>
              </a:solidFill>
            </a:endParaRPr>
          </a:p>
        </p:txBody>
      </p:sp>
      <p:sp>
        <p:nvSpPr>
          <p:cNvPr id="443" name="Google Shape;443;p31"/>
          <p:cNvSpPr/>
          <p:nvPr/>
        </p:nvSpPr>
        <p:spPr>
          <a:xfrm>
            <a:off x="6960075" y="3100100"/>
            <a:ext cx="3227100" cy="1792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Business-savvy</a:t>
            </a:r>
            <a:endParaRPr>
              <a:solidFill>
                <a:srgbClr val="59B246"/>
              </a:solidFill>
            </a:endParaRPr>
          </a:p>
          <a:p>
            <a:pPr indent="0" lvl="0" marL="0" rtl="0" algn="ctr">
              <a:spcBef>
                <a:spcPts val="1000"/>
              </a:spcBef>
              <a:spcAft>
                <a:spcPts val="1000"/>
              </a:spcAft>
              <a:buNone/>
            </a:pPr>
            <a:r>
              <a:rPr lang="en-GB">
                <a:solidFill>
                  <a:srgbClr val="34495E"/>
                </a:solidFill>
              </a:rPr>
              <a:t>Shrewd and knowledgeable about business, and having common sense and good judgement.</a:t>
            </a:r>
            <a:endParaRPr>
              <a:solidFill>
                <a:srgbClr val="34495E"/>
              </a:solidFill>
            </a:endParaRPr>
          </a:p>
        </p:txBody>
      </p:sp>
      <p:sp>
        <p:nvSpPr>
          <p:cNvPr id="444" name="Google Shape;444;p31"/>
          <p:cNvSpPr/>
          <p:nvPr/>
        </p:nvSpPr>
        <p:spPr>
          <a:xfrm>
            <a:off x="505425" y="4892450"/>
            <a:ext cx="3227100" cy="1792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Ethical</a:t>
            </a:r>
            <a:endParaRPr b="1" sz="2400">
              <a:solidFill>
                <a:srgbClr val="59B246"/>
              </a:solidFill>
            </a:endParaRPr>
          </a:p>
          <a:p>
            <a:pPr indent="0" lvl="0" marL="0" rtl="0" algn="ctr">
              <a:spcBef>
                <a:spcPts val="1000"/>
              </a:spcBef>
              <a:spcAft>
                <a:spcPts val="1000"/>
              </a:spcAft>
              <a:buNone/>
            </a:pPr>
            <a:r>
              <a:rPr lang="en-GB">
                <a:solidFill>
                  <a:srgbClr val="34495E"/>
                </a:solidFill>
              </a:rPr>
              <a:t>Avoiding activities or organizations that do harm to people or the environment.</a:t>
            </a:r>
            <a:endParaRPr>
              <a:solidFill>
                <a:srgbClr val="34495E"/>
              </a:solidFill>
            </a:endParaRPr>
          </a:p>
        </p:txBody>
      </p:sp>
      <p:sp>
        <p:nvSpPr>
          <p:cNvPr id="445" name="Google Shape;445;p31"/>
          <p:cNvSpPr/>
          <p:nvPr/>
        </p:nvSpPr>
        <p:spPr>
          <a:xfrm>
            <a:off x="3732450" y="4892450"/>
            <a:ext cx="3227100" cy="1792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Passionate</a:t>
            </a:r>
            <a:endParaRPr>
              <a:solidFill>
                <a:srgbClr val="59B246"/>
              </a:solidFill>
            </a:endParaRPr>
          </a:p>
          <a:p>
            <a:pPr indent="0" lvl="0" marL="0" rtl="0" algn="ctr">
              <a:spcBef>
                <a:spcPts val="1000"/>
              </a:spcBef>
              <a:spcAft>
                <a:spcPts val="1000"/>
              </a:spcAft>
              <a:buNone/>
            </a:pPr>
            <a:r>
              <a:rPr lang="en-GB">
                <a:solidFill>
                  <a:srgbClr val="34495E"/>
                </a:solidFill>
              </a:rPr>
              <a:t>Caring deeply about something. This could be about an idea or the thing you are creating.</a:t>
            </a:r>
            <a:endParaRPr>
              <a:solidFill>
                <a:srgbClr val="34495E"/>
              </a:solidFill>
            </a:endParaRPr>
          </a:p>
        </p:txBody>
      </p:sp>
      <p:sp>
        <p:nvSpPr>
          <p:cNvPr id="446" name="Google Shape;446;p31"/>
          <p:cNvSpPr/>
          <p:nvPr/>
        </p:nvSpPr>
        <p:spPr>
          <a:xfrm>
            <a:off x="6960075" y="4892450"/>
            <a:ext cx="3227100" cy="17925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Hard-working</a:t>
            </a:r>
            <a:endParaRPr>
              <a:solidFill>
                <a:srgbClr val="59B246"/>
              </a:solidFill>
            </a:endParaRPr>
          </a:p>
          <a:p>
            <a:pPr indent="0" lvl="0" marL="0" rtl="0" algn="ctr">
              <a:spcBef>
                <a:spcPts val="1000"/>
              </a:spcBef>
              <a:spcAft>
                <a:spcPts val="1000"/>
              </a:spcAft>
              <a:buNone/>
            </a:pPr>
            <a:r>
              <a:rPr lang="en-GB">
                <a:solidFill>
                  <a:srgbClr val="34495E"/>
                </a:solidFill>
              </a:rPr>
              <a:t>Working with energy,</a:t>
            </a:r>
            <a:r>
              <a:rPr lang="en-GB">
                <a:solidFill>
                  <a:srgbClr val="34495E"/>
                </a:solidFill>
              </a:rPr>
              <a:t> being </a:t>
            </a:r>
            <a:r>
              <a:rPr lang="en-GB">
                <a:solidFill>
                  <a:srgbClr val="34495E"/>
                </a:solidFill>
              </a:rPr>
              <a:t>committed, and doing your best to achieve something.</a:t>
            </a:r>
            <a:endParaRPr>
              <a:solidFill>
                <a:srgbClr val="34495E"/>
              </a:solidFill>
            </a:endParaRPr>
          </a:p>
        </p:txBody>
      </p:sp>
      <p:sp>
        <p:nvSpPr>
          <p:cNvPr id="447" name="Google Shape;447;p31"/>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 AN APP IN A DAY</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1" name="Shape 451"/>
        <p:cNvGrpSpPr/>
        <p:nvPr/>
      </p:nvGrpSpPr>
      <p:grpSpPr>
        <a:xfrm>
          <a:off x="0" y="0"/>
          <a:ext cx="0" cy="0"/>
          <a:chOff x="0" y="0"/>
          <a:chExt cx="0" cy="0"/>
        </a:xfrm>
      </p:grpSpPr>
      <p:sp>
        <p:nvSpPr>
          <p:cNvPr id="452" name="Google Shape;452;p32"/>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OPTIONAL ACTIVITY</a:t>
            </a:r>
            <a:r>
              <a:rPr lang="en-GB">
                <a:solidFill>
                  <a:srgbClr val="59B246"/>
                </a:solidFill>
              </a:rPr>
              <a:t> 2</a:t>
            </a:r>
            <a:endParaRPr>
              <a:solidFill>
                <a:srgbClr val="59B246"/>
              </a:solidFill>
            </a:endParaRPr>
          </a:p>
          <a:p>
            <a:pPr indent="0" lvl="0" marL="0" rtl="0" algn="l">
              <a:spcBef>
                <a:spcPts val="0"/>
              </a:spcBef>
              <a:spcAft>
                <a:spcPts val="0"/>
              </a:spcAft>
              <a:buNone/>
            </a:pPr>
            <a:r>
              <a:rPr lang="en-GB"/>
              <a:t>MAP OUT THE DATA PROCESSES</a:t>
            </a:r>
            <a:endParaRPr/>
          </a:p>
        </p:txBody>
      </p:sp>
      <p:sp>
        <p:nvSpPr>
          <p:cNvPr id="453" name="Google Shape;453;p32"/>
          <p:cNvSpPr/>
          <p:nvPr/>
        </p:nvSpPr>
        <p:spPr>
          <a:xfrm>
            <a:off x="3732345"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GB">
                <a:solidFill>
                  <a:srgbClr val="34495E"/>
                </a:solidFill>
              </a:rPr>
              <a:t>What do you need to do to the input data to achieve the desired output?</a:t>
            </a:r>
            <a:endParaRPr>
              <a:solidFill>
                <a:srgbClr val="34495E"/>
              </a:solidFill>
            </a:endParaRPr>
          </a:p>
          <a:p>
            <a:pPr indent="0" lvl="0" marL="0" rtl="0" algn="l">
              <a:spcBef>
                <a:spcPts val="800"/>
              </a:spcBef>
              <a:spcAft>
                <a:spcPts val="0"/>
              </a:spcAft>
              <a:buNone/>
            </a:pPr>
            <a:r>
              <a:t/>
            </a:r>
            <a:endParaRPr>
              <a:solidFill>
                <a:srgbClr val="34495E"/>
              </a:solidFill>
            </a:endParaRPr>
          </a:p>
        </p:txBody>
      </p:sp>
      <p:sp>
        <p:nvSpPr>
          <p:cNvPr id="454" name="Google Shape;454;p32"/>
          <p:cNvSpPr/>
          <p:nvPr/>
        </p:nvSpPr>
        <p:spPr>
          <a:xfrm>
            <a:off x="505125"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800"/>
              </a:spcAft>
              <a:buClr>
                <a:schemeClr val="dk1"/>
              </a:buClr>
              <a:buSzPts val="1100"/>
              <a:buFont typeface="Arial"/>
              <a:buNone/>
            </a:pPr>
            <a:r>
              <a:rPr lang="en-GB">
                <a:solidFill>
                  <a:srgbClr val="34495E"/>
                </a:solidFill>
              </a:rPr>
              <a:t>What data do you need for the desired output? Is it user data, or external data, or both?</a:t>
            </a:r>
            <a:endParaRPr>
              <a:solidFill>
                <a:srgbClr val="34495E"/>
              </a:solidFill>
            </a:endParaRPr>
          </a:p>
        </p:txBody>
      </p:sp>
      <p:sp>
        <p:nvSpPr>
          <p:cNvPr id="455" name="Google Shape;455;p32"/>
          <p:cNvSpPr/>
          <p:nvPr/>
        </p:nvSpPr>
        <p:spPr>
          <a:xfrm>
            <a:off x="6959574" y="2022650"/>
            <a:ext cx="32271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800"/>
              </a:spcAft>
              <a:buClr>
                <a:schemeClr val="dk1"/>
              </a:buClr>
              <a:buSzPts val="1100"/>
              <a:buFont typeface="Arial"/>
              <a:buNone/>
            </a:pPr>
            <a:r>
              <a:rPr b="1" lang="en-GB">
                <a:solidFill>
                  <a:srgbClr val="36C46F"/>
                </a:solidFill>
              </a:rPr>
              <a:t>Starting here</a:t>
            </a:r>
            <a:r>
              <a:rPr lang="en-GB">
                <a:solidFill>
                  <a:srgbClr val="34495E"/>
                </a:solidFill>
              </a:rPr>
              <a:t>, what is the desired output of your app?</a:t>
            </a:r>
            <a:endParaRPr>
              <a:solidFill>
                <a:srgbClr val="34495E"/>
              </a:solidFill>
            </a:endParaRPr>
          </a:p>
        </p:txBody>
      </p:sp>
      <p:sp>
        <p:nvSpPr>
          <p:cNvPr id="456" name="Google Shape;456;p32"/>
          <p:cNvSpPr txBox="1"/>
          <p:nvPr/>
        </p:nvSpPr>
        <p:spPr>
          <a:xfrm>
            <a:off x="6959325" y="1307750"/>
            <a:ext cx="32271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34495E"/>
                </a:solidFill>
              </a:rPr>
              <a:t>OUTPUT</a:t>
            </a:r>
            <a:endParaRPr b="1">
              <a:solidFill>
                <a:srgbClr val="34495E"/>
              </a:solidFill>
            </a:endParaRPr>
          </a:p>
        </p:txBody>
      </p:sp>
      <p:sp>
        <p:nvSpPr>
          <p:cNvPr id="457" name="Google Shape;457;p32"/>
          <p:cNvSpPr/>
          <p:nvPr/>
        </p:nvSpPr>
        <p:spPr>
          <a:xfrm>
            <a:off x="3732600" y="1307750"/>
            <a:ext cx="3388500" cy="714900"/>
          </a:xfrm>
          <a:prstGeom prst="homePlate">
            <a:avLst>
              <a:gd fmla="val 21925" name="adj"/>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34495E"/>
                </a:solidFill>
              </a:rPr>
              <a:t>PROCESS</a:t>
            </a:r>
            <a:endParaRPr b="1">
              <a:solidFill>
                <a:srgbClr val="34495E"/>
              </a:solidFill>
            </a:endParaRPr>
          </a:p>
        </p:txBody>
      </p:sp>
      <p:sp>
        <p:nvSpPr>
          <p:cNvPr id="458" name="Google Shape;458;p32"/>
          <p:cNvSpPr/>
          <p:nvPr/>
        </p:nvSpPr>
        <p:spPr>
          <a:xfrm>
            <a:off x="505125" y="1307750"/>
            <a:ext cx="3388500" cy="714900"/>
          </a:xfrm>
          <a:prstGeom prst="homePlate">
            <a:avLst>
              <a:gd fmla="val 21925" name="adj"/>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34495E"/>
                </a:solidFill>
              </a:rPr>
              <a:t>DATA INPUT</a:t>
            </a:r>
            <a:endParaRPr b="1">
              <a:solidFill>
                <a:srgbClr val="34495E"/>
              </a:solidFill>
            </a:endParaRPr>
          </a:p>
        </p:txBody>
      </p:sp>
      <p:sp>
        <p:nvSpPr>
          <p:cNvPr id="459" name="Google Shape;459;p32"/>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Approach the problem in the following order: (1) What is the desired data output? (2) What is the required data input for this output? (3) What happens to the input data to get the desired output? What process does it undergo? </a:t>
            </a:r>
            <a:endParaRPr/>
          </a:p>
        </p:txBody>
      </p:sp>
      <p:sp>
        <p:nvSpPr>
          <p:cNvPr id="460" name="Google Shape;460;p32"/>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 AN APP IN A DAY</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4" name="Shape 464"/>
        <p:cNvGrpSpPr/>
        <p:nvPr/>
      </p:nvGrpSpPr>
      <p:grpSpPr>
        <a:xfrm>
          <a:off x="0" y="0"/>
          <a:ext cx="0" cy="0"/>
          <a:chOff x="0" y="0"/>
          <a:chExt cx="0" cy="0"/>
        </a:xfrm>
      </p:grpSpPr>
      <p:sp>
        <p:nvSpPr>
          <p:cNvPr id="465" name="Google Shape;465;p33"/>
          <p:cNvSpPr txBox="1"/>
          <p:nvPr>
            <p:ph idx="1" type="subTitle"/>
          </p:nvPr>
        </p:nvSpPr>
        <p:spPr>
          <a:xfrm>
            <a:off x="1108025" y="1977550"/>
            <a:ext cx="8475900" cy="17595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2400"/>
              <a:t>M</a:t>
            </a:r>
            <a:r>
              <a:rPr lang="en-GB" sz="2400"/>
              <a:t>aking great a</a:t>
            </a:r>
            <a:r>
              <a:rPr lang="en-GB" sz="2400"/>
              <a:t>pps requires hard work and constant improvement. </a:t>
            </a:r>
            <a:r>
              <a:rPr lang="en-GB" sz="2400"/>
              <a:t>App development is a journey. Where will your journey end?</a:t>
            </a:r>
            <a:endParaRPr sz="2400"/>
          </a:p>
          <a:p>
            <a:pPr indent="0" lvl="0" marL="0" rtl="0" algn="l">
              <a:spcBef>
                <a:spcPts val="0"/>
              </a:spcBef>
              <a:spcAft>
                <a:spcPts val="0"/>
              </a:spcAft>
              <a:buNone/>
            </a:pPr>
            <a:r>
              <a:t/>
            </a:r>
            <a:endParaRPr sz="2400"/>
          </a:p>
          <a:p>
            <a:pPr indent="0" lvl="0" marL="0" rtl="0" algn="l">
              <a:lnSpc>
                <a:spcPct val="115000"/>
              </a:lnSpc>
              <a:spcBef>
                <a:spcPts val="0"/>
              </a:spcBef>
              <a:spcAft>
                <a:spcPts val="0"/>
              </a:spcAft>
              <a:buNone/>
            </a:pPr>
            <a:r>
              <a:rPr b="0" lang="en-GB" sz="2400"/>
              <a:t>To develop your app idea further check out these great tools:</a:t>
            </a:r>
            <a:endParaRPr b="0" sz="2400"/>
          </a:p>
          <a:p>
            <a:pPr indent="-381000" lvl="0" marL="457200" rtl="0" algn="l">
              <a:lnSpc>
                <a:spcPct val="115000"/>
              </a:lnSpc>
              <a:spcBef>
                <a:spcPts val="0"/>
              </a:spcBef>
              <a:spcAft>
                <a:spcPts val="0"/>
              </a:spcAft>
              <a:buSzPts val="2400"/>
              <a:buChar char="●"/>
            </a:pPr>
            <a:r>
              <a:rPr b="0" lang="en-GB" sz="2400" u="sng">
                <a:solidFill>
                  <a:schemeClr val="hlink"/>
                </a:solidFill>
                <a:hlinkClick r:id="rId3"/>
              </a:rPr>
              <a:t>https://marvelapp.com/</a:t>
            </a:r>
            <a:endParaRPr b="0" sz="2400"/>
          </a:p>
          <a:p>
            <a:pPr indent="-381000" lvl="0" marL="457200" rtl="0" algn="l">
              <a:lnSpc>
                <a:spcPct val="115000"/>
              </a:lnSpc>
              <a:spcBef>
                <a:spcPts val="0"/>
              </a:spcBef>
              <a:spcAft>
                <a:spcPts val="0"/>
              </a:spcAft>
              <a:buSzPts val="2400"/>
              <a:buChar char="●"/>
            </a:pPr>
            <a:r>
              <a:rPr b="0" lang="en-GB" sz="2400" u="sng">
                <a:solidFill>
                  <a:schemeClr val="hlink"/>
                </a:solidFill>
                <a:hlinkClick r:id="rId4"/>
              </a:rPr>
              <a:t>http://appinventor.mit.edu/explore/front.html</a:t>
            </a:r>
            <a:endParaRPr b="0" sz="2400"/>
          </a:p>
          <a:p>
            <a:pPr indent="-381000" lvl="0" marL="457200" rtl="0" algn="l">
              <a:lnSpc>
                <a:spcPct val="115000"/>
              </a:lnSpc>
              <a:spcBef>
                <a:spcPts val="0"/>
              </a:spcBef>
              <a:spcAft>
                <a:spcPts val="0"/>
              </a:spcAft>
              <a:buSzPts val="2400"/>
              <a:buChar char="●"/>
            </a:pPr>
            <a:r>
              <a:rPr b="0" lang="en-GB" sz="2400" u="sng">
                <a:solidFill>
                  <a:schemeClr val="hlink"/>
                </a:solidFill>
                <a:hlinkClick r:id="rId5"/>
              </a:rPr>
              <a:t>https://code.org/educate/applab</a:t>
            </a:r>
            <a:endParaRPr b="0" sz="2400"/>
          </a:p>
          <a:p>
            <a:pPr indent="0" lvl="0" marL="0" rtl="0" algn="l">
              <a:spcBef>
                <a:spcPts val="0"/>
              </a:spcBef>
              <a:spcAft>
                <a:spcPts val="0"/>
              </a:spcAft>
              <a:buNone/>
            </a:pPr>
            <a:r>
              <a:t/>
            </a:r>
            <a:endParaRPr sz="2400"/>
          </a:p>
          <a:p>
            <a:pPr indent="0" lvl="0" marL="0" rtl="0" algn="l">
              <a:spcBef>
                <a:spcPts val="0"/>
              </a:spcBef>
              <a:spcAft>
                <a:spcPts val="0"/>
              </a:spcAft>
              <a:buNone/>
            </a:pPr>
            <a:r>
              <a:t/>
            </a:r>
            <a:endParaRPr sz="2400"/>
          </a:p>
        </p:txBody>
      </p:sp>
      <p:sp>
        <p:nvSpPr>
          <p:cNvPr id="466" name="Google Shape;466;p33"/>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Ace</a:t>
            </a:r>
            <a:r>
              <a:rPr lang="en-GB">
                <a:solidFill>
                  <a:srgbClr val="59B246"/>
                </a:solidFill>
              </a:rPr>
              <a:t>, course complete!</a:t>
            </a:r>
            <a:endParaRPr>
              <a:solidFill>
                <a:srgbClr val="59B246"/>
              </a:solidFill>
            </a:endParaRPr>
          </a:p>
        </p:txBody>
      </p:sp>
      <p:pic>
        <p:nvPicPr>
          <p:cNvPr id="467" name="Google Shape;467;p33"/>
          <p:cNvPicPr preferRelativeResize="0"/>
          <p:nvPr/>
        </p:nvPicPr>
        <p:blipFill>
          <a:blip r:embed="rId6">
            <a:alphaModFix/>
          </a:blip>
          <a:stretch>
            <a:fillRect/>
          </a:stretch>
        </p:blipFill>
        <p:spPr>
          <a:xfrm>
            <a:off x="1236650" y="6093688"/>
            <a:ext cx="1632675" cy="7483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1" name="Shape 471"/>
        <p:cNvGrpSpPr/>
        <p:nvPr/>
      </p:nvGrpSpPr>
      <p:grpSpPr>
        <a:xfrm>
          <a:off x="0" y="0"/>
          <a:ext cx="0" cy="0"/>
          <a:chOff x="0" y="0"/>
          <a:chExt cx="0" cy="0"/>
        </a:xfrm>
      </p:grpSpPr>
      <p:sp>
        <p:nvSpPr>
          <p:cNvPr id="472" name="Google Shape;472;p34"/>
          <p:cNvSpPr txBox="1"/>
          <p:nvPr>
            <p:ph idx="1" type="subTitle"/>
          </p:nvPr>
        </p:nvSpPr>
        <p:spPr>
          <a:xfrm>
            <a:off x="1108025" y="1977550"/>
            <a:ext cx="8475900" cy="33900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2000"/>
              <a:t>Apps for Good</a:t>
            </a:r>
            <a:r>
              <a:rPr lang="en-GB" sz="2000"/>
              <a:t> materials are licensed under the Creative Commons </a:t>
            </a:r>
            <a:r>
              <a:rPr lang="en-GB" sz="2000" u="sng">
                <a:solidFill>
                  <a:schemeClr val="hlink"/>
                </a:solidFill>
                <a:hlinkClick r:id="rId3"/>
              </a:rPr>
              <a:t>Attribution-NonCommercial-ShareAlike CC-BY-NC-SA License</a:t>
            </a:r>
            <a:endParaRPr sz="2000"/>
          </a:p>
          <a:p>
            <a:pPr indent="0" lvl="0" marL="0" rtl="0" algn="l">
              <a:spcBef>
                <a:spcPts val="0"/>
              </a:spcBef>
              <a:spcAft>
                <a:spcPts val="0"/>
              </a:spcAft>
              <a:buNone/>
            </a:pPr>
            <a:r>
              <a:t/>
            </a:r>
            <a:endParaRPr sz="1400"/>
          </a:p>
          <a:p>
            <a:pPr indent="0" lvl="0" marL="0" rtl="0" algn="l">
              <a:spcBef>
                <a:spcPts val="0"/>
              </a:spcBef>
              <a:spcAft>
                <a:spcPts val="0"/>
              </a:spcAft>
              <a:buNone/>
            </a:pPr>
            <a:r>
              <a:rPr lang="en-GB" sz="1600"/>
              <a:t>You are free to:</a:t>
            </a:r>
            <a:endParaRPr sz="1600"/>
          </a:p>
          <a:p>
            <a:pPr indent="-330200" lvl="0" marL="457200" rtl="0" algn="l">
              <a:spcBef>
                <a:spcPts val="400"/>
              </a:spcBef>
              <a:spcAft>
                <a:spcPts val="0"/>
              </a:spcAft>
              <a:buSzPts val="1600"/>
              <a:buChar char="●"/>
            </a:pPr>
            <a:r>
              <a:rPr b="0" lang="en-GB" sz="1600"/>
              <a:t>Share — Copy and redistribute the material in any medium or format</a:t>
            </a:r>
            <a:endParaRPr b="0" sz="1600"/>
          </a:p>
          <a:p>
            <a:pPr indent="-330200" lvl="0" marL="457200" rtl="0" algn="l">
              <a:spcBef>
                <a:spcPts val="0"/>
              </a:spcBef>
              <a:spcAft>
                <a:spcPts val="0"/>
              </a:spcAft>
              <a:buSzPts val="1600"/>
              <a:buChar char="●"/>
            </a:pPr>
            <a:r>
              <a:rPr b="0" lang="en-GB" sz="1600"/>
              <a:t>Adapt — Remix, transform, and build upon the material</a:t>
            </a:r>
            <a:endParaRPr b="0" sz="1600"/>
          </a:p>
          <a:p>
            <a:pPr indent="0" lvl="0" marL="0" rtl="0" algn="l">
              <a:spcBef>
                <a:spcPts val="0"/>
              </a:spcBef>
              <a:spcAft>
                <a:spcPts val="0"/>
              </a:spcAft>
              <a:buNone/>
            </a:pPr>
            <a:r>
              <a:t/>
            </a:r>
            <a:endParaRPr b="0" sz="1600"/>
          </a:p>
          <a:p>
            <a:pPr indent="0" lvl="0" marL="0" rtl="0" algn="l">
              <a:spcBef>
                <a:spcPts val="0"/>
              </a:spcBef>
              <a:spcAft>
                <a:spcPts val="0"/>
              </a:spcAft>
              <a:buNone/>
            </a:pPr>
            <a:r>
              <a:rPr lang="en-GB" sz="1600"/>
              <a:t>Under these terms:</a:t>
            </a:r>
            <a:endParaRPr sz="1600"/>
          </a:p>
          <a:p>
            <a:pPr indent="-330200" lvl="0" marL="457200" rtl="0" algn="l">
              <a:spcBef>
                <a:spcPts val="400"/>
              </a:spcBef>
              <a:spcAft>
                <a:spcPts val="0"/>
              </a:spcAft>
              <a:buSzPts val="1600"/>
              <a:buChar char="●"/>
            </a:pPr>
            <a:r>
              <a:rPr b="0" lang="en-GB" sz="1600"/>
              <a:t>Attribution – You must attribute the material to Apps for Good</a:t>
            </a:r>
            <a:endParaRPr b="0" sz="1600"/>
          </a:p>
          <a:p>
            <a:pPr indent="-330200" lvl="0" marL="457200" rtl="0" algn="l">
              <a:spcBef>
                <a:spcPts val="0"/>
              </a:spcBef>
              <a:spcAft>
                <a:spcPts val="0"/>
              </a:spcAft>
              <a:buSzPts val="1600"/>
              <a:buChar char="●"/>
            </a:pPr>
            <a:r>
              <a:rPr b="0" lang="en-GB" sz="1600"/>
              <a:t>Non Commercial – You may not use the material for commercial purposes</a:t>
            </a:r>
            <a:endParaRPr b="0" sz="1600"/>
          </a:p>
          <a:p>
            <a:pPr indent="-330200" lvl="0" marL="457200" rtl="0" algn="l">
              <a:spcBef>
                <a:spcPts val="0"/>
              </a:spcBef>
              <a:spcAft>
                <a:spcPts val="0"/>
              </a:spcAft>
              <a:buSzPts val="1600"/>
              <a:buChar char="●"/>
            </a:pPr>
            <a:r>
              <a:rPr b="0" lang="en-GB" sz="1600"/>
              <a:t>Share Alike – If you remix, transform, or build upon the material, you must distribute your contributions under the same license as the original</a:t>
            </a:r>
            <a:endParaRPr b="0" sz="1600"/>
          </a:p>
        </p:txBody>
      </p:sp>
      <p:sp>
        <p:nvSpPr>
          <p:cNvPr id="473" name="Google Shape;473;p34"/>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Using these materials</a:t>
            </a:r>
            <a:endParaRPr>
              <a:solidFill>
                <a:srgbClr val="59B246"/>
              </a:solidFill>
            </a:endParaRPr>
          </a:p>
        </p:txBody>
      </p:sp>
      <p:pic>
        <p:nvPicPr>
          <p:cNvPr id="474" name="Google Shape;474;p34"/>
          <p:cNvPicPr preferRelativeResize="0"/>
          <p:nvPr/>
        </p:nvPicPr>
        <p:blipFill>
          <a:blip r:embed="rId4">
            <a:alphaModFix/>
          </a:blip>
          <a:stretch>
            <a:fillRect/>
          </a:stretch>
        </p:blipFill>
        <p:spPr>
          <a:xfrm>
            <a:off x="1236650" y="6093688"/>
            <a:ext cx="1632675" cy="748300"/>
          </a:xfrm>
          <a:prstGeom prst="rect">
            <a:avLst/>
          </a:prstGeom>
          <a:noFill/>
          <a:ln>
            <a:noFill/>
          </a:ln>
        </p:spPr>
      </p:pic>
      <p:pic>
        <p:nvPicPr>
          <p:cNvPr id="475" name="Google Shape;475;p34"/>
          <p:cNvPicPr preferRelativeResize="0"/>
          <p:nvPr/>
        </p:nvPicPr>
        <p:blipFill>
          <a:blip r:embed="rId5">
            <a:alphaModFix/>
          </a:blip>
          <a:stretch>
            <a:fillRect/>
          </a:stretch>
        </p:blipFill>
        <p:spPr>
          <a:xfrm>
            <a:off x="7720600" y="6380800"/>
            <a:ext cx="1863324" cy="461175"/>
          </a:xfrm>
          <a:prstGeom prst="rect">
            <a:avLst/>
          </a:prstGeom>
          <a:noFill/>
          <a:ln>
            <a:noFill/>
          </a:ln>
        </p:spPr>
      </p:pic>
      <p:pic>
        <p:nvPicPr>
          <p:cNvPr id="476" name="Google Shape;476;p34"/>
          <p:cNvPicPr preferRelativeResize="0"/>
          <p:nvPr/>
        </p:nvPicPr>
        <p:blipFill>
          <a:blip r:embed="rId6">
            <a:alphaModFix/>
          </a:blip>
          <a:stretch>
            <a:fillRect/>
          </a:stretch>
        </p:blipFill>
        <p:spPr>
          <a:xfrm>
            <a:off x="7720600" y="5909342"/>
            <a:ext cx="1531150" cy="358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7"/>
          <p:cNvSpPr txBox="1"/>
          <p:nvPr>
            <p:ph idx="1" type="subTitle"/>
          </p:nvPr>
        </p:nvSpPr>
        <p:spPr>
          <a:xfrm>
            <a:off x="1108025" y="1977550"/>
            <a:ext cx="8475900" cy="94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rgbClr val="34495E"/>
                </a:solidFill>
              </a:rPr>
              <a:t>In this project, you and your team will work together to </a:t>
            </a:r>
            <a:r>
              <a:rPr lang="en-GB">
                <a:solidFill>
                  <a:srgbClr val="34495E"/>
                </a:solidFill>
              </a:rPr>
              <a:t>design</a:t>
            </a:r>
            <a:r>
              <a:rPr lang="en-GB">
                <a:solidFill>
                  <a:srgbClr val="34495E"/>
                </a:solidFill>
              </a:rPr>
              <a:t> an app that solves a problem you care about.</a:t>
            </a:r>
            <a:endParaRPr>
              <a:solidFill>
                <a:srgbClr val="34495E"/>
              </a:solidFill>
            </a:endParaRPr>
          </a:p>
        </p:txBody>
      </p:sp>
      <p:grpSp>
        <p:nvGrpSpPr>
          <p:cNvPr id="132" name="Google Shape;132;p17"/>
          <p:cNvGrpSpPr/>
          <p:nvPr/>
        </p:nvGrpSpPr>
        <p:grpSpPr>
          <a:xfrm>
            <a:off x="-1288948" y="4688166"/>
            <a:ext cx="13269557" cy="5915069"/>
            <a:chOff x="-372900" y="4406875"/>
            <a:chExt cx="11153700" cy="4971900"/>
          </a:xfrm>
        </p:grpSpPr>
        <p:grpSp>
          <p:nvGrpSpPr>
            <p:cNvPr id="133" name="Google Shape;133;p17"/>
            <p:cNvGrpSpPr/>
            <p:nvPr/>
          </p:nvGrpSpPr>
          <p:grpSpPr>
            <a:xfrm>
              <a:off x="-372900" y="4406875"/>
              <a:ext cx="2447400" cy="4971900"/>
              <a:chOff x="4877400" y="1492325"/>
              <a:chExt cx="2447400" cy="4971900"/>
            </a:xfrm>
          </p:grpSpPr>
          <p:sp>
            <p:nvSpPr>
              <p:cNvPr id="134" name="Google Shape;134;p17"/>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7"/>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7"/>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7"/>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7"/>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7"/>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7"/>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7"/>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7"/>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3" name="Google Shape;143;p17"/>
            <p:cNvGrpSpPr/>
            <p:nvPr/>
          </p:nvGrpSpPr>
          <p:grpSpPr>
            <a:xfrm>
              <a:off x="2529200" y="4406875"/>
              <a:ext cx="2447400" cy="4971900"/>
              <a:chOff x="4877400" y="1492325"/>
              <a:chExt cx="2447400" cy="4971900"/>
            </a:xfrm>
          </p:grpSpPr>
          <p:sp>
            <p:nvSpPr>
              <p:cNvPr id="144" name="Google Shape;144;p17"/>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7"/>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7"/>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7"/>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7"/>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7"/>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7"/>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7"/>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7"/>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3" name="Google Shape;153;p17"/>
            <p:cNvGrpSpPr/>
            <p:nvPr/>
          </p:nvGrpSpPr>
          <p:grpSpPr>
            <a:xfrm>
              <a:off x="5431300" y="4406875"/>
              <a:ext cx="2447400" cy="4971900"/>
              <a:chOff x="4877400" y="1492325"/>
              <a:chExt cx="2447400" cy="4971900"/>
            </a:xfrm>
          </p:grpSpPr>
          <p:sp>
            <p:nvSpPr>
              <p:cNvPr id="154" name="Google Shape;154;p17"/>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7"/>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7"/>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7"/>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7"/>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7"/>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7"/>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7"/>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7"/>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3" name="Google Shape;163;p17"/>
            <p:cNvGrpSpPr/>
            <p:nvPr/>
          </p:nvGrpSpPr>
          <p:grpSpPr>
            <a:xfrm>
              <a:off x="8333400" y="4406875"/>
              <a:ext cx="2447400" cy="4971900"/>
              <a:chOff x="4877400" y="1492325"/>
              <a:chExt cx="2447400" cy="4971900"/>
            </a:xfrm>
          </p:grpSpPr>
          <p:sp>
            <p:nvSpPr>
              <p:cNvPr id="164" name="Google Shape;164;p17"/>
              <p:cNvSpPr/>
              <p:nvPr/>
            </p:nvSpPr>
            <p:spPr>
              <a:xfrm>
                <a:off x="4904100" y="1492325"/>
                <a:ext cx="2394000" cy="4971900"/>
              </a:xfrm>
              <a:prstGeom prst="roundRect">
                <a:avLst>
                  <a:gd fmla="val 13978"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7"/>
              <p:cNvSpPr/>
              <p:nvPr/>
            </p:nvSpPr>
            <p:spPr>
              <a:xfrm>
                <a:off x="5028925" y="2114000"/>
                <a:ext cx="2124300" cy="37638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7"/>
              <p:cNvSpPr/>
              <p:nvPr/>
            </p:nvSpPr>
            <p:spPr>
              <a:xfrm>
                <a:off x="5629275" y="1750775"/>
                <a:ext cx="104700" cy="1047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7"/>
              <p:cNvSpPr/>
              <p:nvPr/>
            </p:nvSpPr>
            <p:spPr>
              <a:xfrm>
                <a:off x="72981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7"/>
              <p:cNvSpPr/>
              <p:nvPr/>
            </p:nvSpPr>
            <p:spPr>
              <a:xfrm>
                <a:off x="5852850" y="1773575"/>
                <a:ext cx="496500" cy="59100"/>
              </a:xfrm>
              <a:prstGeom prst="roundRect">
                <a:avLst>
                  <a:gd fmla="val 50000" name="adj"/>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7"/>
              <p:cNvSpPr/>
              <p:nvPr/>
            </p:nvSpPr>
            <p:spPr>
              <a:xfrm>
                <a:off x="5895650" y="5975625"/>
                <a:ext cx="390900" cy="3909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7"/>
              <p:cNvSpPr/>
              <p:nvPr/>
            </p:nvSpPr>
            <p:spPr>
              <a:xfrm>
                <a:off x="4877400" y="2559113"/>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7"/>
              <p:cNvSpPr/>
              <p:nvPr/>
            </p:nvSpPr>
            <p:spPr>
              <a:xfrm>
                <a:off x="4877400" y="3102038"/>
                <a:ext cx="26700" cy="3909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7"/>
              <p:cNvSpPr/>
              <p:nvPr/>
            </p:nvSpPr>
            <p:spPr>
              <a:xfrm>
                <a:off x="4877400" y="2166950"/>
                <a:ext cx="26700" cy="1860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173" name="Google Shape;173;p17"/>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Welcome</a:t>
            </a:r>
            <a:endParaRPr>
              <a:solidFill>
                <a:srgbClr val="59B246"/>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8"/>
          <p:cNvSpPr txBox="1"/>
          <p:nvPr>
            <p:ph type="ctrTitle"/>
          </p:nvPr>
        </p:nvSpPr>
        <p:spPr>
          <a:xfrm>
            <a:off x="1108025" y="1556150"/>
            <a:ext cx="8475900" cy="789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COURSE ACTIVITIES</a:t>
            </a:r>
            <a:endParaRPr/>
          </a:p>
        </p:txBody>
      </p:sp>
      <p:graphicFrame>
        <p:nvGraphicFramePr>
          <p:cNvPr id="179" name="Google Shape;179;p18"/>
          <p:cNvGraphicFramePr/>
          <p:nvPr/>
        </p:nvGraphicFramePr>
        <p:xfrm>
          <a:off x="1108025" y="2830425"/>
          <a:ext cx="3000000" cy="3000000"/>
        </p:xfrm>
        <a:graphic>
          <a:graphicData uri="http://schemas.openxmlformats.org/drawingml/2006/table">
            <a:tbl>
              <a:tblPr>
                <a:noFill/>
                <a:tableStyleId>{9C5A0B38-689E-4C82-B12C-BC8DB45DC3F0}</a:tableStyleId>
              </a:tblPr>
              <a:tblGrid>
                <a:gridCol w="4042375"/>
              </a:tblGrid>
              <a:tr h="3247275">
                <a:tc>
                  <a:txBody>
                    <a:bodyPr/>
                    <a:lstStyle/>
                    <a:p>
                      <a:pPr indent="0" lvl="0" marL="0" rtl="0" algn="l">
                        <a:lnSpc>
                          <a:spcPct val="180000"/>
                        </a:lnSpc>
                        <a:spcBef>
                          <a:spcPts val="0"/>
                        </a:spcBef>
                        <a:spcAft>
                          <a:spcPts val="0"/>
                        </a:spcAft>
                        <a:buNone/>
                      </a:pPr>
                      <a:r>
                        <a:t/>
                      </a:r>
                      <a:endParaRPr sz="1600">
                        <a:solidFill>
                          <a:srgbClr val="34495E"/>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graphicFrame>
        <p:nvGraphicFramePr>
          <p:cNvPr id="180" name="Google Shape;180;p18"/>
          <p:cNvGraphicFramePr/>
          <p:nvPr/>
        </p:nvGraphicFramePr>
        <p:xfrm>
          <a:off x="5150388" y="2830425"/>
          <a:ext cx="3000000" cy="3000000"/>
        </p:xfrm>
        <a:graphic>
          <a:graphicData uri="http://schemas.openxmlformats.org/drawingml/2006/table">
            <a:tbl>
              <a:tblPr>
                <a:noFill/>
                <a:tableStyleId>{9C5A0B38-689E-4C82-B12C-BC8DB45DC3F0}</a:tableStyleId>
              </a:tblPr>
              <a:tblGrid>
                <a:gridCol w="3983100"/>
              </a:tblGrid>
              <a:tr h="3247275">
                <a:tc>
                  <a:txBody>
                    <a:bodyPr/>
                    <a:lstStyle/>
                    <a:p>
                      <a:pPr indent="0" lvl="0" marL="0" rtl="0" algn="l">
                        <a:lnSpc>
                          <a:spcPct val="180000"/>
                        </a:lnSpc>
                        <a:spcBef>
                          <a:spcPts val="0"/>
                        </a:spcBef>
                        <a:spcAft>
                          <a:spcPts val="2000"/>
                        </a:spcAft>
                        <a:buNone/>
                      </a:pPr>
                      <a:r>
                        <a:t/>
                      </a:r>
                      <a:endParaRPr sz="1600">
                        <a:solidFill>
                          <a:srgbClr val="34495E"/>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181" name="Google Shape;181;p18"/>
          <p:cNvSpPr txBox="1"/>
          <p:nvPr>
            <p:ph idx="1" type="subTitle"/>
          </p:nvPr>
        </p:nvSpPr>
        <p:spPr>
          <a:xfrm>
            <a:off x="1108025" y="1131650"/>
            <a:ext cx="8475900" cy="5007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b="1" lang="en-GB">
                <a:solidFill>
                  <a:srgbClr val="59B246"/>
                </a:solidFill>
              </a:rPr>
              <a:t>DESIGN AN APP IN A DAY</a:t>
            </a:r>
            <a:endParaRPr b="1">
              <a:solidFill>
                <a:srgbClr val="59B246"/>
              </a:solidFill>
            </a:endParaRPr>
          </a:p>
        </p:txBody>
      </p:sp>
      <p:sp>
        <p:nvSpPr>
          <p:cNvPr id="182" name="Google Shape;182;p18"/>
          <p:cNvSpPr/>
          <p:nvPr/>
        </p:nvSpPr>
        <p:spPr>
          <a:xfrm>
            <a:off x="1108025" y="3074575"/>
            <a:ext cx="4237800" cy="3423900"/>
          </a:xfrm>
          <a:prstGeom prst="rect">
            <a:avLst/>
          </a:prstGeom>
          <a:noFill/>
          <a:ln>
            <a:noFill/>
          </a:ln>
        </p:spPr>
        <p:txBody>
          <a:bodyPr anchorCtr="0" anchor="t" bIns="91425" lIns="91425" spcFirstLastPara="1" rIns="91425" wrap="square" tIns="91425">
            <a:noAutofit/>
          </a:bodyPr>
          <a:lstStyle/>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1</a:t>
            </a:r>
            <a:r>
              <a:rPr lang="en-GB" sz="1500">
                <a:solidFill>
                  <a:srgbClr val="34495E"/>
                </a:solidFill>
              </a:rPr>
              <a:t> – </a:t>
            </a:r>
            <a:r>
              <a:rPr lang="en-GB" sz="1500" u="sng">
                <a:solidFill>
                  <a:srgbClr val="337AB7"/>
                </a:solidFill>
                <a:hlinkClick action="ppaction://hlinksldjump" r:id="rId3">
                  <a:extLst>
                    <a:ext uri="{A12FA001-AC4F-418D-AE19-62706E023703}">
                      <ahyp:hlinkClr val="tx"/>
                    </a:ext>
                  </a:extLst>
                </a:hlinkClick>
              </a:rPr>
              <a:t>Review existing apps</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2 - </a:t>
            </a:r>
            <a:r>
              <a:rPr lang="en-GB" sz="1500" u="sng">
                <a:solidFill>
                  <a:schemeClr val="hlink"/>
                </a:solidFill>
                <a:hlinkClick action="ppaction://hlinksldjump" r:id="rId4"/>
              </a:rPr>
              <a:t>Identify your communities</a:t>
            </a:r>
            <a:endParaRPr sz="1500">
              <a:solidFill>
                <a:schemeClr val="dk2"/>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3</a:t>
            </a:r>
            <a:r>
              <a:rPr lang="en-GB" sz="1500">
                <a:solidFill>
                  <a:srgbClr val="34495E"/>
                </a:solidFill>
              </a:rPr>
              <a:t> – </a:t>
            </a:r>
            <a:r>
              <a:rPr lang="en-GB" sz="1500" u="sng">
                <a:solidFill>
                  <a:schemeClr val="hlink"/>
                </a:solidFill>
                <a:hlinkClick action="ppaction://hlinksldjump" r:id="rId5"/>
              </a:rPr>
              <a:t>Spot possible problems</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4</a:t>
            </a:r>
            <a:r>
              <a:rPr lang="en-GB" sz="1500">
                <a:solidFill>
                  <a:srgbClr val="34495E"/>
                </a:solidFill>
              </a:rPr>
              <a:t> – </a:t>
            </a:r>
            <a:r>
              <a:rPr lang="en-GB" sz="1500" u="sng">
                <a:solidFill>
                  <a:schemeClr val="hlink"/>
                </a:solidFill>
                <a:hlinkClick action="ppaction://hlinksldjump" r:id="rId6"/>
              </a:rPr>
              <a:t>Filter through problems</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5</a:t>
            </a:r>
            <a:r>
              <a:rPr lang="en-GB" sz="1500">
                <a:solidFill>
                  <a:srgbClr val="59B246"/>
                </a:solidFill>
              </a:rPr>
              <a:t> </a:t>
            </a:r>
            <a:r>
              <a:rPr lang="en-GB" sz="1500">
                <a:solidFill>
                  <a:srgbClr val="34495E"/>
                </a:solidFill>
              </a:rPr>
              <a:t>– </a:t>
            </a:r>
            <a:r>
              <a:rPr lang="en-GB" sz="1500" u="sng">
                <a:solidFill>
                  <a:schemeClr val="hlink"/>
                </a:solidFill>
                <a:hlinkClick action="ppaction://hlinksldjump" r:id="rId7"/>
              </a:rPr>
              <a:t>Brainstorm solutions</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6</a:t>
            </a:r>
            <a:r>
              <a:rPr lang="en-GB" sz="1500">
                <a:solidFill>
                  <a:srgbClr val="59B246"/>
                </a:solidFill>
              </a:rPr>
              <a:t> </a:t>
            </a:r>
            <a:r>
              <a:rPr lang="en-GB" sz="1500">
                <a:solidFill>
                  <a:srgbClr val="34495E"/>
                </a:solidFill>
              </a:rPr>
              <a:t>– </a:t>
            </a:r>
            <a:r>
              <a:rPr lang="en-GB" sz="1500" u="sng">
                <a:solidFill>
                  <a:schemeClr val="hlink"/>
                </a:solidFill>
                <a:hlinkClick action="ppaction://hlinksldjump" r:id="rId8"/>
              </a:rPr>
              <a:t>Draft mini elevator pitch</a:t>
            </a:r>
            <a:endParaRPr sz="1500">
              <a:solidFill>
                <a:srgbClr val="337AB7"/>
              </a:solidFill>
            </a:endParaRPr>
          </a:p>
          <a:p>
            <a:pPr indent="0" lvl="0" marL="0" rtl="0" algn="l">
              <a:spcBef>
                <a:spcPts val="0"/>
              </a:spcBef>
              <a:spcAft>
                <a:spcPts val="0"/>
              </a:spcAft>
              <a:buNone/>
            </a:pPr>
            <a:r>
              <a:t/>
            </a:r>
            <a:endParaRPr sz="1500">
              <a:solidFill>
                <a:srgbClr val="34495E"/>
              </a:solidFill>
            </a:endParaRPr>
          </a:p>
        </p:txBody>
      </p:sp>
      <p:sp>
        <p:nvSpPr>
          <p:cNvPr id="183" name="Google Shape;183;p18"/>
          <p:cNvSpPr/>
          <p:nvPr/>
        </p:nvSpPr>
        <p:spPr>
          <a:xfrm>
            <a:off x="5345975" y="3074575"/>
            <a:ext cx="4237800" cy="3423900"/>
          </a:xfrm>
          <a:prstGeom prst="rect">
            <a:avLst/>
          </a:prstGeom>
          <a:noFill/>
          <a:ln>
            <a:noFill/>
          </a:ln>
        </p:spPr>
        <p:txBody>
          <a:bodyPr anchorCtr="0" anchor="t" bIns="91425" lIns="91425" spcFirstLastPara="1" rIns="91425" wrap="square" tIns="91425">
            <a:noAutofit/>
          </a:bodyPr>
          <a:lstStyle/>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7</a:t>
            </a:r>
            <a:r>
              <a:rPr lang="en-GB" sz="1500">
                <a:solidFill>
                  <a:srgbClr val="59B246"/>
                </a:solidFill>
              </a:rPr>
              <a:t> </a:t>
            </a:r>
            <a:r>
              <a:rPr lang="en-GB" sz="1500">
                <a:solidFill>
                  <a:srgbClr val="34495E"/>
                </a:solidFill>
              </a:rPr>
              <a:t>– </a:t>
            </a:r>
            <a:r>
              <a:rPr lang="en-GB" sz="1500" u="sng">
                <a:solidFill>
                  <a:schemeClr val="hlink"/>
                </a:solidFill>
                <a:hlinkClick action="ppaction://hlinksldjump" r:id="rId9"/>
              </a:rPr>
              <a:t>Create a user profile</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8</a:t>
            </a:r>
            <a:r>
              <a:rPr lang="en-GB" sz="1500">
                <a:solidFill>
                  <a:srgbClr val="34495E"/>
                </a:solidFill>
              </a:rPr>
              <a:t> – </a:t>
            </a:r>
            <a:r>
              <a:rPr lang="en-GB" sz="1500" u="sng">
                <a:solidFill>
                  <a:schemeClr val="hlink"/>
                </a:solidFill>
                <a:hlinkClick action="ppaction://hlinksldjump" r:id="rId10"/>
              </a:rPr>
              <a:t>List user needs and features</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9</a:t>
            </a:r>
            <a:r>
              <a:rPr lang="en-GB" sz="1500">
                <a:solidFill>
                  <a:srgbClr val="59B246"/>
                </a:solidFill>
              </a:rPr>
              <a:t> </a:t>
            </a:r>
            <a:r>
              <a:rPr lang="en-GB" sz="1500">
                <a:solidFill>
                  <a:srgbClr val="34495E"/>
                </a:solidFill>
              </a:rPr>
              <a:t>– </a:t>
            </a:r>
            <a:r>
              <a:rPr lang="en-GB" sz="1500" u="sng">
                <a:solidFill>
                  <a:schemeClr val="hlink"/>
                </a:solidFill>
                <a:hlinkClick action="ppaction://hlinksldjump" r:id="rId11"/>
              </a:rPr>
              <a:t>Develop an MVP</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10</a:t>
            </a:r>
            <a:r>
              <a:rPr lang="en-GB" sz="1500">
                <a:solidFill>
                  <a:srgbClr val="34495E"/>
                </a:solidFill>
              </a:rPr>
              <a:t> – </a:t>
            </a:r>
            <a:r>
              <a:rPr lang="en-GB" sz="1500" u="sng">
                <a:solidFill>
                  <a:srgbClr val="337AB7"/>
                </a:solidFill>
                <a:hlinkClick action="ppaction://hlinksldjump" r:id="rId12">
                  <a:extLst>
                    <a:ext uri="{A12FA001-AC4F-418D-AE19-62706E023703}">
                      <ahyp:hlinkClr val="tx"/>
                    </a:ext>
                  </a:extLst>
                </a:hlinkClick>
              </a:rPr>
              <a:t>Design a paper prototype</a:t>
            </a:r>
            <a:endParaRPr i="1" sz="1500">
              <a:solidFill>
                <a:srgbClr val="337AB7"/>
              </a:solidFill>
            </a:endParaRPr>
          </a:p>
          <a:p>
            <a:pPr indent="0" lvl="0" marL="0" rtl="0" algn="l">
              <a:lnSpc>
                <a:spcPct val="180000"/>
              </a:lnSpc>
              <a:spcBef>
                <a:spcPts val="0"/>
              </a:spcBef>
              <a:spcAft>
                <a:spcPts val="0"/>
              </a:spcAft>
              <a:buNone/>
            </a:pPr>
            <a:r>
              <a:rPr b="1" lang="en-GB" sz="1500">
                <a:solidFill>
                  <a:srgbClr val="59B246"/>
                </a:solidFill>
              </a:rPr>
              <a:t>Activity 11</a:t>
            </a:r>
            <a:r>
              <a:rPr lang="en-GB" sz="1500">
                <a:solidFill>
                  <a:srgbClr val="59B246"/>
                </a:solidFill>
              </a:rPr>
              <a:t> </a:t>
            </a:r>
            <a:r>
              <a:rPr lang="en-GB" sz="1500">
                <a:solidFill>
                  <a:srgbClr val="34495E"/>
                </a:solidFill>
              </a:rPr>
              <a:t>–</a:t>
            </a:r>
            <a:r>
              <a:rPr lang="en-GB" sz="1500" u="sng">
                <a:solidFill>
                  <a:schemeClr val="hlink"/>
                </a:solidFill>
                <a:hlinkClick action="ppaction://hlinksldjump" r:id="rId13"/>
              </a:rPr>
              <a:t> Prepare your pitch</a:t>
            </a:r>
            <a:endParaRPr sz="1500">
              <a:solidFill>
                <a:srgbClr val="337AB7"/>
              </a:solidFill>
            </a:endParaRPr>
          </a:p>
          <a:p>
            <a:pPr indent="0" lvl="0" marL="0" rtl="0" algn="l">
              <a:lnSpc>
                <a:spcPct val="180000"/>
              </a:lnSpc>
              <a:spcBef>
                <a:spcPts val="0"/>
              </a:spcBef>
              <a:spcAft>
                <a:spcPts val="0"/>
              </a:spcAft>
              <a:buNone/>
            </a:pPr>
            <a:r>
              <a:t/>
            </a:r>
            <a:endParaRPr sz="1500">
              <a:solidFill>
                <a:srgbClr val="337AB7"/>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19"/>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a:t>
            </a:r>
            <a:r>
              <a:rPr lang="en-GB">
                <a:solidFill>
                  <a:srgbClr val="59B246"/>
                </a:solidFill>
              </a:rPr>
              <a:t> 1</a:t>
            </a:r>
            <a:endParaRPr>
              <a:solidFill>
                <a:srgbClr val="59B246"/>
              </a:solidFill>
            </a:endParaRPr>
          </a:p>
          <a:p>
            <a:pPr indent="0" lvl="0" marL="0" rtl="0" algn="l">
              <a:spcBef>
                <a:spcPts val="0"/>
              </a:spcBef>
              <a:spcAft>
                <a:spcPts val="0"/>
              </a:spcAft>
              <a:buNone/>
            </a:pPr>
            <a:r>
              <a:rPr lang="en-GB"/>
              <a:t>REVIEW EXISTING APPS</a:t>
            </a:r>
            <a:endParaRPr/>
          </a:p>
        </p:txBody>
      </p:sp>
      <p:sp>
        <p:nvSpPr>
          <p:cNvPr id="189" name="Google Shape;189;p19"/>
          <p:cNvSpPr/>
          <p:nvPr/>
        </p:nvSpPr>
        <p:spPr>
          <a:xfrm>
            <a:off x="505125" y="2022650"/>
            <a:ext cx="48408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rgbClr val="34495E"/>
                </a:solidFill>
              </a:rPr>
              <a:t>What it does</a:t>
            </a:r>
            <a:endParaRPr b="1">
              <a:solidFill>
                <a:srgbClr val="34495E"/>
              </a:solidFill>
            </a:endParaRPr>
          </a:p>
          <a:p>
            <a:pPr indent="0" lvl="0" marL="0" rtl="0" algn="l">
              <a:spcBef>
                <a:spcPts val="0"/>
              </a:spcBef>
              <a:spcAft>
                <a:spcPts val="0"/>
              </a:spcAft>
              <a:buNone/>
            </a:pPr>
            <a:r>
              <a:t/>
            </a:r>
            <a:endParaRPr i="1" sz="800">
              <a:solidFill>
                <a:srgbClr val="34495E"/>
              </a:solidFill>
            </a:endParaRPr>
          </a:p>
          <a:p>
            <a:pPr indent="0" lvl="0" marL="0" rtl="0" algn="l">
              <a:spcBef>
                <a:spcPts val="0"/>
              </a:spcBef>
              <a:spcAft>
                <a:spcPts val="0"/>
              </a:spcAft>
              <a:buNone/>
            </a:pPr>
            <a:r>
              <a:rPr i="1" lang="en-GB" sz="1600">
                <a:solidFill>
                  <a:srgbClr val="34495E"/>
                </a:solidFill>
              </a:rPr>
              <a:t>Captures a sample of audio and identifies it by comparing with files in the app’s database.</a:t>
            </a:r>
            <a:endParaRPr i="1" sz="1600">
              <a:solidFill>
                <a:srgbClr val="34495E"/>
              </a:solidFill>
            </a:endParaRPr>
          </a:p>
          <a:p>
            <a:pPr indent="0" lvl="0" marL="0" rtl="0" algn="l">
              <a:spcBef>
                <a:spcPts val="0"/>
              </a:spcBef>
              <a:spcAft>
                <a:spcPts val="0"/>
              </a:spcAft>
              <a:buNone/>
            </a:pPr>
            <a:r>
              <a:t/>
            </a:r>
            <a:endParaRPr>
              <a:solidFill>
                <a:srgbClr val="262626"/>
              </a:solidFill>
            </a:endParaRPr>
          </a:p>
          <a:p>
            <a:pPr indent="0" lvl="0" marL="0" rtl="0" algn="l">
              <a:spcBef>
                <a:spcPts val="0"/>
              </a:spcBef>
              <a:spcAft>
                <a:spcPts val="0"/>
              </a:spcAft>
              <a:buNone/>
            </a:pPr>
            <a:r>
              <a:rPr b="1" lang="en-GB">
                <a:solidFill>
                  <a:srgbClr val="34495E"/>
                </a:solidFill>
              </a:rPr>
              <a:t>Problem it solves</a:t>
            </a:r>
            <a:endParaRPr b="1">
              <a:solidFill>
                <a:srgbClr val="34495E"/>
              </a:solidFill>
            </a:endParaRPr>
          </a:p>
          <a:p>
            <a:pPr indent="0" lvl="0" marL="0" rtl="0" algn="l">
              <a:spcBef>
                <a:spcPts val="0"/>
              </a:spcBef>
              <a:spcAft>
                <a:spcPts val="0"/>
              </a:spcAft>
              <a:buNone/>
            </a:pPr>
            <a:r>
              <a:t/>
            </a:r>
            <a:endParaRPr sz="800">
              <a:solidFill>
                <a:srgbClr val="34495E"/>
              </a:solidFill>
            </a:endParaRPr>
          </a:p>
          <a:p>
            <a:pPr indent="0" lvl="0" marL="0" rtl="0" algn="l">
              <a:spcBef>
                <a:spcPts val="0"/>
              </a:spcBef>
              <a:spcAft>
                <a:spcPts val="0"/>
              </a:spcAft>
              <a:buNone/>
            </a:pPr>
            <a:r>
              <a:rPr i="1" lang="en-GB" sz="1600">
                <a:solidFill>
                  <a:srgbClr val="34495E"/>
                </a:solidFill>
              </a:rPr>
              <a:t>People hear a song (in a film or TV programme) and don’t know what it is or who it is by.</a:t>
            </a:r>
            <a:endParaRPr i="1" sz="1600">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rPr b="1" lang="en-GB">
                <a:solidFill>
                  <a:srgbClr val="34495E"/>
                </a:solidFill>
              </a:rPr>
              <a:t>Who the app is aimed at</a:t>
            </a:r>
            <a:endParaRPr b="1">
              <a:solidFill>
                <a:srgbClr val="34495E"/>
              </a:solidFill>
            </a:endParaRPr>
          </a:p>
          <a:p>
            <a:pPr indent="0" lvl="0" marL="0" rtl="0" algn="l">
              <a:spcBef>
                <a:spcPts val="0"/>
              </a:spcBef>
              <a:spcAft>
                <a:spcPts val="0"/>
              </a:spcAft>
              <a:buNone/>
            </a:pPr>
            <a:r>
              <a:t/>
            </a:r>
            <a:endParaRPr sz="800">
              <a:solidFill>
                <a:srgbClr val="34495E"/>
              </a:solidFill>
            </a:endParaRPr>
          </a:p>
          <a:p>
            <a:pPr indent="0" lvl="0" marL="0" rtl="0" algn="l">
              <a:spcBef>
                <a:spcPts val="0"/>
              </a:spcBef>
              <a:spcAft>
                <a:spcPts val="0"/>
              </a:spcAft>
              <a:buNone/>
            </a:pPr>
            <a:r>
              <a:rPr i="1" lang="en-GB" sz="1600">
                <a:solidFill>
                  <a:srgbClr val="34495E"/>
                </a:solidFill>
              </a:rPr>
              <a:t>Young people of either gender who like music</a:t>
            </a:r>
            <a:endParaRPr>
              <a:solidFill>
                <a:srgbClr val="34495E"/>
              </a:solidFill>
            </a:endParaRPr>
          </a:p>
          <a:p>
            <a:pPr indent="0" lvl="0" marL="0" rtl="0" algn="l">
              <a:spcBef>
                <a:spcPts val="0"/>
              </a:spcBef>
              <a:spcAft>
                <a:spcPts val="0"/>
              </a:spcAft>
              <a:buNone/>
            </a:pPr>
            <a:r>
              <a:t/>
            </a:r>
            <a:endParaRPr b="1">
              <a:solidFill>
                <a:srgbClr val="34495E"/>
              </a:solidFill>
            </a:endParaRPr>
          </a:p>
          <a:p>
            <a:pPr indent="0" lvl="0" marL="0" rtl="0" algn="l">
              <a:spcBef>
                <a:spcPts val="0"/>
              </a:spcBef>
              <a:spcAft>
                <a:spcPts val="0"/>
              </a:spcAft>
              <a:buNone/>
            </a:pPr>
            <a:r>
              <a:rPr b="1" lang="en-GB">
                <a:solidFill>
                  <a:srgbClr val="34495E"/>
                </a:solidFill>
              </a:rPr>
              <a:t>Phone features used</a:t>
            </a:r>
            <a:endParaRPr b="1">
              <a:solidFill>
                <a:srgbClr val="34495E"/>
              </a:solidFill>
            </a:endParaRPr>
          </a:p>
          <a:p>
            <a:pPr indent="0" lvl="0" marL="0" rtl="0" algn="l">
              <a:spcBef>
                <a:spcPts val="0"/>
              </a:spcBef>
              <a:spcAft>
                <a:spcPts val="0"/>
              </a:spcAft>
              <a:buNone/>
            </a:pPr>
            <a:r>
              <a:t/>
            </a:r>
            <a:endParaRPr b="1" sz="800">
              <a:solidFill>
                <a:srgbClr val="34495E"/>
              </a:solidFill>
            </a:endParaRPr>
          </a:p>
          <a:p>
            <a:pPr indent="-330200" lvl="0" marL="457200" rtl="0" algn="l">
              <a:spcBef>
                <a:spcPts val="0"/>
              </a:spcBef>
              <a:spcAft>
                <a:spcPts val="0"/>
              </a:spcAft>
              <a:buClr>
                <a:srgbClr val="34495E"/>
              </a:buClr>
              <a:buSzPts val="1600"/>
              <a:buChar char="●"/>
            </a:pPr>
            <a:r>
              <a:rPr i="1" lang="en-GB" sz="1600">
                <a:solidFill>
                  <a:srgbClr val="34495E"/>
                </a:solidFill>
              </a:rPr>
              <a:t>Microphone</a:t>
            </a:r>
            <a:endParaRPr i="1" sz="1600">
              <a:solidFill>
                <a:srgbClr val="34495E"/>
              </a:solidFill>
            </a:endParaRPr>
          </a:p>
          <a:p>
            <a:pPr indent="-330200" lvl="0" marL="457200" rtl="0" algn="l">
              <a:spcBef>
                <a:spcPts val="0"/>
              </a:spcBef>
              <a:spcAft>
                <a:spcPts val="0"/>
              </a:spcAft>
              <a:buClr>
                <a:srgbClr val="34495E"/>
              </a:buClr>
              <a:buSzPts val="1600"/>
              <a:buChar char="●"/>
            </a:pPr>
            <a:r>
              <a:rPr i="1" lang="en-GB" sz="1600">
                <a:solidFill>
                  <a:srgbClr val="34495E"/>
                </a:solidFill>
              </a:rPr>
              <a:t>Touch screen</a:t>
            </a:r>
            <a:endParaRPr i="1" sz="1600">
              <a:solidFill>
                <a:srgbClr val="34495E"/>
              </a:solidFill>
            </a:endParaRPr>
          </a:p>
          <a:p>
            <a:pPr indent="-330200" lvl="0" marL="457200" rtl="0" algn="l">
              <a:spcBef>
                <a:spcPts val="0"/>
              </a:spcBef>
              <a:spcAft>
                <a:spcPts val="0"/>
              </a:spcAft>
              <a:buClr>
                <a:srgbClr val="34495E"/>
              </a:buClr>
              <a:buSzPts val="1600"/>
              <a:buChar char="●"/>
            </a:pPr>
            <a:r>
              <a:rPr i="1" lang="en-GB" sz="1600">
                <a:solidFill>
                  <a:srgbClr val="34495E"/>
                </a:solidFill>
              </a:rPr>
              <a:t>Connectivity / Cloud storage</a:t>
            </a:r>
            <a:endParaRPr i="1" sz="1600">
              <a:solidFill>
                <a:srgbClr val="34495E"/>
              </a:solidFill>
            </a:endParaRPr>
          </a:p>
        </p:txBody>
      </p:sp>
      <p:sp>
        <p:nvSpPr>
          <p:cNvPr id="190" name="Google Shape;190;p19"/>
          <p:cNvSpPr txBox="1"/>
          <p:nvPr/>
        </p:nvSpPr>
        <p:spPr>
          <a:xfrm>
            <a:off x="5051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Example</a:t>
            </a:r>
            <a:r>
              <a:rPr b="1" lang="en-GB">
                <a:solidFill>
                  <a:srgbClr val="34495E"/>
                </a:solidFill>
              </a:rPr>
              <a:t> - Shazam</a:t>
            </a:r>
            <a:endParaRPr b="1">
              <a:solidFill>
                <a:srgbClr val="34495E"/>
              </a:solidFill>
            </a:endParaRPr>
          </a:p>
        </p:txBody>
      </p:sp>
      <p:sp>
        <p:nvSpPr>
          <p:cNvPr id="191" name="Google Shape;191;p19"/>
          <p:cNvSpPr/>
          <p:nvPr/>
        </p:nvSpPr>
        <p:spPr>
          <a:xfrm>
            <a:off x="5345925" y="2022650"/>
            <a:ext cx="4840800" cy="4662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rgbClr val="34495E"/>
                </a:solidFill>
              </a:rPr>
              <a:t>What it does</a:t>
            </a:r>
            <a:endParaRPr b="1">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sz="800">
              <a:solidFill>
                <a:srgbClr val="34495E"/>
              </a:solidFill>
            </a:endParaRPr>
          </a:p>
          <a:p>
            <a:pPr indent="0" lvl="0" marL="0" rtl="0" algn="l">
              <a:spcBef>
                <a:spcPts val="0"/>
              </a:spcBef>
              <a:spcAft>
                <a:spcPts val="0"/>
              </a:spcAft>
              <a:buNone/>
            </a:pPr>
            <a:r>
              <a:rPr b="1" lang="en-GB">
                <a:solidFill>
                  <a:srgbClr val="34495E"/>
                </a:solidFill>
              </a:rPr>
              <a:t>Problem it solves</a:t>
            </a:r>
            <a:endParaRPr b="1">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sz="800">
              <a:solidFill>
                <a:srgbClr val="34495E"/>
              </a:solidFill>
            </a:endParaRPr>
          </a:p>
          <a:p>
            <a:pPr indent="0" lvl="0" marL="0" rtl="0" algn="l">
              <a:spcBef>
                <a:spcPts val="0"/>
              </a:spcBef>
              <a:spcAft>
                <a:spcPts val="0"/>
              </a:spcAft>
              <a:buNone/>
            </a:pPr>
            <a:r>
              <a:t/>
            </a:r>
            <a:endParaRPr sz="800">
              <a:solidFill>
                <a:srgbClr val="34495E"/>
              </a:solidFill>
            </a:endParaRPr>
          </a:p>
          <a:p>
            <a:pPr indent="0" lvl="0" marL="0" rtl="0" algn="l">
              <a:spcBef>
                <a:spcPts val="0"/>
              </a:spcBef>
              <a:spcAft>
                <a:spcPts val="0"/>
              </a:spcAft>
              <a:buNone/>
            </a:pPr>
            <a:r>
              <a:t/>
            </a:r>
            <a:endParaRPr sz="800">
              <a:solidFill>
                <a:srgbClr val="34495E"/>
              </a:solidFill>
            </a:endParaRPr>
          </a:p>
          <a:p>
            <a:pPr indent="0" lvl="0" marL="0" rtl="0" algn="l">
              <a:spcBef>
                <a:spcPts val="0"/>
              </a:spcBef>
              <a:spcAft>
                <a:spcPts val="0"/>
              </a:spcAft>
              <a:buNone/>
            </a:pPr>
            <a:r>
              <a:rPr b="1" lang="en-GB">
                <a:solidFill>
                  <a:srgbClr val="34495E"/>
                </a:solidFill>
              </a:rPr>
              <a:t>Who the app is aimed at</a:t>
            </a:r>
            <a:endParaRPr b="1">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a:solidFill>
                <a:srgbClr val="34495E"/>
              </a:solidFill>
            </a:endParaRPr>
          </a:p>
          <a:p>
            <a:pPr indent="0" lvl="0" marL="0" rtl="0" algn="l">
              <a:spcBef>
                <a:spcPts val="0"/>
              </a:spcBef>
              <a:spcAft>
                <a:spcPts val="0"/>
              </a:spcAft>
              <a:buNone/>
            </a:pPr>
            <a:r>
              <a:t/>
            </a:r>
            <a:endParaRPr sz="800">
              <a:solidFill>
                <a:srgbClr val="34495E"/>
              </a:solidFill>
            </a:endParaRPr>
          </a:p>
          <a:p>
            <a:pPr indent="0" lvl="0" marL="0" rtl="0" algn="l">
              <a:spcBef>
                <a:spcPts val="0"/>
              </a:spcBef>
              <a:spcAft>
                <a:spcPts val="0"/>
              </a:spcAft>
              <a:buNone/>
            </a:pPr>
            <a:r>
              <a:t/>
            </a:r>
            <a:endParaRPr sz="800">
              <a:solidFill>
                <a:srgbClr val="34495E"/>
              </a:solidFill>
            </a:endParaRPr>
          </a:p>
          <a:p>
            <a:pPr indent="0" lvl="0" marL="0" rtl="0" algn="l">
              <a:spcBef>
                <a:spcPts val="0"/>
              </a:spcBef>
              <a:spcAft>
                <a:spcPts val="0"/>
              </a:spcAft>
              <a:buNone/>
            </a:pPr>
            <a:r>
              <a:t/>
            </a:r>
            <a:endParaRPr sz="800">
              <a:solidFill>
                <a:srgbClr val="34495E"/>
              </a:solidFill>
            </a:endParaRPr>
          </a:p>
          <a:p>
            <a:pPr indent="0" lvl="0" marL="0" rtl="0" algn="l">
              <a:spcBef>
                <a:spcPts val="0"/>
              </a:spcBef>
              <a:spcAft>
                <a:spcPts val="0"/>
              </a:spcAft>
              <a:buNone/>
            </a:pPr>
            <a:r>
              <a:rPr b="1" lang="en-GB">
                <a:solidFill>
                  <a:srgbClr val="34495E"/>
                </a:solidFill>
              </a:rPr>
              <a:t>Phone features used</a:t>
            </a:r>
            <a:endParaRPr b="1">
              <a:solidFill>
                <a:srgbClr val="34495E"/>
              </a:solidFill>
            </a:endParaRPr>
          </a:p>
        </p:txBody>
      </p:sp>
      <p:sp>
        <p:nvSpPr>
          <p:cNvPr id="192" name="Google Shape;192;p19"/>
          <p:cNvSpPr txBox="1"/>
          <p:nvPr/>
        </p:nvSpPr>
        <p:spPr>
          <a:xfrm>
            <a:off x="53459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Your App (name) -</a:t>
            </a:r>
            <a:endParaRPr b="1">
              <a:solidFill>
                <a:srgbClr val="34495E"/>
              </a:solidFill>
            </a:endParaRPr>
          </a:p>
        </p:txBody>
      </p:sp>
      <p:sp>
        <p:nvSpPr>
          <p:cNvPr id="193" name="Google Shape;193;p19"/>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 AN APP IN A DAY</a:t>
            </a:r>
            <a:endParaRPr/>
          </a:p>
        </p:txBody>
      </p:sp>
      <p:sp>
        <p:nvSpPr>
          <p:cNvPr id="194" name="Google Shape;194;p19"/>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To help you understand what type of problems apps can solve think about an  app you have used.  Make a note of what the app does, the problem the app is solving, who it’s for, and the phone features it uses.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0"/>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2</a:t>
            </a:r>
            <a:endParaRPr>
              <a:solidFill>
                <a:srgbClr val="59B246"/>
              </a:solidFill>
            </a:endParaRPr>
          </a:p>
          <a:p>
            <a:pPr indent="0" lvl="0" marL="0" rtl="0" algn="l">
              <a:spcBef>
                <a:spcPts val="0"/>
              </a:spcBef>
              <a:spcAft>
                <a:spcPts val="0"/>
              </a:spcAft>
              <a:buNone/>
            </a:pPr>
            <a:r>
              <a:rPr lang="en-GB">
                <a:solidFill>
                  <a:schemeClr val="dk2"/>
                </a:solidFill>
              </a:rPr>
              <a:t>IDENTIFY YOUR COMMUNITIES</a:t>
            </a:r>
            <a:endParaRPr>
              <a:solidFill>
                <a:schemeClr val="dk2"/>
              </a:solidFill>
            </a:endParaRPr>
          </a:p>
        </p:txBody>
      </p:sp>
      <p:sp>
        <p:nvSpPr>
          <p:cNvPr id="200" name="Google Shape;200;p20"/>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t>DESIGN AN APP IN A DAY</a:t>
            </a:r>
            <a:endParaRPr>
              <a:solidFill>
                <a:srgbClr val="59B246"/>
              </a:solidFill>
            </a:endParaRPr>
          </a:p>
        </p:txBody>
      </p:sp>
      <p:sp>
        <p:nvSpPr>
          <p:cNvPr id="201" name="Google Shape;201;p20"/>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t>Use this page to draw out your mindmap of the communities you belong to</a:t>
            </a:r>
            <a:endParaRPr/>
          </a:p>
        </p:txBody>
      </p:sp>
      <p:sp>
        <p:nvSpPr>
          <p:cNvPr id="202" name="Google Shape;202;p20"/>
          <p:cNvSpPr/>
          <p:nvPr/>
        </p:nvSpPr>
        <p:spPr>
          <a:xfrm>
            <a:off x="2991200" y="1575300"/>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03" name="Google Shape;203;p20"/>
          <p:cNvSpPr/>
          <p:nvPr/>
        </p:nvSpPr>
        <p:spPr>
          <a:xfrm rot="1903889">
            <a:off x="6643939" y="4674227"/>
            <a:ext cx="1516715" cy="197893"/>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20"/>
          <p:cNvSpPr/>
          <p:nvPr/>
        </p:nvSpPr>
        <p:spPr>
          <a:xfrm rot="8909651">
            <a:off x="3186568" y="4565756"/>
            <a:ext cx="1517264" cy="19809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20"/>
          <p:cNvSpPr/>
          <p:nvPr/>
        </p:nvSpPr>
        <p:spPr>
          <a:xfrm rot="-9363975">
            <a:off x="2895816" y="3296757"/>
            <a:ext cx="1639470" cy="198236"/>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0"/>
          <p:cNvSpPr/>
          <p:nvPr/>
        </p:nvSpPr>
        <p:spPr>
          <a:xfrm rot="-2067266">
            <a:off x="6437151" y="3167375"/>
            <a:ext cx="1652849" cy="198048"/>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20"/>
          <p:cNvSpPr/>
          <p:nvPr/>
        </p:nvSpPr>
        <p:spPr>
          <a:xfrm rot="5400000">
            <a:off x="4869425" y="5232300"/>
            <a:ext cx="1203000" cy="2028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20"/>
          <p:cNvSpPr/>
          <p:nvPr/>
        </p:nvSpPr>
        <p:spPr>
          <a:xfrm rot="-5400844">
            <a:off x="4894577" y="2591769"/>
            <a:ext cx="1222200" cy="2028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20"/>
          <p:cNvSpPr/>
          <p:nvPr/>
        </p:nvSpPr>
        <p:spPr>
          <a:xfrm>
            <a:off x="4651125" y="3550363"/>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chemeClr val="dk2"/>
                </a:solidFill>
              </a:rPr>
              <a:t>Communities</a:t>
            </a:r>
            <a:endParaRPr b="1">
              <a:solidFill>
                <a:schemeClr val="dk2"/>
              </a:solidFill>
            </a:endParaRPr>
          </a:p>
        </p:txBody>
      </p:sp>
      <p:sp>
        <p:nvSpPr>
          <p:cNvPr id="210" name="Google Shape;210;p20"/>
          <p:cNvSpPr/>
          <p:nvPr/>
        </p:nvSpPr>
        <p:spPr>
          <a:xfrm>
            <a:off x="681025" y="4458863"/>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11" name="Google Shape;211;p20"/>
          <p:cNvSpPr/>
          <p:nvPr/>
        </p:nvSpPr>
        <p:spPr>
          <a:xfrm>
            <a:off x="2778375" y="5721400"/>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12" name="Google Shape;212;p20"/>
          <p:cNvSpPr/>
          <p:nvPr/>
        </p:nvSpPr>
        <p:spPr>
          <a:xfrm>
            <a:off x="5595675" y="5730800"/>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13" name="Google Shape;213;p20"/>
          <p:cNvSpPr/>
          <p:nvPr/>
        </p:nvSpPr>
        <p:spPr>
          <a:xfrm>
            <a:off x="7759375" y="5407925"/>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14" name="Google Shape;214;p20"/>
          <p:cNvSpPr/>
          <p:nvPr/>
        </p:nvSpPr>
        <p:spPr>
          <a:xfrm>
            <a:off x="8352825" y="4313513"/>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15" name="Google Shape;215;p20"/>
          <p:cNvSpPr/>
          <p:nvPr/>
        </p:nvSpPr>
        <p:spPr>
          <a:xfrm>
            <a:off x="8607900" y="3219088"/>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16" name="Google Shape;216;p20"/>
          <p:cNvSpPr/>
          <p:nvPr/>
        </p:nvSpPr>
        <p:spPr>
          <a:xfrm>
            <a:off x="8198275" y="2082075"/>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17" name="Google Shape;217;p20"/>
          <p:cNvSpPr/>
          <p:nvPr/>
        </p:nvSpPr>
        <p:spPr>
          <a:xfrm>
            <a:off x="5678850" y="1575288"/>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18" name="Google Shape;218;p20"/>
          <p:cNvSpPr/>
          <p:nvPr/>
        </p:nvSpPr>
        <p:spPr>
          <a:xfrm>
            <a:off x="905075" y="2232925"/>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
        <p:nvSpPr>
          <p:cNvPr id="219" name="Google Shape;219;p20"/>
          <p:cNvSpPr/>
          <p:nvPr/>
        </p:nvSpPr>
        <p:spPr>
          <a:xfrm>
            <a:off x="329700" y="3304275"/>
            <a:ext cx="1908000" cy="739800"/>
          </a:xfrm>
          <a:prstGeom prst="ellipse">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solidFill>
                <a:schemeClr val="dk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1"/>
          <p:cNvSpPr/>
          <p:nvPr/>
        </p:nvSpPr>
        <p:spPr>
          <a:xfrm>
            <a:off x="505125" y="2022650"/>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225" name="Google Shape;225;p21"/>
          <p:cNvSpPr/>
          <p:nvPr/>
        </p:nvSpPr>
        <p:spPr>
          <a:xfrm>
            <a:off x="5345850" y="2022650"/>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226" name="Google Shape;226;p21"/>
          <p:cNvSpPr/>
          <p:nvPr/>
        </p:nvSpPr>
        <p:spPr>
          <a:xfrm>
            <a:off x="505125"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227" name="Google Shape;227;p21"/>
          <p:cNvSpPr/>
          <p:nvPr/>
        </p:nvSpPr>
        <p:spPr>
          <a:xfrm>
            <a:off x="5345850"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228" name="Google Shape;228;p21"/>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3</a:t>
            </a:r>
            <a:endParaRPr>
              <a:solidFill>
                <a:srgbClr val="59B246"/>
              </a:solidFill>
            </a:endParaRPr>
          </a:p>
          <a:p>
            <a:pPr indent="0" lvl="0" marL="0" rtl="0" algn="l">
              <a:spcBef>
                <a:spcPts val="0"/>
              </a:spcBef>
              <a:spcAft>
                <a:spcPts val="0"/>
              </a:spcAft>
              <a:buNone/>
            </a:pPr>
            <a:r>
              <a:rPr lang="en-GB">
                <a:solidFill>
                  <a:schemeClr val="dk2"/>
                </a:solidFill>
              </a:rPr>
              <a:t>SPOT POSSIBLE PROBLEMS</a:t>
            </a:r>
            <a:endParaRPr>
              <a:solidFill>
                <a:schemeClr val="dk2"/>
              </a:solidFill>
            </a:endParaRPr>
          </a:p>
        </p:txBody>
      </p:sp>
      <p:sp>
        <p:nvSpPr>
          <p:cNvPr id="229" name="Google Shape;229;p21"/>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Use this sheet to jot down your ideas before discussing them with the rest of your team.</a:t>
            </a:r>
            <a:r>
              <a:rPr lang="en-GB"/>
              <a:t>.</a:t>
            </a:r>
            <a:endParaRPr/>
          </a:p>
        </p:txBody>
      </p:sp>
      <p:sp>
        <p:nvSpPr>
          <p:cNvPr id="230" name="Google Shape;230;p21"/>
          <p:cNvSpPr txBox="1"/>
          <p:nvPr/>
        </p:nvSpPr>
        <p:spPr>
          <a:xfrm>
            <a:off x="53459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a:solidFill>
                  <a:srgbClr val="34495E"/>
                </a:solidFill>
              </a:rPr>
              <a:t>Community 2 -</a:t>
            </a:r>
            <a:endParaRPr b="1">
              <a:solidFill>
                <a:srgbClr val="34495E"/>
              </a:solidFill>
            </a:endParaRPr>
          </a:p>
        </p:txBody>
      </p:sp>
      <p:sp>
        <p:nvSpPr>
          <p:cNvPr id="231" name="Google Shape;231;p21"/>
          <p:cNvSpPr txBox="1"/>
          <p:nvPr/>
        </p:nvSpPr>
        <p:spPr>
          <a:xfrm>
            <a:off x="5345925" y="3996275"/>
            <a:ext cx="4840800" cy="7398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GB">
                <a:solidFill>
                  <a:srgbClr val="34495E"/>
                </a:solidFill>
              </a:rPr>
              <a:t>Community 4 - </a:t>
            </a:r>
            <a:endParaRPr sz="1000">
              <a:solidFill>
                <a:srgbClr val="34495E"/>
              </a:solidFill>
            </a:endParaRPr>
          </a:p>
        </p:txBody>
      </p:sp>
      <p:sp>
        <p:nvSpPr>
          <p:cNvPr id="232" name="Google Shape;232;p21"/>
          <p:cNvSpPr txBox="1"/>
          <p:nvPr/>
        </p:nvSpPr>
        <p:spPr>
          <a:xfrm>
            <a:off x="5051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Community 1 - </a:t>
            </a:r>
            <a:endParaRPr b="1">
              <a:solidFill>
                <a:srgbClr val="34495E"/>
              </a:solidFill>
            </a:endParaRPr>
          </a:p>
        </p:txBody>
      </p:sp>
      <p:sp>
        <p:nvSpPr>
          <p:cNvPr id="233" name="Google Shape;233;p21"/>
          <p:cNvSpPr txBox="1"/>
          <p:nvPr/>
        </p:nvSpPr>
        <p:spPr>
          <a:xfrm>
            <a:off x="505125" y="3996275"/>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Community 3 - </a:t>
            </a:r>
            <a:endParaRPr b="1">
              <a:solidFill>
                <a:srgbClr val="34495E"/>
              </a:solidFill>
            </a:endParaRPr>
          </a:p>
        </p:txBody>
      </p:sp>
      <p:sp>
        <p:nvSpPr>
          <p:cNvPr id="234" name="Google Shape;234;p21"/>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a:t>
            </a:r>
            <a:r>
              <a:rPr lang="en-GB"/>
              <a:t> AN APP IN A DAY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22"/>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ACTIVITY 4</a:t>
            </a:r>
            <a:endParaRPr>
              <a:solidFill>
                <a:srgbClr val="59B246"/>
              </a:solidFill>
            </a:endParaRPr>
          </a:p>
          <a:p>
            <a:pPr indent="0" lvl="0" marL="0" rtl="0" algn="l">
              <a:spcBef>
                <a:spcPts val="0"/>
              </a:spcBef>
              <a:spcAft>
                <a:spcPts val="0"/>
              </a:spcAft>
              <a:buNone/>
            </a:pPr>
            <a:r>
              <a:rPr lang="en-GB"/>
              <a:t>FILTER THROUGH PROBLEMS</a:t>
            </a:r>
            <a:endParaRPr b="0">
              <a:solidFill>
                <a:srgbClr val="999999"/>
              </a:solidFill>
            </a:endParaRPr>
          </a:p>
        </p:txBody>
      </p:sp>
      <p:sp>
        <p:nvSpPr>
          <p:cNvPr id="240" name="Google Shape;240;p22"/>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If you’re going to invest time in designing an app, you need to be sure your problem is worth solving. For the problems you’ve identified, consider how many people it impacts, and level of impact, then plot each problem in the 2x2 grid. Problems bottom left are unlikely to be successful.</a:t>
            </a:r>
            <a:endParaRPr>
              <a:solidFill>
                <a:srgbClr val="34495E"/>
              </a:solidFill>
            </a:endParaRPr>
          </a:p>
        </p:txBody>
      </p:sp>
      <p:sp>
        <p:nvSpPr>
          <p:cNvPr id="241" name="Google Shape;241;p22"/>
          <p:cNvSpPr txBox="1"/>
          <p:nvPr/>
        </p:nvSpPr>
        <p:spPr>
          <a:xfrm>
            <a:off x="3808650" y="1307750"/>
            <a:ext cx="3074700" cy="7149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34495E"/>
                </a:solidFill>
              </a:rPr>
              <a:t>Lots of people affected</a:t>
            </a:r>
            <a:endParaRPr b="1">
              <a:solidFill>
                <a:srgbClr val="34495E"/>
              </a:solidFill>
            </a:endParaRPr>
          </a:p>
        </p:txBody>
      </p:sp>
      <p:cxnSp>
        <p:nvCxnSpPr>
          <p:cNvPr id="242" name="Google Shape;242;p22"/>
          <p:cNvCxnSpPr/>
          <p:nvPr/>
        </p:nvCxnSpPr>
        <p:spPr>
          <a:xfrm>
            <a:off x="505125" y="3996275"/>
            <a:ext cx="9681600" cy="0"/>
          </a:xfrm>
          <a:prstGeom prst="straightConnector1">
            <a:avLst/>
          </a:prstGeom>
          <a:noFill/>
          <a:ln cap="flat" cmpd="sng" w="9525">
            <a:solidFill>
              <a:srgbClr val="34495E"/>
            </a:solidFill>
            <a:prstDash val="solid"/>
            <a:round/>
            <a:headEnd len="med" w="med" type="triangle"/>
            <a:tailEnd len="med" w="med" type="triangle"/>
          </a:ln>
        </p:spPr>
      </p:cxnSp>
      <p:cxnSp>
        <p:nvCxnSpPr>
          <p:cNvPr id="243" name="Google Shape;243;p22"/>
          <p:cNvCxnSpPr>
            <a:endCxn id="244" idx="0"/>
          </p:cNvCxnSpPr>
          <p:nvPr/>
        </p:nvCxnSpPr>
        <p:spPr>
          <a:xfrm>
            <a:off x="5346000" y="2022800"/>
            <a:ext cx="0" cy="3947100"/>
          </a:xfrm>
          <a:prstGeom prst="straightConnector1">
            <a:avLst/>
          </a:prstGeom>
          <a:noFill/>
          <a:ln cap="flat" cmpd="sng" w="9525">
            <a:solidFill>
              <a:srgbClr val="34495E"/>
            </a:solidFill>
            <a:prstDash val="solid"/>
            <a:round/>
            <a:headEnd len="med" w="med" type="triangle"/>
            <a:tailEnd len="med" w="med" type="triangle"/>
          </a:ln>
        </p:spPr>
      </p:cxnSp>
      <p:sp>
        <p:nvSpPr>
          <p:cNvPr id="244" name="Google Shape;244;p22"/>
          <p:cNvSpPr txBox="1"/>
          <p:nvPr/>
        </p:nvSpPr>
        <p:spPr>
          <a:xfrm>
            <a:off x="3808650" y="5969900"/>
            <a:ext cx="3074700" cy="7149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34495E"/>
                </a:solidFill>
              </a:rPr>
              <a:t>Few people affected</a:t>
            </a:r>
            <a:endParaRPr b="1">
              <a:solidFill>
                <a:srgbClr val="34495E"/>
              </a:solidFill>
            </a:endParaRPr>
          </a:p>
        </p:txBody>
      </p:sp>
      <p:sp>
        <p:nvSpPr>
          <p:cNvPr id="245" name="Google Shape;245;p22"/>
          <p:cNvSpPr txBox="1"/>
          <p:nvPr/>
        </p:nvSpPr>
        <p:spPr>
          <a:xfrm>
            <a:off x="505125" y="3281375"/>
            <a:ext cx="3074700" cy="7149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Low impact on people's lives</a:t>
            </a:r>
            <a:endParaRPr b="1">
              <a:solidFill>
                <a:srgbClr val="34495E"/>
              </a:solidFill>
            </a:endParaRPr>
          </a:p>
        </p:txBody>
      </p:sp>
      <p:sp>
        <p:nvSpPr>
          <p:cNvPr id="246" name="Google Shape;246;p22"/>
          <p:cNvSpPr txBox="1"/>
          <p:nvPr/>
        </p:nvSpPr>
        <p:spPr>
          <a:xfrm>
            <a:off x="7112175" y="3281375"/>
            <a:ext cx="3074700" cy="7149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b="1" lang="en-GB">
                <a:solidFill>
                  <a:srgbClr val="34495E"/>
                </a:solidFill>
              </a:rPr>
              <a:t>High impact on people's lives</a:t>
            </a:r>
            <a:endParaRPr b="1">
              <a:solidFill>
                <a:srgbClr val="34495E"/>
              </a:solidFill>
            </a:endParaRPr>
          </a:p>
        </p:txBody>
      </p:sp>
      <p:sp>
        <p:nvSpPr>
          <p:cNvPr id="247" name="Google Shape;247;p22"/>
          <p:cNvSpPr txBox="1"/>
          <p:nvPr/>
        </p:nvSpPr>
        <p:spPr>
          <a:xfrm>
            <a:off x="505125" y="1307750"/>
            <a:ext cx="3074700" cy="7149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GB">
                <a:solidFill>
                  <a:srgbClr val="59B246"/>
                </a:solidFill>
              </a:rPr>
              <a:t>Mass market ideas</a:t>
            </a:r>
            <a:endParaRPr b="1" i="1">
              <a:solidFill>
                <a:srgbClr val="59B246"/>
              </a:solidFill>
            </a:endParaRPr>
          </a:p>
        </p:txBody>
      </p:sp>
      <p:sp>
        <p:nvSpPr>
          <p:cNvPr id="248" name="Google Shape;248;p22"/>
          <p:cNvSpPr txBox="1"/>
          <p:nvPr/>
        </p:nvSpPr>
        <p:spPr>
          <a:xfrm>
            <a:off x="7112175" y="1307750"/>
            <a:ext cx="3074700" cy="7149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b="1" i="1" lang="en-GB">
                <a:solidFill>
                  <a:srgbClr val="59B246"/>
                </a:solidFill>
              </a:rPr>
              <a:t>Game-changing ideas</a:t>
            </a:r>
            <a:endParaRPr b="1" i="1">
              <a:solidFill>
                <a:srgbClr val="59B246"/>
              </a:solidFill>
            </a:endParaRPr>
          </a:p>
        </p:txBody>
      </p:sp>
      <p:sp>
        <p:nvSpPr>
          <p:cNvPr id="249" name="Google Shape;249;p22"/>
          <p:cNvSpPr txBox="1"/>
          <p:nvPr/>
        </p:nvSpPr>
        <p:spPr>
          <a:xfrm>
            <a:off x="7112175" y="5969900"/>
            <a:ext cx="3074700" cy="7149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b="1" i="1" lang="en-GB">
                <a:solidFill>
                  <a:srgbClr val="59B246"/>
                </a:solidFill>
              </a:rPr>
              <a:t>Targeted</a:t>
            </a:r>
            <a:r>
              <a:rPr b="1" i="1" lang="en-GB">
                <a:solidFill>
                  <a:srgbClr val="59B246"/>
                </a:solidFill>
              </a:rPr>
              <a:t> ideas</a:t>
            </a:r>
            <a:endParaRPr b="1" i="1">
              <a:solidFill>
                <a:srgbClr val="59B246"/>
              </a:solidFill>
            </a:endParaRPr>
          </a:p>
        </p:txBody>
      </p:sp>
      <p:sp>
        <p:nvSpPr>
          <p:cNvPr id="250" name="Google Shape;250;p22"/>
          <p:cNvSpPr txBox="1"/>
          <p:nvPr/>
        </p:nvSpPr>
        <p:spPr>
          <a:xfrm>
            <a:off x="505125" y="5969900"/>
            <a:ext cx="3074700" cy="7149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GB">
                <a:solidFill>
                  <a:srgbClr val="59B246"/>
                </a:solidFill>
              </a:rPr>
              <a:t>Low appeal ideas</a:t>
            </a:r>
            <a:endParaRPr b="1" i="1">
              <a:solidFill>
                <a:srgbClr val="59B246"/>
              </a:solidFill>
            </a:endParaRPr>
          </a:p>
        </p:txBody>
      </p:sp>
      <p:sp>
        <p:nvSpPr>
          <p:cNvPr id="251" name="Google Shape;251;p22"/>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t>DESIGN AN APP IN A DAY</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3"/>
          <p:cNvSpPr/>
          <p:nvPr/>
        </p:nvSpPr>
        <p:spPr>
          <a:xfrm>
            <a:off x="505125" y="2022650"/>
            <a:ext cx="96816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spcBef>
                <a:spcPts val="0"/>
              </a:spcBef>
              <a:spcAft>
                <a:spcPts val="0"/>
              </a:spcAft>
              <a:buNone/>
            </a:pPr>
            <a:r>
              <a:t/>
            </a:r>
            <a:endParaRPr sz="1400">
              <a:solidFill>
                <a:srgbClr val="34495E"/>
              </a:solidFill>
            </a:endParaRPr>
          </a:p>
        </p:txBody>
      </p:sp>
      <p:sp>
        <p:nvSpPr>
          <p:cNvPr id="257" name="Google Shape;257;p23"/>
          <p:cNvSpPr/>
          <p:nvPr/>
        </p:nvSpPr>
        <p:spPr>
          <a:xfrm>
            <a:off x="505125" y="4711175"/>
            <a:ext cx="9681600" cy="1973700"/>
          </a:xfrm>
          <a:prstGeom prst="rect">
            <a:avLst/>
          </a:prstGeom>
          <a:noFill/>
          <a:ln cap="flat" cmpd="sng" w="9525">
            <a:solidFill>
              <a:srgbClr val="34495E"/>
            </a:solidFill>
            <a:prstDash val="solid"/>
            <a:round/>
            <a:headEnd len="sm" w="sm" type="none"/>
            <a:tailEnd len="sm" w="sm" type="none"/>
          </a:ln>
        </p:spPr>
        <p:txBody>
          <a:bodyPr anchorCtr="0" anchor="t" bIns="92475" lIns="92475" spcFirstLastPara="1" rIns="92475" wrap="square" tIns="92475">
            <a:noAutofit/>
          </a:bodyPr>
          <a:lstStyle/>
          <a:p>
            <a:pPr indent="0" lvl="0" marL="0" rtl="0" algn="l">
              <a:spcBef>
                <a:spcPts val="0"/>
              </a:spcBef>
              <a:spcAft>
                <a:spcPts val="0"/>
              </a:spcAft>
              <a:buNone/>
            </a:pPr>
            <a:r>
              <a:t/>
            </a:r>
            <a:endParaRPr sz="1400">
              <a:solidFill>
                <a:srgbClr val="34495E"/>
              </a:solidFill>
            </a:endParaRPr>
          </a:p>
        </p:txBody>
      </p:sp>
      <p:sp>
        <p:nvSpPr>
          <p:cNvPr id="258" name="Google Shape;258;p23"/>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5</a:t>
            </a:r>
            <a:endParaRPr>
              <a:solidFill>
                <a:srgbClr val="59B246"/>
              </a:solidFill>
            </a:endParaRPr>
          </a:p>
          <a:p>
            <a:pPr indent="0" lvl="0" marL="0" rtl="0" algn="l">
              <a:spcBef>
                <a:spcPts val="0"/>
              </a:spcBef>
              <a:spcAft>
                <a:spcPts val="0"/>
              </a:spcAft>
              <a:buNone/>
            </a:pPr>
            <a:r>
              <a:rPr lang="en-GB"/>
              <a:t>BRAINSTORM SOLUTIONS</a:t>
            </a:r>
            <a:endParaRPr/>
          </a:p>
        </p:txBody>
      </p:sp>
      <p:sp>
        <p:nvSpPr>
          <p:cNvPr id="259" name="Google Shape;259;p23"/>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t>Use this sheet to jot down your ideas before discussing them with the rest of your team.</a:t>
            </a:r>
            <a:endParaRPr sz="1400"/>
          </a:p>
        </p:txBody>
      </p:sp>
      <p:sp>
        <p:nvSpPr>
          <p:cNvPr id="260" name="Google Shape;260;p23"/>
          <p:cNvSpPr txBox="1"/>
          <p:nvPr/>
        </p:nvSpPr>
        <p:spPr>
          <a:xfrm>
            <a:off x="505200" y="1270325"/>
            <a:ext cx="9681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2475" lIns="92475" spcFirstLastPara="1" rIns="92475" wrap="square" tIns="92475">
            <a:noAutofit/>
          </a:bodyPr>
          <a:lstStyle/>
          <a:p>
            <a:pPr indent="0" lvl="0" marL="0" rtl="0" algn="l">
              <a:lnSpc>
                <a:spcPct val="115000"/>
              </a:lnSpc>
              <a:spcBef>
                <a:spcPts val="0"/>
              </a:spcBef>
              <a:spcAft>
                <a:spcPts val="0"/>
              </a:spcAft>
              <a:buNone/>
            </a:pPr>
            <a:r>
              <a:t/>
            </a:r>
            <a:endParaRPr b="1" sz="1400">
              <a:solidFill>
                <a:srgbClr val="34495E"/>
              </a:solidFill>
            </a:endParaRPr>
          </a:p>
          <a:p>
            <a:pPr indent="0" lvl="0" marL="0" rtl="0" algn="l">
              <a:lnSpc>
                <a:spcPct val="115000"/>
              </a:lnSpc>
              <a:spcBef>
                <a:spcPts val="2000"/>
              </a:spcBef>
              <a:spcAft>
                <a:spcPts val="2000"/>
              </a:spcAft>
              <a:buClr>
                <a:schemeClr val="dk1"/>
              </a:buClr>
              <a:buSzPts val="1100"/>
              <a:buFont typeface="Arial"/>
              <a:buNone/>
            </a:pPr>
            <a:r>
              <a:rPr b="1" lang="en-GB">
                <a:solidFill>
                  <a:srgbClr val="34495E"/>
                </a:solidFill>
              </a:rPr>
              <a:t>What is causing the problem? </a:t>
            </a:r>
            <a:endParaRPr b="1" sz="1400">
              <a:solidFill>
                <a:srgbClr val="34495E"/>
              </a:solidFill>
            </a:endParaRPr>
          </a:p>
        </p:txBody>
      </p:sp>
      <p:sp>
        <p:nvSpPr>
          <p:cNvPr id="261" name="Google Shape;261;p23"/>
          <p:cNvSpPr txBox="1"/>
          <p:nvPr/>
        </p:nvSpPr>
        <p:spPr>
          <a:xfrm>
            <a:off x="505125" y="3996275"/>
            <a:ext cx="9681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2475" lIns="92475" spcFirstLastPara="1" rIns="92475" wrap="square" tIns="92475">
            <a:noAutofit/>
          </a:bodyPr>
          <a:lstStyle/>
          <a:p>
            <a:pPr indent="0" lvl="0" marL="0" rtl="0" algn="l">
              <a:lnSpc>
                <a:spcPct val="115000"/>
              </a:lnSpc>
              <a:spcBef>
                <a:spcPts val="0"/>
              </a:spcBef>
              <a:spcAft>
                <a:spcPts val="2000"/>
              </a:spcAft>
              <a:buClr>
                <a:schemeClr val="dk1"/>
              </a:buClr>
              <a:buSzPts val="1100"/>
              <a:buFont typeface="Arial"/>
              <a:buNone/>
            </a:pPr>
            <a:r>
              <a:rPr b="1" lang="en-GB">
                <a:solidFill>
                  <a:srgbClr val="34495E"/>
                </a:solidFill>
              </a:rPr>
              <a:t>What ideas does this generate to solve the problem?</a:t>
            </a:r>
            <a:endParaRPr b="1">
              <a:solidFill>
                <a:srgbClr val="34495E"/>
              </a:solidFill>
            </a:endParaRPr>
          </a:p>
        </p:txBody>
      </p:sp>
      <p:sp>
        <p:nvSpPr>
          <p:cNvPr id="262" name="Google Shape;262;p23"/>
          <p:cNvSpPr txBox="1"/>
          <p:nvPr>
            <p:ph idx="1" type="subTitle"/>
          </p:nvPr>
        </p:nvSpPr>
        <p:spPr>
          <a:xfrm>
            <a:off x="6959625" y="49310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t>DESIGN AN APP IN A DAY</a:t>
            </a:r>
            <a:endParaRPr>
              <a:solidFill>
                <a:srgbClr val="59B246"/>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4"/>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6</a:t>
            </a:r>
            <a:endParaRPr>
              <a:solidFill>
                <a:srgbClr val="59B246"/>
              </a:solidFill>
            </a:endParaRPr>
          </a:p>
          <a:p>
            <a:pPr indent="0" lvl="0" marL="0" rtl="0" algn="l">
              <a:spcBef>
                <a:spcPts val="0"/>
              </a:spcBef>
              <a:spcAft>
                <a:spcPts val="0"/>
              </a:spcAft>
              <a:buNone/>
            </a:pPr>
            <a:r>
              <a:rPr lang="en-GB"/>
              <a:t>DRAFT MINI ELEVATOR PITCH</a:t>
            </a:r>
            <a:endParaRPr/>
          </a:p>
        </p:txBody>
      </p:sp>
      <p:sp>
        <p:nvSpPr>
          <p:cNvPr id="268" name="Google Shape;268;p24"/>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Turn problems into product ideas with a mini ‘elevator pitch’. As an example. “Our team is called Zen Studio. We’re creating an app aimed at students to help them to wake up earlier by providing them with incentives to get up.”</a:t>
            </a:r>
            <a:endParaRPr/>
          </a:p>
        </p:txBody>
      </p:sp>
      <p:sp>
        <p:nvSpPr>
          <p:cNvPr id="269" name="Google Shape;269;p24"/>
          <p:cNvSpPr txBox="1"/>
          <p:nvPr/>
        </p:nvSpPr>
        <p:spPr>
          <a:xfrm>
            <a:off x="504825" y="1307750"/>
            <a:ext cx="96816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rgbClr val="34495E"/>
                </a:solidFill>
              </a:rPr>
              <a:t>Pitch idea</a:t>
            </a:r>
            <a:endParaRPr b="1">
              <a:solidFill>
                <a:srgbClr val="34495E"/>
              </a:solidFill>
            </a:endParaRPr>
          </a:p>
        </p:txBody>
      </p:sp>
      <p:sp>
        <p:nvSpPr>
          <p:cNvPr id="270" name="Google Shape;270;p24"/>
          <p:cNvSpPr/>
          <p:nvPr/>
        </p:nvSpPr>
        <p:spPr>
          <a:xfrm>
            <a:off x="505125" y="3188192"/>
            <a:ext cx="9681600" cy="11655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We’re creating an app aimed at...</a:t>
            </a:r>
            <a:endParaRPr>
              <a:solidFill>
                <a:srgbClr val="34495E"/>
              </a:solidFill>
            </a:endParaRPr>
          </a:p>
        </p:txBody>
      </p:sp>
      <p:sp>
        <p:nvSpPr>
          <p:cNvPr id="271" name="Google Shape;271;p24"/>
          <p:cNvSpPr/>
          <p:nvPr/>
        </p:nvSpPr>
        <p:spPr>
          <a:xfrm>
            <a:off x="505125" y="4353719"/>
            <a:ext cx="9681600" cy="11655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to help them to...</a:t>
            </a:r>
            <a:endParaRPr>
              <a:solidFill>
                <a:srgbClr val="34495E"/>
              </a:solidFill>
            </a:endParaRPr>
          </a:p>
        </p:txBody>
      </p:sp>
      <p:sp>
        <p:nvSpPr>
          <p:cNvPr id="272" name="Google Shape;272;p24"/>
          <p:cNvSpPr/>
          <p:nvPr/>
        </p:nvSpPr>
        <p:spPr>
          <a:xfrm>
            <a:off x="505125" y="5519267"/>
            <a:ext cx="9681600" cy="11655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by providing them with...</a:t>
            </a:r>
            <a:endParaRPr>
              <a:solidFill>
                <a:srgbClr val="34495E"/>
              </a:solidFill>
            </a:endParaRPr>
          </a:p>
        </p:txBody>
      </p:sp>
      <p:sp>
        <p:nvSpPr>
          <p:cNvPr id="273" name="Google Shape;273;p24"/>
          <p:cNvSpPr/>
          <p:nvPr/>
        </p:nvSpPr>
        <p:spPr>
          <a:xfrm>
            <a:off x="505125" y="2022650"/>
            <a:ext cx="9681600" cy="11655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34495E"/>
                </a:solidFill>
              </a:rPr>
              <a:t>Our team is called...</a:t>
            </a:r>
            <a:endParaRPr>
              <a:solidFill>
                <a:srgbClr val="34495E"/>
              </a:solidFill>
            </a:endParaRPr>
          </a:p>
        </p:txBody>
      </p:sp>
      <p:sp>
        <p:nvSpPr>
          <p:cNvPr id="274" name="Google Shape;274;p24"/>
          <p:cNvSpPr txBox="1"/>
          <p:nvPr/>
        </p:nvSpPr>
        <p:spPr>
          <a:xfrm>
            <a:off x="8001375" y="2022775"/>
            <a:ext cx="2185200" cy="5625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t/>
            </a:r>
            <a:endParaRPr i="1">
              <a:solidFill>
                <a:srgbClr val="34495E"/>
              </a:solidFill>
            </a:endParaRPr>
          </a:p>
        </p:txBody>
      </p:sp>
      <p:sp>
        <p:nvSpPr>
          <p:cNvPr id="275" name="Google Shape;275;p24"/>
          <p:cNvSpPr txBox="1"/>
          <p:nvPr/>
        </p:nvSpPr>
        <p:spPr>
          <a:xfrm>
            <a:off x="8001375" y="3188250"/>
            <a:ext cx="2185200" cy="5625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i="1" lang="en-GB">
                <a:solidFill>
                  <a:srgbClr val="34495E"/>
                </a:solidFill>
              </a:rPr>
              <a:t>(the sort of person who would use the app)</a:t>
            </a:r>
            <a:endParaRPr i="1">
              <a:solidFill>
                <a:srgbClr val="34495E"/>
              </a:solidFill>
            </a:endParaRPr>
          </a:p>
        </p:txBody>
      </p:sp>
      <p:sp>
        <p:nvSpPr>
          <p:cNvPr id="276" name="Google Shape;276;p24"/>
          <p:cNvSpPr txBox="1"/>
          <p:nvPr/>
        </p:nvSpPr>
        <p:spPr>
          <a:xfrm>
            <a:off x="8001375" y="4353750"/>
            <a:ext cx="2185200" cy="5625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i="1" lang="en-GB">
                <a:solidFill>
                  <a:srgbClr val="34495E"/>
                </a:solidFill>
              </a:rPr>
              <a:t>(the problem / challenge)</a:t>
            </a:r>
            <a:endParaRPr i="1">
              <a:solidFill>
                <a:srgbClr val="34495E"/>
              </a:solidFill>
            </a:endParaRPr>
          </a:p>
        </p:txBody>
      </p:sp>
      <p:sp>
        <p:nvSpPr>
          <p:cNvPr id="277" name="Google Shape;277;p24"/>
          <p:cNvSpPr txBox="1"/>
          <p:nvPr/>
        </p:nvSpPr>
        <p:spPr>
          <a:xfrm>
            <a:off x="8001375" y="5519250"/>
            <a:ext cx="2185200" cy="5625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i="1" lang="en-GB">
                <a:solidFill>
                  <a:srgbClr val="34495E"/>
                </a:solidFill>
              </a:rPr>
              <a:t>(how the app could help solve the problem)</a:t>
            </a:r>
            <a:endParaRPr i="1">
              <a:solidFill>
                <a:srgbClr val="34495E"/>
              </a:solidFill>
            </a:endParaRPr>
          </a:p>
        </p:txBody>
      </p:sp>
      <p:sp>
        <p:nvSpPr>
          <p:cNvPr id="278" name="Google Shape;278;p24"/>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t>DESIGN AN APP IN A DAY</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