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ink/ink1.xml" ContentType="application/inkml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ink/ink2.xml" ContentType="application/inkml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ink/ink3.xml" ContentType="application/inkml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0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672" r:id="rId10"/>
    <p:sldId id="2147482685" r:id="rId11"/>
    <p:sldId id="2147482705" r:id="rId12"/>
    <p:sldId id="2134805394" r:id="rId13"/>
    <p:sldId id="2147482472" r:id="rId14"/>
    <p:sldId id="2147482529" r:id="rId15"/>
    <p:sldId id="2147482475" r:id="rId16"/>
    <p:sldId id="2147482530" r:id="rId17"/>
    <p:sldId id="2147482735" r:id="rId18"/>
    <p:sldId id="2147482736" r:id="rId19"/>
    <p:sldId id="2147482755" r:id="rId20"/>
    <p:sldId id="2147482756" r:id="rId21"/>
    <p:sldId id="2147482514" r:id="rId22"/>
    <p:sldId id="2134806092" r:id="rId23"/>
    <p:sldId id="391" r:id="rId24"/>
    <p:sldId id="2134808448" r:id="rId25"/>
    <p:sldId id="2134808449" r:id="rId26"/>
    <p:sldId id="2134805159" r:id="rId27"/>
    <p:sldId id="2134805160" r:id="rId28"/>
    <p:sldId id="412" r:id="rId29"/>
    <p:sldId id="413" r:id="rId30"/>
    <p:sldId id="2147482523" r:id="rId31"/>
    <p:sldId id="2134805161" r:id="rId32"/>
    <p:sldId id="2134805162" r:id="rId33"/>
    <p:sldId id="2134808450" r:id="rId34"/>
    <p:sldId id="2134808452" r:id="rId35"/>
    <p:sldId id="2147482757" r:id="rId36"/>
    <p:sldId id="2147482738" r:id="rId37"/>
    <p:sldId id="2147482739" r:id="rId38"/>
    <p:sldId id="2147482741" r:id="rId39"/>
    <p:sldId id="2147482758" r:id="rId40"/>
    <p:sldId id="2147482706" r:id="rId41"/>
    <p:sldId id="2147482707" r:id="rId42"/>
    <p:sldId id="2147482567" r:id="rId43"/>
    <p:sldId id="2147482722" r:id="rId44"/>
    <p:sldId id="2147482716" r:id="rId45"/>
    <p:sldId id="2147482717" r:id="rId46"/>
    <p:sldId id="2147482718" r:id="rId47"/>
    <p:sldId id="2147482719" r:id="rId48"/>
    <p:sldId id="2147482720" r:id="rId49"/>
    <p:sldId id="2147482721" r:id="rId50"/>
    <p:sldId id="2147482449" r:id="rId51"/>
    <p:sldId id="2147482575" r:id="rId52"/>
    <p:sldId id="2147482576" r:id="rId53"/>
    <p:sldId id="2147482732" r:id="rId54"/>
    <p:sldId id="2147482573" r:id="rId55"/>
    <p:sldId id="2147482574" r:id="rId56"/>
    <p:sldId id="2147482485" r:id="rId57"/>
    <p:sldId id="2134805104" r:id="rId58"/>
    <p:sldId id="2134805105" r:id="rId59"/>
    <p:sldId id="2134805106" r:id="rId60"/>
    <p:sldId id="2147482462" r:id="rId61"/>
    <p:sldId id="2147482463" r:id="rId62"/>
    <p:sldId id="2147482464" r:id="rId63"/>
    <p:sldId id="2147482465" r:id="rId64"/>
    <p:sldId id="2147482466" r:id="rId65"/>
    <p:sldId id="2147482467" r:id="rId66"/>
    <p:sldId id="2147482468" r:id="rId67"/>
    <p:sldId id="2147482469" r:id="rId68"/>
    <p:sldId id="2147482470" r:id="rId69"/>
    <p:sldId id="2147482471" r:id="rId70"/>
    <p:sldId id="2134805113" r:id="rId71"/>
    <p:sldId id="2134805120" r:id="rId72"/>
    <p:sldId id="2134805121" r:id="rId73"/>
    <p:sldId id="2134805122" r:id="rId74"/>
    <p:sldId id="2134805123" r:id="rId75"/>
    <p:sldId id="2134805124" r:id="rId76"/>
    <p:sldId id="2134805127" r:id="rId77"/>
    <p:sldId id="2134805128" r:id="rId78"/>
    <p:sldId id="2134805129" r:id="rId79"/>
    <p:sldId id="2134805130" r:id="rId80"/>
    <p:sldId id="2147482723" r:id="rId81"/>
    <p:sldId id="2147482545" r:id="rId82"/>
    <p:sldId id="2147482546" r:id="rId83"/>
    <p:sldId id="2147482476" r:id="rId84"/>
    <p:sldId id="2147482743" r:id="rId85"/>
    <p:sldId id="2147482547" r:id="rId86"/>
    <p:sldId id="2147482525" r:id="rId87"/>
    <p:sldId id="2147482725" r:id="rId88"/>
    <p:sldId id="2134805103" r:id="rId89"/>
    <p:sldId id="2134805139" r:id="rId90"/>
    <p:sldId id="2134805142" r:id="rId91"/>
    <p:sldId id="2134805140" r:id="rId92"/>
    <p:sldId id="2134805145" r:id="rId93"/>
    <p:sldId id="2134805146" r:id="rId94"/>
    <p:sldId id="2147482526" r:id="rId95"/>
    <p:sldId id="2134805149" r:id="rId96"/>
    <p:sldId id="2147482726" r:id="rId97"/>
    <p:sldId id="2134808468" r:id="rId98"/>
    <p:sldId id="2147482727" r:id="rId99"/>
    <p:sldId id="2147482448" r:id="rId100"/>
    <p:sldId id="2134805243" r:id="rId101"/>
    <p:sldId id="2147482759" r:id="rId102"/>
    <p:sldId id="2134808460" r:id="rId103"/>
    <p:sldId id="2134808461" r:id="rId104"/>
    <p:sldId id="2134808463" r:id="rId105"/>
    <p:sldId id="2147482527" r:id="rId106"/>
    <p:sldId id="2134805253" r:id="rId107"/>
    <p:sldId id="2147482760" r:id="rId108"/>
    <p:sldId id="2134805254" r:id="rId109"/>
    <p:sldId id="2134805255" r:id="rId110"/>
    <p:sldId id="2134805257" r:id="rId111"/>
    <p:sldId id="2147482532" r:id="rId112"/>
    <p:sldId id="2147482548" r:id="rId113"/>
    <p:sldId id="2147482538" r:id="rId114"/>
    <p:sldId id="2147482745" r:id="rId115"/>
    <p:sldId id="2147482537" r:id="rId116"/>
    <p:sldId id="2147482497" r:id="rId117"/>
    <p:sldId id="2147482500" r:id="rId118"/>
    <p:sldId id="2147482728" r:id="rId119"/>
    <p:sldId id="2147482486" r:id="rId120"/>
    <p:sldId id="2147482746" r:id="rId121"/>
    <p:sldId id="2147482750" r:id="rId122"/>
    <p:sldId id="2147482747" r:id="rId123"/>
    <p:sldId id="2134804847" r:id="rId124"/>
    <p:sldId id="2147482487" r:id="rId125"/>
    <p:sldId id="2147482481" r:id="rId126"/>
    <p:sldId id="2147482751" r:id="rId127"/>
    <p:sldId id="2147482520" r:id="rId128"/>
    <p:sldId id="2147482488" r:id="rId129"/>
    <p:sldId id="2147482489" r:id="rId130"/>
    <p:sldId id="2147482484" r:id="rId131"/>
    <p:sldId id="2147482521" r:id="rId132"/>
    <p:sldId id="2147482492" r:id="rId133"/>
    <p:sldId id="2147482491" r:id="rId134"/>
    <p:sldId id="2147482540" r:id="rId135"/>
    <p:sldId id="2147482729" r:id="rId136"/>
    <p:sldId id="2134804709" r:id="rId137"/>
    <p:sldId id="2134804711" r:id="rId138"/>
    <p:sldId id="2147482752" r:id="rId139"/>
    <p:sldId id="2147482753" r:id="rId140"/>
    <p:sldId id="2147482494" r:id="rId141"/>
    <p:sldId id="2147482730" r:id="rId142"/>
    <p:sldId id="2147482519" r:id="rId143"/>
    <p:sldId id="2147482761" r:id="rId144"/>
    <p:sldId id="2147482762" r:id="rId145"/>
    <p:sldId id="2147482505" r:id="rId146"/>
    <p:sldId id="2134804803" r:id="rId147"/>
    <p:sldId id="700" r:id="rId148"/>
    <p:sldId id="701" r:id="rId149"/>
  </p:sldIdLst>
  <p:sldSz cx="13716000" cy="10287000"/>
  <p:notesSz cx="6858000" cy="9144000"/>
  <p:embeddedFontLst>
    <p:embeddedFont>
      <p:font typeface="Arimo Italics" panose="020B0604020202020204" charset="0"/>
      <p:regular r:id="rId151"/>
      <p:italic r:id="rId152"/>
    </p:embeddedFont>
    <p:embeddedFont>
      <p:font typeface="Carelia" panose="020B0604020202020204" charset="0"/>
      <p:regular r:id="rId153"/>
    </p:embeddedFont>
    <p:embeddedFont>
      <p:font typeface="Dosis" panose="02010703020202060003" pitchFamily="2" charset="0"/>
      <p:regular r:id="rId154"/>
      <p:bold r:id="rId155"/>
    </p:embeddedFont>
    <p:embeddedFont>
      <p:font typeface="Dosis Bold" panose="020B0604020202020204" charset="0"/>
      <p:regular r:id="rId156"/>
      <p:bold r:id="rId157"/>
    </p:embeddedFont>
    <p:embeddedFont>
      <p:font typeface="Microsoft Uighur" panose="02000000000000000000" pitchFamily="2" charset="-78"/>
      <p:regular r:id="rId158"/>
      <p:bold r:id="rId1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672"/>
            <p14:sldId id="2147482685"/>
            <p14:sldId id="2147482705"/>
            <p14:sldId id="2134805394"/>
            <p14:sldId id="2147482472"/>
            <p14:sldId id="2147482529"/>
            <p14:sldId id="2147482475"/>
            <p14:sldId id="2147482530"/>
            <p14:sldId id="2147482735"/>
            <p14:sldId id="2147482736"/>
            <p14:sldId id="2147482755"/>
            <p14:sldId id="2147482756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412"/>
            <p14:sldId id="413"/>
            <p14:sldId id="2147482523"/>
            <p14:sldId id="2134805161"/>
            <p14:sldId id="2134805162"/>
            <p14:sldId id="2134808450"/>
            <p14:sldId id="2134808452"/>
            <p14:sldId id="2147482757"/>
            <p14:sldId id="2147482738"/>
            <p14:sldId id="2147482739"/>
            <p14:sldId id="2147482741"/>
            <p14:sldId id="2147482758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476"/>
            <p14:sldId id="2147482743"/>
            <p14:sldId id="2147482547"/>
            <p14:sldId id="2147482525"/>
            <p14:sldId id="2147482725"/>
            <p14:sldId id="2134805103"/>
            <p14:sldId id="2134805139"/>
            <p14:sldId id="2134805142"/>
            <p14:sldId id="2134805140"/>
            <p14:sldId id="2134805145"/>
            <p14:sldId id="2134805146"/>
            <p14:sldId id="2147482526"/>
            <p14:sldId id="2134805149"/>
            <p14:sldId id="2147482726"/>
            <p14:sldId id="2134808468"/>
            <p14:sldId id="2147482727"/>
            <p14:sldId id="2147482448"/>
            <p14:sldId id="2134805243"/>
            <p14:sldId id="2147482759"/>
            <p14:sldId id="2134808460"/>
            <p14:sldId id="2134808461"/>
            <p14:sldId id="2134808463"/>
            <p14:sldId id="2147482527"/>
            <p14:sldId id="2134805253"/>
            <p14:sldId id="2147482760"/>
            <p14:sldId id="2134805254"/>
            <p14:sldId id="2134805255"/>
            <p14:sldId id="2134805257"/>
            <p14:sldId id="2147482532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750"/>
            <p14:sldId id="2147482747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4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47482761"/>
            <p14:sldId id="2147482762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2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70" y="6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9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1.fntdata"/><Relationship Id="rId156" Type="http://schemas.openxmlformats.org/officeDocument/2006/relationships/font" Target="fonts/font6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4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98.jpg"/><Relationship Id="rId4" Type="http://schemas.openxmlformats.org/officeDocument/2006/relationships/image" Target="../media/image27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6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4" Type="http://schemas.openxmlformats.org/officeDocument/2006/relationships/image" Target="../media/image2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5" Type="http://schemas.openxmlformats.org/officeDocument/2006/relationships/image" Target="../media/image99.jpg"/><Relationship Id="rId4" Type="http://schemas.openxmlformats.org/officeDocument/2006/relationships/image" Target="../media/image27.sv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jp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6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9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10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microsoft.com/office/2007/relationships/hdphoto" Target="../media/hdphoto1.wd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10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10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10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07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11.png"/><Relationship Id="rId4" Type="http://schemas.openxmlformats.org/officeDocument/2006/relationships/image" Target="../media/image26.png"/><Relationship Id="rId9" Type="http://schemas.openxmlformats.org/officeDocument/2006/relationships/image" Target="../media/image108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11.png"/><Relationship Id="rId4" Type="http://schemas.openxmlformats.org/officeDocument/2006/relationships/image" Target="../media/image26.png"/><Relationship Id="rId9" Type="http://schemas.openxmlformats.org/officeDocument/2006/relationships/image" Target="../media/image10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12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customXml" Target="../ink/ink3.xml"/><Relationship Id="rId11" Type="http://schemas.openxmlformats.org/officeDocument/2006/relationships/image" Target="../media/image109.png"/><Relationship Id="rId5" Type="http://schemas.openxmlformats.org/officeDocument/2006/relationships/image" Target="../media/image27.svg"/><Relationship Id="rId10" Type="http://schemas.openxmlformats.org/officeDocument/2006/relationships/image" Target="../media/image111.png"/><Relationship Id="rId4" Type="http://schemas.openxmlformats.org/officeDocument/2006/relationships/image" Target="../media/image26.png"/><Relationship Id="rId9" Type="http://schemas.openxmlformats.org/officeDocument/2006/relationships/image" Target="../media/image7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111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10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114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image" Target="../media/image113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microsoft.com/office/2007/relationships/hdphoto" Target="../media/hdphoto1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101.png"/><Relationship Id="rId5" Type="http://schemas.openxmlformats.org/officeDocument/2006/relationships/image" Target="../media/image116.jpeg"/><Relationship Id="rId4" Type="http://schemas.openxmlformats.org/officeDocument/2006/relationships/image" Target="../media/image27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102.png"/><Relationship Id="rId5" Type="http://schemas.openxmlformats.org/officeDocument/2006/relationships/image" Target="../media/image116.jpe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116.jpeg"/><Relationship Id="rId5" Type="http://schemas.openxmlformats.org/officeDocument/2006/relationships/image" Target="../media/image117.png"/><Relationship Id="rId4" Type="http://schemas.openxmlformats.org/officeDocument/2006/relationships/image" Target="../media/image27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microsoft.com/office/2007/relationships/hdphoto" Target="../media/hdphoto1.wdp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image" Target="../media/image119.jpeg"/><Relationship Id="rId5" Type="http://schemas.openxmlformats.org/officeDocument/2006/relationships/tags" Target="../tags/tag224.xml"/><Relationship Id="rId10" Type="http://schemas.openxmlformats.org/officeDocument/2006/relationships/image" Target="../media/image27.svg"/><Relationship Id="rId4" Type="http://schemas.openxmlformats.org/officeDocument/2006/relationships/tags" Target="../tags/tag223.xml"/><Relationship Id="rId9" Type="http://schemas.openxmlformats.org/officeDocument/2006/relationships/image" Target="../media/image26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image" Target="../media/image119.jpeg"/><Relationship Id="rId5" Type="http://schemas.openxmlformats.org/officeDocument/2006/relationships/tags" Target="../tags/tag231.xml"/><Relationship Id="rId10" Type="http://schemas.openxmlformats.org/officeDocument/2006/relationships/image" Target="../media/image27.svg"/><Relationship Id="rId4" Type="http://schemas.openxmlformats.org/officeDocument/2006/relationships/tags" Target="../tags/tag230.xml"/><Relationship Id="rId9" Type="http://schemas.openxmlformats.org/officeDocument/2006/relationships/image" Target="../media/image26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6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5.png"/><Relationship Id="rId10" Type="http://schemas.openxmlformats.org/officeDocument/2006/relationships/image" Target="../media/image125.svg"/><Relationship Id="rId4" Type="http://schemas.openxmlformats.org/officeDocument/2006/relationships/image" Target="../media/image122.svg"/><Relationship Id="rId9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41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6.sv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5.png"/><Relationship Id="rId5" Type="http://schemas.openxmlformats.org/officeDocument/2006/relationships/tags" Target="../tags/tag46.xml"/><Relationship Id="rId15" Type="http://schemas.openxmlformats.org/officeDocument/2006/relationships/image" Target="../media/image43.png"/><Relationship Id="rId10" Type="http://schemas.openxmlformats.org/officeDocument/2006/relationships/image" Target="../media/image4.jpeg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5.jpeg"/><Relationship Id="rId10" Type="http://schemas.openxmlformats.org/officeDocument/2006/relationships/image" Target="../media/image48.png"/><Relationship Id="rId4" Type="http://schemas.openxmlformats.org/officeDocument/2006/relationships/image" Target="../media/image27.sv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50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51.png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52.png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49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54.jp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55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7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9.png"/><Relationship Id="rId11" Type="http://schemas.openxmlformats.org/officeDocument/2006/relationships/image" Target="../media/image48.pn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7.svg"/><Relationship Id="rId11" Type="http://schemas.openxmlformats.org/officeDocument/2006/relationships/image" Target="../media/image48.png"/><Relationship Id="rId5" Type="http://schemas.openxmlformats.org/officeDocument/2006/relationships/image" Target="../media/image26.png"/><Relationship Id="rId10" Type="http://schemas.openxmlformats.org/officeDocument/2006/relationships/image" Target="../media/image61.png"/><Relationship Id="rId4" Type="http://schemas.openxmlformats.org/officeDocument/2006/relationships/image" Target="../media/image63.png"/><Relationship Id="rId9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64.png"/><Relationship Id="rId5" Type="http://schemas.openxmlformats.org/officeDocument/2006/relationships/image" Target="../media/image27.svg"/><Relationship Id="rId10" Type="http://schemas.openxmlformats.org/officeDocument/2006/relationships/image" Target="../media/image49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6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65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27.svg"/><Relationship Id="rId2" Type="http://schemas.openxmlformats.org/officeDocument/2006/relationships/tags" Target="../tags/tag85.xml"/><Relationship Id="rId16" Type="http://schemas.openxmlformats.org/officeDocument/2006/relationships/image" Target="../media/image68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26.png"/><Relationship Id="rId5" Type="http://schemas.openxmlformats.org/officeDocument/2006/relationships/tags" Target="../tags/tag88.xml"/><Relationship Id="rId15" Type="http://schemas.openxmlformats.org/officeDocument/2006/relationships/image" Target="../media/image6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1.mp3"/><Relationship Id="rId7" Type="http://schemas.openxmlformats.org/officeDocument/2006/relationships/image" Target="../media/image73.png"/><Relationship Id="rId2" Type="http://schemas.openxmlformats.org/officeDocument/2006/relationships/audio" Target="NULL" TargetMode="External"/><Relationship Id="rId1" Type="http://schemas.openxmlformats.org/officeDocument/2006/relationships/tags" Target="../tags/tag93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41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6.svg"/><Relationship Id="rId2" Type="http://schemas.openxmlformats.org/officeDocument/2006/relationships/tags" Target="../tags/tag95.xml"/><Relationship Id="rId16" Type="http://schemas.openxmlformats.org/officeDocument/2006/relationships/image" Target="../media/image43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5.png"/><Relationship Id="rId5" Type="http://schemas.openxmlformats.org/officeDocument/2006/relationships/tags" Target="../tags/tag98.xml"/><Relationship Id="rId15" Type="http://schemas.openxmlformats.org/officeDocument/2006/relationships/image" Target="../media/image42.svg"/><Relationship Id="rId10" Type="http://schemas.openxmlformats.org/officeDocument/2006/relationships/image" Target="../media/image4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4" Type="http://schemas.openxmlformats.org/officeDocument/2006/relationships/image" Target="../media/image2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4" Type="http://schemas.openxmlformats.org/officeDocument/2006/relationships/image" Target="../media/image2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4" Type="http://schemas.openxmlformats.org/officeDocument/2006/relationships/image" Target="../media/image27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4" Type="http://schemas.openxmlformats.org/officeDocument/2006/relationships/image" Target="../media/image27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4" Type="http://schemas.openxmlformats.org/officeDocument/2006/relationships/image" Target="../media/image27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4" Type="http://schemas.openxmlformats.org/officeDocument/2006/relationships/image" Target="../media/image27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4" Type="http://schemas.openxmlformats.org/officeDocument/2006/relationships/image" Target="../media/image2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4" Type="http://schemas.openxmlformats.org/officeDocument/2006/relationships/image" Target="../media/image27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140.xml"/><Relationship Id="rId7" Type="http://schemas.openxmlformats.org/officeDocument/2006/relationships/image" Target="../media/image27.sv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tags" Target="../tags/tag139.xml"/><Relationship Id="rId16" Type="http://schemas.openxmlformats.org/officeDocument/2006/relationships/image" Target="../media/image88.png"/><Relationship Id="rId20" Type="http://schemas.openxmlformats.org/officeDocument/2006/relationships/image" Target="../media/image78.jpeg"/><Relationship Id="rId1" Type="http://schemas.openxmlformats.org/officeDocument/2006/relationships/tags" Target="../tags/tag138.xml"/><Relationship Id="rId6" Type="http://schemas.openxmlformats.org/officeDocument/2006/relationships/image" Target="../media/image26.png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tags" Target="../tags/tag141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tags" Target="../tags/tag144.xm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tags" Target="../tags/tag143.xml"/><Relationship Id="rId16" Type="http://schemas.openxmlformats.org/officeDocument/2006/relationships/image" Target="../media/image89.png"/><Relationship Id="rId1" Type="http://schemas.openxmlformats.org/officeDocument/2006/relationships/tags" Target="../tags/tag142.xml"/><Relationship Id="rId6" Type="http://schemas.openxmlformats.org/officeDocument/2006/relationships/image" Target="../media/image27.svg"/><Relationship Id="rId11" Type="http://schemas.openxmlformats.org/officeDocument/2006/relationships/image" Target="../media/image84.png"/><Relationship Id="rId5" Type="http://schemas.openxmlformats.org/officeDocument/2006/relationships/image" Target="../media/image26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5" Type="http://schemas.openxmlformats.org/officeDocument/2006/relationships/image" Target="../media/image92.png"/><Relationship Id="rId4" Type="http://schemas.openxmlformats.org/officeDocument/2006/relationships/image" Target="../media/image27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7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4" Type="http://schemas.openxmlformats.org/officeDocument/2006/relationships/image" Target="../media/image27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4" Type="http://schemas.openxmlformats.org/officeDocument/2006/relationships/image" Target="../media/image27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4" Type="http://schemas.openxmlformats.org/officeDocument/2006/relationships/image" Target="../media/image2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7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96.jpeg"/><Relationship Id="rId4" Type="http://schemas.openxmlformats.org/officeDocument/2006/relationships/image" Target="../media/image27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3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9714" y="2400300"/>
            <a:ext cx="104700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je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6668403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8462" y="3889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“je”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j et 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je. Lisons ensemble “ je”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E278-48DB-599F-F4AF-A5158B29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ADAF64-CFDF-B7C2-4391-3892FC13884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5918DD-7FE1-19C9-B072-F4B20AFE56CC}"/>
              </a:ext>
            </a:extLst>
          </p:cNvPr>
          <p:cNvSpPr/>
          <p:nvPr/>
        </p:nvSpPr>
        <p:spPr>
          <a:xfrm>
            <a:off x="314590" y="29682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75BFA8B-9976-B567-CBA2-628EFCAB99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D00184-44E4-BD3D-270C-408531138D87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8D513-D4BD-B31A-BC5A-90008594D426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je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1ED31F-295B-2190-EAD2-0DA2229AE6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9F698FD-C90C-D372-EB6A-787A8BD9FA7C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“je”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moi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 descr="Une image contenant dessin, garço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D244B75B-477A-1064-90C4-479792D4D2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DFC6"/>
              </a:clrFrom>
              <a:clrTo>
                <a:srgbClr val="F3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00686"/>
            <a:ext cx="3962400" cy="64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1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266564" y="6515100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Je 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ferm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la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port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035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644815"/>
            <a:ext cx="9144000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porte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je ferme la porte.</a:t>
            </a:r>
          </a:p>
          <a:p>
            <a:pPr defTabSz="685834">
              <a:defRPr/>
            </a:pPr>
            <a:r>
              <a:rPr lang="fr-MA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(e) 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effectue le geste de fermer la porte.</a:t>
            </a:r>
            <a:endParaRPr lang="fr-MA" sz="20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1604303"/>
              </p:ext>
            </p:ext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9" name="Image 8" descr="Une image contenant porte, habit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88A5A17B-1823-FEAF-BDCB-9EAB9E008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35662"/>
            <a:ext cx="3317172" cy="44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0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20B4A9-550D-7097-E9B4-FE24E995386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EEE06D-4D27-BE9B-7900-6EE75A626DF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8EF7BE-D2F3-9BE6-5E05-BDAB6348750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352234" y="3112175"/>
            <a:ext cx="70115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je 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CB1B839-FA5E-CF2D-E2E0-B88CD8C67EC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2257340"/>
              </p:ext>
            </p:extLst>
          </p:nvPr>
        </p:nvGraphicFramePr>
        <p:xfrm>
          <a:off x="0" y="-5933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4CDC4766-0A1A-AC7E-0EC2-8E3BB2FBB72F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je”.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CF6E368-817B-093D-E70F-29D9F87955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162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0A7CD-B79A-E2EC-D4EB-3E64174CA34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6B43659-7723-8CFF-4A78-D8724783DC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33A9C6-6FC6-80E1-7949-B80B603E630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8DF528A-81D4-F45A-DDE5-FB9EF718EFB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4353366"/>
              </p:ext>
            </p:extLst>
          </p:nvPr>
        </p:nvGraphicFramePr>
        <p:xfrm>
          <a:off x="-27709" y="-36368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69F0E7A-B452-AB3B-9F29-44E92E370225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“je”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000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82AD-2AC6-BBED-73C7-49D21203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0F8A1-B56F-7F24-12DF-BFE9FF45CA6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A0F0FB3-FEFA-F951-7DF2-126A39EDF8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02559F-CDFA-2AB1-DECF-5A1D34303C5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AE0DD8F-21F0-E15A-9DBC-B55971B91E7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309413-BBC0-A9C1-E29B-3FF1C39E1B53}"/>
              </a:ext>
            </a:extLst>
          </p:cNvPr>
          <p:cNvSpPr txBox="1"/>
          <p:nvPr/>
        </p:nvSpPr>
        <p:spPr>
          <a:xfrm>
            <a:off x="1512869" y="667962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un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37E4BC-A446-7419-F873-3528C0695F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FF193C-0F8C-444D-53B1-774D04F766C4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je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D9B4142-EF74-C002-BE2E-1DDF622A68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6418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3F3D90-7488-40A3-CF93-45D19DA005F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4F42B8-9DE8-4BF6-DC2F-6F2DF338ADF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6D045D-943A-B059-0B94-E484662F02B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2844717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tu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ACC62B-D84C-4CA6-D0F8-BB49D88FA39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839764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AEE7B34-C64A-788A-A782-7A54B87FAF67}"/>
              </a:ext>
            </a:extLst>
          </p:cNvPr>
          <p:cNvSpPr txBox="1"/>
          <p:nvPr/>
        </p:nvSpPr>
        <p:spPr>
          <a:xfrm>
            <a:off x="1542418" y="815389"/>
            <a:ext cx="11487782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 Lisons   ensemble ”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3D2A27-8A0A-09BD-AE61-79E3B44727E7}"/>
              </a:ext>
            </a:extLst>
          </p:cNvPr>
          <p:cNvSpPr txBox="1"/>
          <p:nvPr/>
        </p:nvSpPr>
        <p:spPr>
          <a:xfrm>
            <a:off x="1586953" y="45781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t et u. </a:t>
            </a:r>
          </a:p>
        </p:txBody>
      </p:sp>
    </p:spTree>
    <p:extLst>
      <p:ext uri="{BB962C8B-B14F-4D97-AF65-F5344CB8AC3E}">
        <p14:creationId xmlns:p14="http://schemas.microsoft.com/office/powerpoint/2010/main" val="35726235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D7B9-F062-8EA8-1495-676460FC5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43BD4-8AEB-212A-7207-87F2F3DADF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078CEF3-CF1D-93B6-4B48-4076C94F10D0}"/>
              </a:ext>
            </a:extLst>
          </p:cNvPr>
          <p:cNvSpPr/>
          <p:nvPr/>
        </p:nvSpPr>
        <p:spPr>
          <a:xfrm>
            <a:off x="314590" y="29682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9319D8-49AD-95B7-392A-B63985BB9CD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7CF8D26-AC96-B4C7-CE8A-9BA5F46D0AEA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DAB63-6227-2E0B-0641-C11056BD0743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tu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9543F69-C237-0C43-032B-7750599B8E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FFD6F65-AB3A-880B-9241-606E8DF67648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toi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D756B7-2D42-E0C8-06DC-5F73F244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2542539"/>
            <a:ext cx="396240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183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E6525-13FF-2D18-5BD2-5BFC99073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A0B0E8-FB34-2462-4819-DA10504481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9694FE-399F-9BBA-B146-27EDD738BFF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851045" y="7212690"/>
            <a:ext cx="1216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480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9600" b="1" kern="0" spc="480" dirty="0">
                <a:solidFill>
                  <a:srgbClr val="FFC000"/>
                </a:solidFill>
                <a:latin typeface="Dosis" pitchFamily="2" charset="0"/>
              </a:rPr>
              <a:t>Tu  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ferm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es 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le livr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e.</a:t>
            </a:r>
            <a:endParaRPr lang="fr-FR" sz="4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DC3191-E199-BE54-D198-2FC361CDDA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2961140"/>
              </p:ext>
            </p:ext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123FFC-9C3F-6367-8BFB-B3ADAF04EFA3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livre.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livre.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53796A-ABF3-D38F-79E5-4C3093204B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E90028-3DA0-6052-3672-3847ADF150C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983" y="2258077"/>
            <a:ext cx="4277618" cy="4923439"/>
          </a:xfrm>
          <a:prstGeom prst="rect">
            <a:avLst/>
          </a:prstGeom>
        </p:spPr>
      </p:pic>
      <p:pic>
        <p:nvPicPr>
          <p:cNvPr id="12" name="Image 11" descr="Une image contenant dessin, garçon, Visage humain, croquis&#10;&#10;Le contenu généré par l’IA peut être incorrect.">
            <a:extLst>
              <a:ext uri="{FF2B5EF4-FFF2-40B4-BE49-F238E27FC236}">
                <a16:creationId xmlns:a16="http://schemas.microsoft.com/office/drawing/2014/main" id="{85AE8873-7641-A8A0-1252-F339AAE0127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5DAAF"/>
              </a:clrFrom>
              <a:clrTo>
                <a:srgbClr val="F5DA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95" y="1979597"/>
            <a:ext cx="4715829" cy="442104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2E69EA91-649B-5405-C85C-0B6ECC027B3F}"/>
              </a:ext>
            </a:extLst>
          </p:cNvPr>
          <p:cNvSpPr/>
          <p:nvPr/>
        </p:nvSpPr>
        <p:spPr>
          <a:xfrm>
            <a:off x="2035074" y="4305301"/>
            <a:ext cx="3375126" cy="24382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2105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tu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4355161"/>
              </p:ext>
            </p:ext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 flash</a:t>
            </a:r>
            <a:r>
              <a:rPr lang="fr-FR" sz="7200" b="1" dirty="0">
                <a:solidFill>
                  <a:schemeClr val="bg2">
                    <a:lumMod val="50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438675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752600" y="56730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tu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tu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98771"/>
            <a:ext cx="4462713" cy="56132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662673" y="4467640"/>
            <a:ext cx="2195326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309" y="3095200"/>
            <a:ext cx="7039383" cy="40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4BC1EA-9A87-5C0F-115B-CFFBE699B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98771"/>
            <a:ext cx="4462713" cy="56132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02AAD5-9FD2-2E89-B02E-CDC4891DD21B}"/>
              </a:ext>
            </a:extLst>
          </p:cNvPr>
          <p:cNvSpPr/>
          <p:nvPr/>
        </p:nvSpPr>
        <p:spPr>
          <a:xfrm>
            <a:off x="6894031" y="4470607"/>
            <a:ext cx="1868969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284" y="3459528"/>
            <a:ext cx="6638559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21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6FB88F-E3F0-90BB-9DF9-821ACEBE9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4" y="2836481"/>
            <a:ext cx="4462713" cy="56132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30A4A8-A103-D327-C5E8-99CEB2C80D3E}"/>
              </a:ext>
            </a:extLst>
          </p:cNvPr>
          <p:cNvSpPr/>
          <p:nvPr/>
        </p:nvSpPr>
        <p:spPr>
          <a:xfrm>
            <a:off x="4626644" y="6134100"/>
            <a:ext cx="4462713" cy="1676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4F6169-98BB-7E5A-2B20-9FC7AF9C7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3205770"/>
            <a:ext cx="10363200" cy="387545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6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syllables avec 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 “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f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" </a:t>
            </a:r>
            <a:endParaRPr lang="en-US" sz="3200" b="1" dirty="0">
              <a:solidFill>
                <a:srgbClr val="C00000"/>
              </a:solidFill>
              <a:latin typeface="Dosis Bold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778" y="6130179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 r », puis les utiliser pour écrire des mots et des phrases.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586918"/>
              </p:ext>
            </p:extLst>
          </p:nvPr>
        </p:nvGraphicFramePr>
        <p:xfrm>
          <a:off x="9901" y="-36891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Police, text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24400251-6A06-72ED-A023-311B83A5F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305301"/>
            <a:ext cx="6096000" cy="12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La rue – Ali rit.</a:t>
            </a: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quelques mots. Écoutez bien et soyez attentifs.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3C0F9FB-A718-E845-D7EF-CC06E4A2F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895" y="5439234"/>
            <a:ext cx="1822683" cy="16537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8CD539-2649-D3A9-F573-5D701DC2DA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842" y="5439234"/>
            <a:ext cx="1970631" cy="12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31491"/>
            <a:ext cx="8801100" cy="4424019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une fée.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C575-BE7A-E666-DA44-6F3B3151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86C95-2494-45FE-52D2-21CF04B3CDF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4D12AF-944A-63FA-2E1D-4BE0A5BD28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73D38EB-0184-750C-3730-85F8E1BC8E4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2EB75B-8EC8-AB83-1CA8-27E9BCEC2BA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F55F8C-8EAA-AA53-7FD0-56FB3FDF08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8D63784-D099-19BF-BCC9-3D4F5CC2A6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582156B-96DC-4F08-E291-B7A29D9C5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44DB3-A437-7B8E-71BF-E97F877CB1FB}"/>
              </a:ext>
            </a:extLst>
          </p:cNvPr>
          <p:cNvSpPr txBox="1"/>
          <p:nvPr/>
        </p:nvSpPr>
        <p:spPr>
          <a:xfrm>
            <a:off x="1105085" y="454759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Une fée est composée de deux mots:  une et  fée.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une , j’écris les lettres u, n et e. J’entends fée , j’écris les lettres f, é et e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(une lettre muette). 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948A1D-1CE4-D3E2-D161-BC5EDA5FE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31490"/>
            <a:ext cx="8801100" cy="44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4AE-FA1B-A12C-67ED-F3E3A641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1D598-90CA-9991-E301-1070B2072F0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77012-1938-481C-2203-B926EE8FAE6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30A90C-3A98-549C-477A-F975BB2916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83D08-3D51-C13F-8737-6E03DEFEB167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BE25BBD-9FA1-9480-B182-06F5D835CF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0F4C1D-9A99-B5DA-2F18-ADA906A374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85A2D-3497-1605-4AD8-9ABC58E047E9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D20C54-1585-0646-BCF9-2A9D216CEE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31490"/>
            <a:ext cx="8801100" cy="4424019"/>
          </a:xfrm>
          <a:prstGeom prst="rect">
            <a:avLst/>
          </a:prstGeom>
        </p:spPr>
      </p:pic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8D1BB023-EF95-4EE3-629F-D8D192807E00}"/>
              </a:ext>
            </a:extLst>
          </p:cNvPr>
          <p:cNvSpPr/>
          <p:nvPr/>
        </p:nvSpPr>
        <p:spPr>
          <a:xfrm rot="5400000">
            <a:off x="8818765" y="5385996"/>
            <a:ext cx="421870" cy="23622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D4B5B70C-C3AD-7AD6-4828-F52738F14415}"/>
              </a:ext>
            </a:extLst>
          </p:cNvPr>
          <p:cNvSpPr/>
          <p:nvPr/>
        </p:nvSpPr>
        <p:spPr>
          <a:xfrm rot="5400000">
            <a:off x="5349758" y="5045004"/>
            <a:ext cx="399017" cy="3021335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7" name="Image 16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2ABB0B6B-7357-753E-6479-C04CEDA06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37" y="6972931"/>
            <a:ext cx="548639" cy="47625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Image 17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9C6DBC-F7F9-8A7A-E1A4-DD4E9450E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6832192"/>
            <a:ext cx="548639" cy="5774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857901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une fée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BE4956-BA8A-0674-7934-959C449C9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31490"/>
            <a:ext cx="8801100" cy="44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78263-D4B6-8B8C-FA61-75E347BF7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01831"/>
            <a:ext cx="8801100" cy="44833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le fil.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282820" y="456588"/>
            <a:ext cx="1197939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 fil est composé de deux mots:  le et fil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 le, j’écris les lettres l et e. J’entends fil , j’écris les lettres f, i et l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Le fil.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6565D9-8BCE-23E5-8B52-310EC0FE8F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01831"/>
            <a:ext cx="8801100" cy="44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11331" y="34164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L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7E064-B92F-C1D9-C6C8-E378DE9E53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01831"/>
            <a:ext cx="8801100" cy="4483338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265DB2EB-7E9F-5771-70DF-4F64CBC6D6DC}"/>
              </a:ext>
            </a:extLst>
          </p:cNvPr>
          <p:cNvSpPr/>
          <p:nvPr/>
        </p:nvSpPr>
        <p:spPr>
          <a:xfrm rot="5400000">
            <a:off x="7761930" y="5778284"/>
            <a:ext cx="401939" cy="160020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810C67D0-AAE0-3E0A-07B4-0B773F249249}"/>
              </a:ext>
            </a:extLst>
          </p:cNvPr>
          <p:cNvSpPr/>
          <p:nvPr/>
        </p:nvSpPr>
        <p:spPr>
          <a:xfrm rot="5400000">
            <a:off x="5103590" y="5464827"/>
            <a:ext cx="384620" cy="22098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4" name="Image 13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BB6ED06A-1FB1-3E19-FC61-2CC8793FFD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7" y="6987327"/>
            <a:ext cx="548639" cy="4762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C82772-8AA6-CBD7-BF83-BC9EE50C8E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65" y="6932836"/>
            <a:ext cx="548639" cy="47624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28DFD9-40BC-821C-D315-15FBE7E193A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le fil 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546AB-555B-6CC7-488A-B1ECC2BE0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2901831"/>
            <a:ext cx="8801100" cy="44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 la rue.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648426"/>
              </p:ext>
            </p:ext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Il a un fil.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D48FC0-E405-2CA3-A612-B8CDE1815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316646"/>
            <a:ext cx="7924800" cy="3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207620" y="491731"/>
            <a:ext cx="11979392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il a un fil» est composée de quatre mots: il , a ; un  et  fil 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 il , j’écris i et l. J’entends  a , j’écris a. J’entends un j’écris  u et n . J’entends fil j’écris f ; i et l.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8323EC-4127-BE66-C4CC-53069C36F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316646"/>
            <a:ext cx="7924800" cy="3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I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E388ED-8B92-BAC0-D4DA-3854CD250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316647"/>
            <a:ext cx="7924800" cy="3653707"/>
          </a:xfrm>
          <a:prstGeom prst="rect">
            <a:avLst/>
          </a:prstGeom>
        </p:spPr>
      </p:pic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9523558" y="5608284"/>
            <a:ext cx="405405" cy="1273876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597B34A6-F49E-60C4-7111-C493BA135793}"/>
              </a:ext>
            </a:extLst>
          </p:cNvPr>
          <p:cNvSpPr/>
          <p:nvPr/>
        </p:nvSpPr>
        <p:spPr>
          <a:xfrm rot="5400000">
            <a:off x="6023803" y="5639641"/>
            <a:ext cx="401939" cy="1019548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7709233" y="5504984"/>
            <a:ext cx="405404" cy="144037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4338808" y="5440979"/>
            <a:ext cx="313984" cy="15240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la phrase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FA16F4-32B9-E9F6-EC4A-6C7FD3D25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316646"/>
            <a:ext cx="7924800" cy="3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281048"/>
            <a:ext cx="5036128" cy="63345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649" y="3503500"/>
            <a:ext cx="7039383" cy="35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FF8164-82C2-918C-DE8E-D1A790B54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281048"/>
            <a:ext cx="5036128" cy="63345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58000" y="4740285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284" y="3459528"/>
            <a:ext cx="6638559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La rue.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La ru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21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F29D08-9C61-20D1-AC34-B5850239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172296"/>
            <a:ext cx="4724400" cy="5942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04E5A-0C7A-824B-AC8C-A0338D689877}"/>
              </a:ext>
            </a:extLst>
          </p:cNvPr>
          <p:cNvSpPr/>
          <p:nvPr/>
        </p:nvSpPr>
        <p:spPr>
          <a:xfrm>
            <a:off x="4381500" y="7257454"/>
            <a:ext cx="4953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39" y="4212120"/>
            <a:ext cx="8802522" cy="18627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015442" y="4258642"/>
            <a:ext cx="768511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Jeu du panier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3" name="Image 2" descr="Une image contenant dessin, dessin humoristique, Dessin animé, croquis&#10;&#10;Le contenu généré par l’IA peut être incorrect.">
            <a:extLst>
              <a:ext uri="{FF2B5EF4-FFF2-40B4-BE49-F238E27FC236}">
                <a16:creationId xmlns:a16="http://schemas.microsoft.com/office/drawing/2014/main" id="{9649BA68-9405-2783-4AEC-E6A1371392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5219700"/>
            <a:ext cx="2781300" cy="33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93A1-8D1B-FA96-FAF8-D7E74302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617D4A-8F47-B32C-3C01-E738A200E0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3025A-8F58-5620-2920-851786332C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1A39218-A247-A5EB-C674-7A93C38487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5106" y="394521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65614A2-3BF1-C83D-7C89-295496BF5F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7984E9-EFE4-8245-A8DE-FFE48BEE25C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0F2312-E2E6-7DDD-966E-90BAB8E8234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685E1EC-14DD-D588-891F-E9FACB1CB8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65863" y="445759"/>
            <a:ext cx="109635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 du panier. 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met les cartes des syllabes dans un petit panier.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s’assoient en cercle ou forment un cercle debout.</a:t>
            </a:r>
          </a:p>
        </p:txBody>
      </p:sp>
      <p:pic>
        <p:nvPicPr>
          <p:cNvPr id="10" name="Image 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AC2F71-2DAB-D0BF-6688-BB3259CFB1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478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Placer les cartes étudiées dans un petit panier.</a:t>
            </a:r>
          </a:p>
          <a:p>
            <a:r>
              <a:rPr lang="fr-FR" sz="1400" dirty="0"/>
              <a:t>Montrer la carte et indiquer la lettre, syllabe ou mot sur le tableau.</a:t>
            </a:r>
          </a:p>
          <a:p>
            <a:r>
              <a:rPr lang="fr-FR" sz="1400" dirty="0"/>
              <a:t>Les élèves s’asseyent en cercle.</a:t>
            </a:r>
          </a:p>
          <a:p>
            <a:r>
              <a:rPr lang="fr-FR" sz="1400" dirty="0"/>
              <a:t>Quand la musique ou le signal sonore joue, </a:t>
            </a:r>
            <a:r>
              <a:rPr lang="fr-FR" sz="1400" b="1" dirty="0"/>
              <a:t>passer le panier</a:t>
            </a:r>
            <a:r>
              <a:rPr lang="fr-FR" sz="1400" dirty="0"/>
              <a:t> entre eux.</a:t>
            </a:r>
          </a:p>
          <a:p>
            <a:r>
              <a:rPr lang="fr-FR" sz="1400" dirty="0"/>
              <a:t>Quand la musique ou le signal s’arrête, </a:t>
            </a:r>
            <a:r>
              <a:rPr lang="fr-FR" sz="1400" b="1" dirty="0"/>
              <a:t>l’élève avec le panier prend une carte</a:t>
            </a:r>
            <a:r>
              <a:rPr lang="fr-FR" sz="1400" dirty="0"/>
              <a:t>.</a:t>
            </a:r>
          </a:p>
          <a:p>
            <a:r>
              <a:rPr lang="fr-FR" sz="1400" dirty="0"/>
              <a:t>L’élève lit la carte et les autres lisent et repèrent la lettre, syllabe ou mot sur le tableau.</a:t>
            </a:r>
          </a:p>
          <a:p>
            <a:r>
              <a:rPr lang="fr-FR" sz="1400" dirty="0"/>
              <a:t>Continuer jusqu’à ce que toutes les cartes soient lues.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13F2E00-703A-A7EA-C464-D3AA3BE92D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72790" y="452396"/>
            <a:ext cx="10963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Quand la musique ou le signal s’arrête, 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avec le panier prend une carte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lit la carte et la montre aux autres élèves pour la  lire.</a:t>
            </a: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B342A-6556-A441-076C-BE15F107A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80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21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500AE10-47A6-32DA-6870-2BE8B1764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49" y="2774450"/>
            <a:ext cx="3743813" cy="6105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C100-BEF8-9EEA-F8C3-CEDDF65A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E8F11-8673-3820-42D9-3D7D3C72E3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470E7E-46D6-9F44-9AB2-DAFD582FF3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159BE6-6D62-C4FC-0737-42D739E194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78AC50-FE32-6A86-E345-4F294A9F0D6D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Ali rit.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88FA848-972A-29D7-2731-C1578A397E5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4F0DE-F634-CCB0-135B-A6F8BB1B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67D40C-5042-564A-59ED-D3E201CC31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180373"/>
              </p:ext>
            </p:ext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6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Ali rit.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Ali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ABDE75-49D6-E3D9-132F-04C99FAE5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3454883"/>
            <a:ext cx="6637199" cy="337723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rat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ra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5480-3E15-6522-0435-A90C375A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8278" y="2889492"/>
            <a:ext cx="5759444" cy="522580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le riz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Le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z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100325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</a:p>
          <a:p>
            <a:pPr algn="ctr"/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MA" sz="3600" b="1" dirty="0">
                <a:solidFill>
                  <a:srgbClr val="008EC0"/>
                </a:solidFill>
                <a:latin typeface="Dosis" pitchFamily="2" charset="0"/>
              </a:rPr>
              <a:t>fort– fil – forêt – fruit – fenêtre -  fermer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4690230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45" y="3359104"/>
            <a:ext cx="3071913" cy="15534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0295BD-EF4A-D3FF-AE46-B89C8CE0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02" y="4504544"/>
            <a:ext cx="2077278" cy="1170608"/>
          </a:xfrm>
          <a:prstGeom prst="rect">
            <a:avLst/>
          </a:prstGeom>
        </p:spPr>
      </p:pic>
      <p:pic>
        <p:nvPicPr>
          <p:cNvPr id="15" name="Image 14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8" y="5119255"/>
            <a:ext cx="1868061" cy="22309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55722"/>
            <a:ext cx="2405611" cy="1623879"/>
          </a:xfrm>
          <a:prstGeom prst="rect">
            <a:avLst/>
          </a:prstGeom>
        </p:spPr>
      </p:pic>
      <p:pic>
        <p:nvPicPr>
          <p:cNvPr id="19" name="Image 18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99" y="5293333"/>
            <a:ext cx="2229865" cy="2107846"/>
          </a:xfrm>
          <a:prstGeom prst="rect">
            <a:avLst/>
          </a:prstGeom>
        </p:spPr>
      </p:pic>
      <p:pic>
        <p:nvPicPr>
          <p:cNvPr id="23" name="Image 22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9A16EA4D-31C7-70EA-70F5-FB45662F95A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69453"/>
            <a:ext cx="1015323" cy="22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9F6A64-D549-148F-99FB-D691DC0A5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1936772"/>
            <a:ext cx="8991600" cy="6864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forêt. Comment vous dites forêt dans votre langue?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2F64B0-87C8-B48F-76EB-DFAC0E36D810}"/>
              </a:ext>
            </a:extLst>
          </p:cNvPr>
          <p:cNvSpPr txBox="1"/>
          <p:nvPr/>
        </p:nvSpPr>
        <p:spPr>
          <a:xfrm>
            <a:off x="1391947" y="933350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328544" y="6694499"/>
            <a:ext cx="7058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forê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forêt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forêt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2400300"/>
            <a:ext cx="5943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fenêtre. Comment vous dites fenêtre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456B3C6-9D5D-484D-879D-2D46DED7A1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4721" y="2603163"/>
            <a:ext cx="6526558" cy="50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2917432" y="6610670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fenêtr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fenêtre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fenêtre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F7D045-A881-12C4-984F-248E1B3F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611" y="2476500"/>
            <a:ext cx="4630779" cy="38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fruits. Comment vous dites fruit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366" y="3086100"/>
            <a:ext cx="702526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3314700" y="6760359"/>
            <a:ext cx="7086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es  frui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fruits.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“des fruits”.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8BB49E-660D-75B0-0E9F-24B0A6C56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805" y="2552700"/>
            <a:ext cx="58543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864" y="3602562"/>
            <a:ext cx="11153936" cy="550333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769A85-0213-F816-2ECE-CDA7E7912E24}"/>
              </a:ext>
            </a:extLst>
          </p:cNvPr>
          <p:cNvSpPr txBox="1"/>
          <p:nvPr/>
        </p:nvSpPr>
        <p:spPr>
          <a:xfrm>
            <a:off x="2971800" y="2496525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BFEE0F-66CB-FBCB-9219-C118ECAF74B3}"/>
              </a:ext>
            </a:extLst>
          </p:cNvPr>
          <p:cNvSpPr txBox="1"/>
          <p:nvPr/>
        </p:nvSpPr>
        <p:spPr>
          <a:xfrm>
            <a:off x="2590800" y="1390488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F697E2-A1DC-64C1-26B4-07A310424C8D}"/>
              </a:ext>
            </a:extLst>
          </p:cNvPr>
          <p:cNvSpPr txBox="1"/>
          <p:nvPr/>
        </p:nvSpPr>
        <p:spPr>
          <a:xfrm>
            <a:off x="8229600" y="2530102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3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342900"/>
            <a:ext cx="1237614" cy="1411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1B1CF9-E99A-FC7E-5AEE-F58D2A1830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5" y="2630779"/>
            <a:ext cx="4191000" cy="441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207041-6B8D-98F7-0505-290058375D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71901"/>
            <a:ext cx="4123882" cy="2883404"/>
          </a:xfrm>
          <a:prstGeom prst="rect">
            <a:avLst/>
          </a:prstGeom>
        </p:spPr>
      </p:pic>
      <p:pic>
        <p:nvPicPr>
          <p:cNvPr id="12" name="Image 11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40AB3CE0-F439-6A00-89F5-A2C97B49D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23" y="3689598"/>
            <a:ext cx="3171985" cy="30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fil. Comment vous dites fil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011" y="2936011"/>
            <a:ext cx="6355978" cy="44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7318171" y="4212476"/>
            <a:ext cx="53967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fil</a:t>
            </a:r>
            <a:endParaRPr lang="fr-FR" sz="96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fil.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fil”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541AC7-FD3C-8A9B-6883-D684A2F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3476208"/>
            <a:ext cx="4800600" cy="33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2529" y="2431103"/>
            <a:ext cx="575194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fort. Comment vous dites fort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7" y="3991726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for</a:t>
            </a:r>
            <a:r>
              <a:rPr lang="fr-FR" sz="138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fort.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“fort”.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245D3D-939E-E39A-0655-A55913649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974" y="2575176"/>
            <a:ext cx="4133271" cy="454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45129" y="6326372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garçon for</a:t>
            </a:r>
            <a:r>
              <a:rPr lang="fr-FR" sz="96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garçon fort.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garçon fort. 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E6D8665-A307-7C48-FB81-A3D1E5E8A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365" y="1943101"/>
            <a:ext cx="4133271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118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FC7642-FAFB-E6A8-33EB-8906D5D87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154" y="2209800"/>
            <a:ext cx="3747645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fermer . Comment vous dites fermer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8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086600" y="4565180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fermer</a:t>
            </a:r>
            <a:endParaRPr lang="fr-FR" sz="138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231D37-C38E-D6AB-F20B-DAC0F2A3A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530" y="2308068"/>
            <a:ext cx="3137958" cy="513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8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Ali ferme la porte . Répétons ensemble «  Ali ferme la porte »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33944DA-0E43-07CD-33EF-E1F8FC768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786" y="2067480"/>
            <a:ext cx="4858428" cy="485842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Ali ferm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la port</a:t>
            </a:r>
            <a:r>
              <a:rPr lang="fr-FR" sz="96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  <p:sp>
        <p:nvSpPr>
          <p:cNvPr id="12" name="Flèche : en arc 11">
            <a:extLst>
              <a:ext uri="{FF2B5EF4-FFF2-40B4-BE49-F238E27FC236}">
                <a16:creationId xmlns:a16="http://schemas.microsoft.com/office/drawing/2014/main" id="{BD6C5508-B8A1-5403-5EFE-560ECCD12E5C}"/>
              </a:ext>
            </a:extLst>
          </p:cNvPr>
          <p:cNvSpPr/>
          <p:nvPr/>
        </p:nvSpPr>
        <p:spPr>
          <a:xfrm rot="21353026" flipV="1">
            <a:off x="8454374" y="3235579"/>
            <a:ext cx="1237981" cy="105829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203818"/>
              <a:gd name="adj5" fmla="val 125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CD32-557B-7547-8788-1DB10D288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540AC8-3CB2-4B56-7894-FD2E4388B3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CAAE689-1676-9B10-CA4C-136DA80A2E5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B19210-A2CC-1431-4BCA-A1414A2470C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6C078EF-6709-8228-CFF3-B0EF32144DC6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734759-617B-C28C-8A1F-CAF5CD1BA81B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21AA0D-28F8-315F-F2E0-A97A271C8039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Rida ferme la fenêtre. Répétons ensemble «  Rida ferme la fenêtre»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9F2FD3-4AA5-E3C3-285A-A32E55FCEF3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4313807-CFAB-3D50-77E6-4A3EB517EF3C}"/>
              </a:ext>
            </a:extLst>
          </p:cNvPr>
          <p:cNvSpPr txBox="1"/>
          <p:nvPr/>
        </p:nvSpPr>
        <p:spPr>
          <a:xfrm>
            <a:off x="1565717" y="70485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Rida  ferm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la fenêtr</a:t>
            </a:r>
            <a:r>
              <a:rPr lang="fr-FR" sz="96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7" name="Image 6" descr="Une image contenant dessin, habits, Dessin d’enfant, cadre photo&#10;&#10;Le contenu généré par l’IA peut être incorrect.">
            <a:extLst>
              <a:ext uri="{FF2B5EF4-FFF2-40B4-BE49-F238E27FC236}">
                <a16:creationId xmlns:a16="http://schemas.microsoft.com/office/drawing/2014/main" id="{8C3CCA78-1293-0282-A20B-545D71FAA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18" y="1470754"/>
            <a:ext cx="4991797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</a:t>
                </a:r>
                <a:r>
                  <a:rPr lang="fr-MA" sz="3600" b="1" dirty="0">
                    <a:solidFill>
                      <a:srgbClr val="008EC0"/>
                    </a:solidFill>
                    <a:latin typeface="Dosis" pitchFamily="2" charset="0"/>
                  </a:rPr>
                  <a:t>fort– fil – forêt – fruit – fenêtre -  fermer</a:t>
                </a:r>
                <a:endParaRPr lang="fr-FR" sz="3600" b="1" dirty="0">
                  <a:solidFill>
                    <a:srgbClr val="008EC0"/>
                  </a:solidFill>
                  <a:latin typeface="Dosis" pitchFamily="2" charset="0"/>
                </a:endParaRP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f », puis les utiliser  pour lire des pseudo-mots et des mots.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214884" y="6709451"/>
            <a:ext cx="9738970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fort– fermer– une fenêtre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7F7E1598-4C57-6F9D-5DF3-176B34D182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87" y="2927309"/>
            <a:ext cx="2875454" cy="2793673"/>
          </a:xfrm>
          <a:prstGeom prst="rect">
            <a:avLst/>
          </a:prstGeom>
        </p:spPr>
      </p:pic>
      <p:pic>
        <p:nvPicPr>
          <p:cNvPr id="20" name="Image 19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598B3C4C-70C9-A53B-895F-A1D4BE9CB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45" y="3367463"/>
            <a:ext cx="3432368" cy="2639545"/>
          </a:xfrm>
          <a:prstGeom prst="rect">
            <a:avLst/>
          </a:prstGeom>
        </p:spPr>
      </p:pic>
      <p:pic>
        <p:nvPicPr>
          <p:cNvPr id="21" name="Image 20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1687FC83-53A3-A582-4C10-2566D6F8FC0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79" y="3099198"/>
            <a:ext cx="1449700" cy="27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738971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forêt – un fil  – des fruits.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C54E006E-E93F-4F21-1CB3-26C4E8B367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67" y="3419190"/>
            <a:ext cx="3071913" cy="25749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4436FB-D556-0E3C-7210-8049E29DD6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229101"/>
            <a:ext cx="2077278" cy="12954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9C76802-7D9E-E497-165A-3226E00C2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986" y="3455199"/>
            <a:ext cx="3071912" cy="25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313459" y="302324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49797" y="51637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90BE8D4-7634-DD57-5646-AC7D13FFB8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6006" y="389263"/>
            <a:ext cx="981142" cy="1007528"/>
          </a:xfrm>
          <a:prstGeom prst="roundRect">
            <a:avLst>
              <a:gd name="adj" fmla="val 11078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62214ACC-7D23-D03F-54F3-CED485DD2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94" y="2965842"/>
            <a:ext cx="3916809" cy="2107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947398-C75F-7828-0918-705BB11D01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5" y="4019765"/>
            <a:ext cx="2077278" cy="1170608"/>
          </a:xfrm>
          <a:prstGeom prst="rect">
            <a:avLst/>
          </a:prstGeom>
        </p:spPr>
      </p:pic>
      <p:pic>
        <p:nvPicPr>
          <p:cNvPr id="8" name="Image 7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D70616E0-F0C0-1E15-2D08-9F995A1E3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5" y="5800301"/>
            <a:ext cx="1868061" cy="27022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9A11B3-B9A7-F099-0A28-5B82ECE673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78" y="6698104"/>
            <a:ext cx="3373822" cy="1623879"/>
          </a:xfrm>
          <a:prstGeom prst="rect">
            <a:avLst/>
          </a:prstGeom>
        </p:spPr>
      </p:pic>
      <p:pic>
        <p:nvPicPr>
          <p:cNvPr id="13" name="Image 12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D8F5205B-326D-B359-D037-10D7B9ED4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7" y="3049159"/>
            <a:ext cx="2794482" cy="2107846"/>
          </a:xfrm>
          <a:prstGeom prst="rect">
            <a:avLst/>
          </a:prstGeom>
        </p:spPr>
      </p:pic>
      <p:pic>
        <p:nvPicPr>
          <p:cNvPr id="20" name="Image 19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3F7F187-10DD-6BBF-C7B0-039B4FF31DA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09168"/>
            <a:ext cx="1615218" cy="32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21E9DAA-5E64-97C7-B203-C78DE99EF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25" y="2528218"/>
            <a:ext cx="3916809" cy="21078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E3439D-E916-D1B4-3B2C-67E753EBB0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16" y="3582141"/>
            <a:ext cx="2077278" cy="1170608"/>
          </a:xfrm>
          <a:prstGeom prst="rect">
            <a:avLst/>
          </a:prstGeom>
        </p:spPr>
      </p:pic>
      <p:pic>
        <p:nvPicPr>
          <p:cNvPr id="16" name="Image 15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7A19A362-1CEF-71ED-801B-D35BF0603E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5" y="5800301"/>
            <a:ext cx="1868061" cy="27022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7E8957-50D5-D976-B866-3C2CE676D1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78" y="6698104"/>
            <a:ext cx="3373822" cy="1623879"/>
          </a:xfrm>
          <a:prstGeom prst="rect">
            <a:avLst/>
          </a:prstGeom>
        </p:spPr>
      </p:pic>
      <p:pic>
        <p:nvPicPr>
          <p:cNvPr id="18" name="Image 17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9539E6CA-01C0-D4EA-1543-FCB751384F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8" y="2611535"/>
            <a:ext cx="2794482" cy="2107846"/>
          </a:xfrm>
          <a:prstGeom prst="rect">
            <a:avLst/>
          </a:prstGeom>
        </p:spPr>
      </p:pic>
      <p:pic>
        <p:nvPicPr>
          <p:cNvPr id="19" name="Image 18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BCF90E5-C72E-D3D7-CE9D-77C3561A4F2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09168"/>
            <a:ext cx="1615218" cy="32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81" y="5812169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64F0B30-AC45-F957-49C4-BBD38F55FE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25" y="2528218"/>
            <a:ext cx="3916809" cy="21078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AF46BC-2408-48A9-0470-0D72E915E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16" y="3582141"/>
            <a:ext cx="2077278" cy="1170608"/>
          </a:xfrm>
          <a:prstGeom prst="rect">
            <a:avLst/>
          </a:prstGeom>
        </p:spPr>
      </p:pic>
      <p:pic>
        <p:nvPicPr>
          <p:cNvPr id="9" name="Image 8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9776B0A6-6C04-D569-0846-8E50CBF0D0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8" y="2611535"/>
            <a:ext cx="2794482" cy="2107846"/>
          </a:xfrm>
          <a:prstGeom prst="rect">
            <a:avLst/>
          </a:prstGeom>
        </p:spPr>
      </p:pic>
      <p:pic>
        <p:nvPicPr>
          <p:cNvPr id="10" name="Image 9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90BE852-7460-344B-9E35-49285B36F25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09168"/>
            <a:ext cx="1615218" cy="328449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259" y="5804501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:des fruits et fort 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11558620" y="4752749"/>
            <a:ext cx="1166780" cy="10858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8001000" y="5140035"/>
            <a:ext cx="1219200" cy="1210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37C4FE3-F9FA-EA25-1A0D-814E7874F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25" y="2528218"/>
            <a:ext cx="3916809" cy="2107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03F8FF-8506-C570-4CEC-E86E0476E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16" y="3582141"/>
            <a:ext cx="2077278" cy="1170608"/>
          </a:xfrm>
          <a:prstGeom prst="rect">
            <a:avLst/>
          </a:prstGeom>
        </p:spPr>
      </p:pic>
      <p:pic>
        <p:nvPicPr>
          <p:cNvPr id="7" name="Image 6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AA4858A7-7BC5-505E-683E-C392E2325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5" y="5800301"/>
            <a:ext cx="1868061" cy="27022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AE6A0D-065F-9204-3998-1BECD1090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78" y="6698104"/>
            <a:ext cx="3373822" cy="1623879"/>
          </a:xfrm>
          <a:prstGeom prst="rect">
            <a:avLst/>
          </a:prstGeom>
        </p:spPr>
      </p:pic>
      <p:pic>
        <p:nvPicPr>
          <p:cNvPr id="15" name="Image 14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FB295958-3C42-52E2-18C3-5B4498920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8" y="2611535"/>
            <a:ext cx="2794482" cy="2107846"/>
          </a:xfrm>
          <a:prstGeom prst="rect">
            <a:avLst/>
          </a:prstGeom>
        </p:spPr>
      </p:pic>
      <p:pic>
        <p:nvPicPr>
          <p:cNvPr id="21" name="Image 20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BA13895-0EF1-E176-F830-545F928572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09168"/>
            <a:ext cx="1615218" cy="32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Dans sa maison  le grand cerf».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30D2D2-7499-502C-9CB9-4B1A8D91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89" y="3800335"/>
            <a:ext cx="4934639" cy="3095765"/>
          </a:xfrm>
          <a:prstGeom prst="rect">
            <a:avLst/>
          </a:prstGeom>
        </p:spPr>
      </p:pic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529" y="241362"/>
            <a:ext cx="924102" cy="134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lapin, dessin humoristique, dessin, mammifère&#10;&#10;Le contenu généré par l’IA peut être incorrect.">
            <a:extLst>
              <a:ext uri="{FF2B5EF4-FFF2-40B4-BE49-F238E27FC236}">
                <a16:creationId xmlns:a16="http://schemas.microsoft.com/office/drawing/2014/main" id="{5C536D2E-BE02-1E40-E591-45718989D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2" y="1694564"/>
            <a:ext cx="12064476" cy="75836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11" name="WhatsApp Video 2025-09-20 at 11.16.13">
            <a:hlinkClick r:id="" action="ppaction://media"/>
            <a:extLst>
              <a:ext uri="{FF2B5EF4-FFF2-40B4-BE49-F238E27FC236}">
                <a16:creationId xmlns:a16="http://schemas.microsoft.com/office/drawing/2014/main" id="{CC99F57D-B179-2C9B-1095-57CF8E1E7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1" end="9175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9535" y="512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f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f », puis les utiliser  pour lire des pseudo-mots et des mots.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f     </a:t>
            </a:r>
            <a:r>
              <a:rPr lang="fr-MA" sz="11500" b="1" dirty="0" err="1">
                <a:solidFill>
                  <a:srgbClr val="FCBF18"/>
                </a:solidFill>
              </a:rPr>
              <a:t>F</a:t>
            </a:r>
            <a:endParaRPr lang="en-US" sz="6600" dirty="0">
              <a:solidFill>
                <a:srgbClr val="106585"/>
              </a:solidFill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 f », puis les utiliser  pour lire des mots ( pseudo-mots et mots).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f.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f»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f»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f  est à côté de la lettre  a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fa ». « f »  « a » « fa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f »  « a » « fa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f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f  est à côté de la lettre  o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« f »  « o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f »  « o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f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«f»  « i » « fi ». Lisons ensemble «f»  « i » « fi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f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 »  « e»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f »  « e»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fe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f 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 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f 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f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 »  « u» « fu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«f » « u » « fu ». </a:t>
            </a: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: </a:t>
            </a:r>
            <a:r>
              <a:rPr lang="fr-FR" sz="3600" dirty="0">
                <a:latin typeface="Dosis" pitchFamily="2" charset="0"/>
                <a:cs typeface="Calibri" panose="020F0502020204030204" pitchFamily="34" charset="0"/>
              </a:rPr>
              <a:t>Dictée flash</a:t>
            </a:r>
            <a:r>
              <a:rPr lang="fr-FR" sz="3600" dirty="0">
                <a:latin typeface="Dosis" pitchFamily="2" charset="0"/>
              </a:rPr>
              <a:t> </a:t>
            </a:r>
            <a:endParaRPr lang="fr-FR" sz="4400" dirty="0">
              <a:latin typeface="Dosis" pitchFamily="2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f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a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f»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of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f » « of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f » « of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f»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if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f » « if ». Lisons ensemble « i »  « f » « if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«f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f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f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 f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f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vous montrer comment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f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fu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fé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fa – of – fu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éf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fi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af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fu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uf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if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D8F7-0E49-C825-15C2-E4FE8E5E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12041-5BBE-C44E-DA3C-46CCDB2F0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7B6BCC-3066-3B78-7F58-0D6C6E546FC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A855E6-E09B-DFEB-5C53-010F9BD616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35B900A-F3C6-61CA-7905-2F9E2DBFEB4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677F251-1079-BB05-AE2E-B2989413D8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676893C-FFEB-72E0-8261-B363BF4DD676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1B795DB-00CF-9DA0-3985-518608DD10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364E14D-96EF-0802-D888-292419856261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fa – of – fu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éf</a:t>
            </a:r>
            <a:endParaRPr lang="fr-MA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CCAC04A-35E4-DA65-023D-52272F555966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fi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af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fu</a:t>
            </a:r>
            <a:endParaRPr lang="fr-MA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4739D96-4964-E9EF-DA05-57996D2D40E7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uf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fe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if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fo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4697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298771"/>
            <a:ext cx="4462713" cy="56132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2852667"/>
            <a:ext cx="10125075" cy="45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106706" y="3619500"/>
            <a:ext cx="585927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4925" b="1" kern="0" spc="480" dirty="0" err="1">
                <a:solidFill>
                  <a:srgbClr val="106585"/>
                </a:solidFill>
                <a:latin typeface="Dosis" pitchFamily="2" charset="0"/>
              </a:rPr>
              <a:t>fofi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286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926747" y="3617762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fofi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85120" y="5465907"/>
            <a:ext cx="342901" cy="145964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0147" y="5276383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 f »  « o»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 « f »  «  i »  «  fi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fi » .  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f »  « o»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 « f »  «  i »  «  fi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fi » .  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33" y="3463606"/>
            <a:ext cx="9526933" cy="42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5164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fi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769862" y="5512219"/>
            <a:ext cx="342901" cy="1367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222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f»  « i »  «  fi ».   «  l »  «  a »  «  la ».      « fi »  «  la » .    « fila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f»  « i »  «  fi ».   «  l »  «  a »  «  la ».      « fi »  «  la » .    « fila 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45BBC5-2560-8EA5-BF95-24245928707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8017C5B-3342-85E6-7E75-9BBF3ED5E33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4A359A5-5679-FAD6-81CD-B7E02608AC2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791117" y="73573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1220258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710506" y="3516399"/>
            <a:ext cx="5220229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fu</a:t>
            </a:r>
            <a:r>
              <a:rPr lang="fr-FR" sz="405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236762" y="5283321"/>
            <a:ext cx="342900" cy="182481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90997" y="5283321"/>
            <a:ext cx="342899" cy="182481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6492B3-172E-B5A7-3F15-4C83DCD79D6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4970274"/>
              </p:ext>
            </p:extLst>
          </p:nvPr>
        </p:nvGraphicFramePr>
        <p:xfrm>
          <a:off x="9901" y="-655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44A7615-40C2-DF3E-3DCC-9C869F6E6E83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 »  « u »  « fu».   «  r »  «  i »  «  ri ».   « fu»  «  ri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furi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 « f »  « u »  « fu».   «  r »  «  i »  «  ri ».   « fu»  «  ri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furi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4015289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145160" y="353948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82985" y="5367662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554068" y="563084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  «f » « i ». « a » « fi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a »  «f » « i ». « a » « fi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afi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348474" y="36195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6978" y="5301311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811734" y="553223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u»  « f » « a ». « u » « fa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ufa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u»  « f » « a ». « u » « fa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ufa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A15B29-DDD8-CBFB-715D-0C838373E8D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fé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398735" y="543433"/>
            <a:ext cx="12051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Fée. La lettre  e est muette, je ne la prononce pas. Elle est en gris.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f»  « é »  « 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fé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</a:p>
          <a:p>
            <a:pPr marL="0" lvl="1" defTabSz="685834">
              <a:spcBef>
                <a:spcPct val="0"/>
              </a:spcBef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f»  « é »  « 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fé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fée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B2B2E6-23DB-E105-4E59-B70C77CFB7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D627EA-39AE-A7AC-A6B6-01858C29354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A28475-0F9C-EF42-66AF-01CE77727C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494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6826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876800" y="3718109"/>
            <a:ext cx="6400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foli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952EA10-6406-C815-E139-4998528FD58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0710407"/>
              </p:ext>
            </p:extLst>
          </p:nvPr>
        </p:nvGraphicFramePr>
        <p:xfrm>
          <a:off x="423680" y="-63132"/>
          <a:ext cx="129310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223770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4385" y="506441"/>
            <a:ext cx="11099623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folie.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e est muette, je ne la prononce pas. Elle est en gris.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Donc je lis: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 »  « o» 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 « l »  «  i »  «  li ».     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li » .       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foli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940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(3)</a:t>
            </a: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Le 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64" y="5561866"/>
            <a:ext cx="415339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af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fu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falé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uf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furé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if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falu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foli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for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fé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refu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fil </a:t>
            </a:r>
            <a:endParaRPr lang="fr-FR" sz="86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Je   -  tu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Je    –   </a:t>
            </a:r>
            <a:r>
              <a:rPr lang="fr-FR" sz="6600" b="1" dirty="0">
                <a:solidFill>
                  <a:srgbClr val="106585"/>
                </a:solidFill>
                <a:latin typeface="Dosis" pitchFamily="2" charset="0"/>
              </a:rPr>
              <a:t>tu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174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914578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4586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19153</TotalTime>
  <Words>5628</Words>
  <PresentationFormat>Personnalisé</PresentationFormat>
  <Paragraphs>1257</Paragraphs>
  <Slides>148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148</vt:i4>
      </vt:variant>
    </vt:vector>
  </HeadingPairs>
  <TitlesOfParts>
    <vt:vector size="158" baseType="lpstr">
      <vt:lpstr>Microsoft Uighur</vt:lpstr>
      <vt:lpstr>Aptos</vt:lpstr>
      <vt:lpstr>Arimo Italics</vt:lpstr>
      <vt:lpstr>Times New Roman</vt:lpstr>
      <vt:lpstr>Arial</vt:lpstr>
      <vt:lpstr>Dosis</vt:lpstr>
      <vt:lpstr>Carelia</vt:lpstr>
      <vt:lpstr>Dosis Bold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2025-09-24T09:51:23Z</dcterms:modified>
  <dc:identifier>DAFtlvZnwz4</dc:identifier>
</cp:coreProperties>
</file>