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48346E6-4549-4FB1-9A6E-715D90452AF3}">
  <a:tblStyle styleId="{848346E6-4549-4FB1-9A6E-715D90452AF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7ffceb54b_0_64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7ffceb54b_0_6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396050" y="9196825"/>
            <a:ext cx="4980300" cy="378150"/>
            <a:chOff x="1616800" y="3282475"/>
            <a:chExt cx="49803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616800" y="3438325"/>
              <a:ext cx="49803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Why do some things explode?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1669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{848346E6-4549-4FB1-9A6E-715D90452AF3}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dióxido de carbono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tipo de gas que las plantas ingieren y que los animales liberan al respirar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reacción química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proceso mediante el que una o varias sustancias forman una sustancia nueva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experimento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prueba que se usa para descubrir más información sobre una pregunta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explosión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algo sale volando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/>
                        <a:t>gas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estado de la materia, por ejemplo, el vapor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líquido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estado de la materia, por ejemplo el agua cuando se puede verter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modelo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versión de mentiras de algo que los científicos y las científicas usan cuando la cosa de verdad es algo demasiado grande, pequeño, o complicado para poder usarlo en sus estudios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oxígeno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tipo de gas que 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las plantas liberan y que 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los animales respiran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704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partícula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pequeñísimo, a veces tan pequeño que no podemos verlo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estados de la materia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las distintas formas en la que se puede encontrar la materia: sólido, líquido, o gas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sustancia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material con propiedades específicas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Why do some things explode?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360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