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2.xml" ContentType="application/vnd.openxmlformats-officedocument.drawingml.char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38"/>
  </p:notesMasterIdLst>
  <p:handoutMasterIdLst>
    <p:handoutMasterId r:id="rId39"/>
  </p:handoutMasterIdLst>
  <p:sldIdLst>
    <p:sldId id="256" r:id="rId4"/>
    <p:sldId id="261" r:id="rId5"/>
    <p:sldId id="266" r:id="rId6"/>
    <p:sldId id="265" r:id="rId7"/>
    <p:sldId id="269" r:id="rId8"/>
    <p:sldId id="270" r:id="rId9"/>
    <p:sldId id="271" r:id="rId10"/>
    <p:sldId id="276" r:id="rId11"/>
    <p:sldId id="285" r:id="rId12"/>
    <p:sldId id="279" r:id="rId13"/>
    <p:sldId id="272" r:id="rId14"/>
    <p:sldId id="286" r:id="rId15"/>
    <p:sldId id="291" r:id="rId16"/>
    <p:sldId id="280" r:id="rId17"/>
    <p:sldId id="289" r:id="rId18"/>
    <p:sldId id="281" r:id="rId19"/>
    <p:sldId id="293" r:id="rId20"/>
    <p:sldId id="287" r:id="rId21"/>
    <p:sldId id="292" r:id="rId22"/>
    <p:sldId id="290" r:id="rId23"/>
    <p:sldId id="284" r:id="rId24"/>
    <p:sldId id="278" r:id="rId25"/>
    <p:sldId id="277" r:id="rId26"/>
    <p:sldId id="283" r:id="rId27"/>
    <p:sldId id="282" r:id="rId28"/>
    <p:sldId id="274" r:id="rId29"/>
    <p:sldId id="288" r:id="rId30"/>
    <p:sldId id="273" r:id="rId31"/>
    <p:sldId id="262" r:id="rId32"/>
    <p:sldId id="317" r:id="rId33"/>
    <p:sldId id="364" r:id="rId34"/>
    <p:sldId id="323" r:id="rId35"/>
    <p:sldId id="320" r:id="rId36"/>
    <p:sldId id="321" r:id="rId37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4C7"/>
    <a:srgbClr val="A97933"/>
    <a:srgbClr val="984807"/>
    <a:srgbClr val="FFD1C0"/>
    <a:srgbClr val="EFE0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96" autoAdjust="0"/>
    <p:restoredTop sz="93447" autoAdjust="0"/>
  </p:normalViewPr>
  <p:slideViewPr>
    <p:cSldViewPr>
      <p:cViewPr varScale="1">
        <p:scale>
          <a:sx n="141" d="100"/>
          <a:sy n="141" d="100"/>
        </p:scale>
        <p:origin x="936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4740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45</c:v>
                </c:pt>
                <c:pt idx="1">
                  <c:v>55</c:v>
                </c:pt>
                <c:pt idx="2">
                  <c:v>35</c:v>
                </c:pt>
                <c:pt idx="3">
                  <c:v>45</c:v>
                </c:pt>
                <c:pt idx="4">
                  <c:v>65</c:v>
                </c:pt>
                <c:pt idx="5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0E-46CC-B5B2-EA017C3BCA9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>
                <a:alpha val="50000"/>
              </a:schemeClr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60</c:v>
                </c:pt>
                <c:pt idx="1">
                  <c:v>44</c:v>
                </c:pt>
                <c:pt idx="2">
                  <c:v>65</c:v>
                </c:pt>
                <c:pt idx="3">
                  <c:v>75</c:v>
                </c:pt>
                <c:pt idx="4">
                  <c:v>25</c:v>
                </c:pt>
                <c:pt idx="5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0E-46CC-B5B2-EA017C3BCA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4325888"/>
        <c:axId val="124981632"/>
      </c:barChart>
      <c:catAx>
        <c:axId val="1243258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accent1"/>
                </a:solidFill>
              </a:defRPr>
            </a:pPr>
            <a:endParaRPr lang="en-US"/>
          </a:p>
        </c:txPr>
        <c:crossAx val="124981632"/>
        <c:crosses val="autoZero"/>
        <c:auto val="1"/>
        <c:lblAlgn val="ctr"/>
        <c:lblOffset val="100"/>
        <c:noMultiLvlLbl val="0"/>
      </c:catAx>
      <c:valAx>
        <c:axId val="12498163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243258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solidFill>
            <a:schemeClr val="accent1"/>
          </a:solidFill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792103261269663E-3"/>
          <c:y val="1.8660187007874016E-2"/>
          <c:w val="0.99032078967387305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984807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7-3925-40FA-B2C7-EA4405A5E7A9}"/>
              </c:ext>
            </c:extLst>
          </c:dPt>
          <c:dPt>
            <c:idx val="1"/>
            <c:bubble3D val="0"/>
            <c:spPr>
              <a:solidFill>
                <a:schemeClr val="accent1">
                  <a:alpha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3925-40FA-B2C7-EA4405A5E7A9}"/>
              </c:ext>
            </c:extLst>
          </c:dPt>
          <c:dPt>
            <c:idx val="2"/>
            <c:bubble3D val="0"/>
            <c:spPr>
              <a:solidFill>
                <a:schemeClr val="accent1">
                  <a:alpha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3925-40FA-B2C7-EA4405A5E7A9}"/>
              </c:ext>
            </c:extLst>
          </c:dPt>
          <c:dPt>
            <c:idx val="3"/>
            <c:bubble3D val="0"/>
            <c:spPr>
              <a:solidFill>
                <a:schemeClr val="accent1">
                  <a:alpha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3925-40FA-B2C7-EA4405A5E7A9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30</c:v>
                </c:pt>
                <c:pt idx="2">
                  <c:v>20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925-40FA-B2C7-EA4405A5E7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FD3D57-F3BB-4E5E-B091-1500A3C92E81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E924DC90-2427-4BE5-A522-6ACD4563EB45}">
      <dgm:prSet phldrT="[Text]" custT="1"/>
      <dgm:spPr>
        <a:solidFill>
          <a:schemeClr val="accent1">
            <a:alpha val="25000"/>
          </a:schemeClr>
        </a:solidFill>
        <a:ln>
          <a:solidFill>
            <a:schemeClr val="bg1">
              <a:lumMod val="95000"/>
            </a:schemeClr>
          </a:solidFill>
        </a:ln>
      </dgm:spPr>
      <dgm:t>
        <a:bodyPr anchor="ctr"/>
        <a:lstStyle/>
        <a:p>
          <a:pPr algn="ctr"/>
          <a:endParaRPr lang="en-JM" sz="16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9E545862-1292-4DB6-B36C-D6247532E625}" type="par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D5A33EB-119A-4BA7-8787-7DF55D1248BC}" type="sib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9D67B1F7-C4FF-4E1E-94F4-69209A4E7C47}">
      <dgm:prSet phldrT="[Text]" custT="1"/>
      <dgm:spPr>
        <a:solidFill>
          <a:schemeClr val="accent1">
            <a:alpha val="75000"/>
          </a:schemeClr>
        </a:solidFill>
        <a:ln>
          <a:solidFill>
            <a:schemeClr val="bg1">
              <a:lumMod val="95000"/>
            </a:schemeClr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BD4D3042-AB5C-4E8F-B8BE-BC3A20988EB3}" type="par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379D14A-425C-47B8-B779-1E5D839E4BC8}" type="sib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53563D61-A301-4644-8AE7-FCAFDA9A58AB}">
      <dgm:prSet phldrT="[Text]" custT="1"/>
      <dgm:spPr>
        <a:solidFill>
          <a:schemeClr val="accent1"/>
        </a:solidFill>
        <a:ln>
          <a:solidFill>
            <a:schemeClr val="bg1">
              <a:lumMod val="95000"/>
            </a:schemeClr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B60323EE-B859-4184-88BB-62221AE106AB}" type="parTrans" cxnId="{F3697A49-7026-40CE-A2B9-71761A0223E3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426A8813-506E-429E-87DB-53AA3F5535D1}" type="sibTrans" cxnId="{F3697A49-7026-40CE-A2B9-71761A0223E3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85631E1F-364A-4A2A-9989-E896E5049557}">
      <dgm:prSet phldrT="[Text]" custT="1"/>
      <dgm:spPr>
        <a:solidFill>
          <a:schemeClr val="accent1">
            <a:alpha val="50000"/>
          </a:schemeClr>
        </a:solidFill>
        <a:ln>
          <a:solidFill>
            <a:schemeClr val="bg1">
              <a:lumMod val="95000"/>
            </a:schemeClr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EBE3CA2F-C22D-4DAD-BBB2-CC29F3FBCF68}" type="parTrans" cxnId="{689B59B0-BF9D-489D-8A96-D6B2CF499ABF}">
      <dgm:prSet/>
      <dgm:spPr/>
      <dgm:t>
        <a:bodyPr/>
        <a:lstStyle/>
        <a:p>
          <a:pPr latinLnBrk="1"/>
          <a:endParaRPr lang="ko-KR" altLang="en-US"/>
        </a:p>
      </dgm:t>
    </dgm:pt>
    <dgm:pt modelId="{DC75A793-C6A2-4960-947A-450C2653BBC6}" type="sibTrans" cxnId="{689B59B0-BF9D-489D-8A96-D6B2CF499ABF}">
      <dgm:prSet/>
      <dgm:spPr/>
      <dgm:t>
        <a:bodyPr/>
        <a:lstStyle/>
        <a:p>
          <a:pPr latinLnBrk="1"/>
          <a:endParaRPr lang="ko-KR" altLang="en-US"/>
        </a:p>
      </dgm:t>
    </dgm:pt>
    <dgm:pt modelId="{6346E340-6B27-47A2-93A8-AA7F0249167F}" type="pres">
      <dgm:prSet presAssocID="{28FD3D57-F3BB-4E5E-B091-1500A3C92E81}" presName="Name0" presStyleCnt="0">
        <dgm:presLayoutVars>
          <dgm:dir/>
          <dgm:animLvl val="lvl"/>
          <dgm:resizeHandles val="exact"/>
        </dgm:presLayoutVars>
      </dgm:prSet>
      <dgm:spPr/>
    </dgm:pt>
    <dgm:pt modelId="{8351BCDF-D287-464A-AB10-4261CFFC4E79}" type="pres">
      <dgm:prSet presAssocID="{E924DC90-2427-4BE5-A522-6ACD4563EB45}" presName="Name8" presStyleCnt="0"/>
      <dgm:spPr/>
    </dgm:pt>
    <dgm:pt modelId="{864F954D-81D4-4546-B08E-448FBA7A18FE}" type="pres">
      <dgm:prSet presAssocID="{E924DC90-2427-4BE5-A522-6ACD4563EB45}" presName="level" presStyleLbl="node1" presStyleIdx="0" presStyleCnt="4" custScaleX="98552" custScaleY="13906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8AE7F33-3372-4D78-96A6-FD2B204E9D9D}" type="pres">
      <dgm:prSet presAssocID="{E924DC90-2427-4BE5-A522-6ACD4563EB4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5295FEF-34B7-47B0-80DB-E881F25871A9}" type="pres">
      <dgm:prSet presAssocID="{85631E1F-364A-4A2A-9989-E896E5049557}" presName="Name8" presStyleCnt="0"/>
      <dgm:spPr/>
    </dgm:pt>
    <dgm:pt modelId="{3CE8FECB-ADC6-4195-8C29-ECF1EEE9F8FA}" type="pres">
      <dgm:prSet presAssocID="{85631E1F-364A-4A2A-9989-E896E5049557}" presName="level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C549F7C-7B63-4EBA-944C-0C5CAC570546}" type="pres">
      <dgm:prSet presAssocID="{85631E1F-364A-4A2A-9989-E896E504955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F7100C5-692A-476D-9242-E6DE2BFA407E}" type="pres">
      <dgm:prSet presAssocID="{9D67B1F7-C4FF-4E1E-94F4-69209A4E7C47}" presName="Name8" presStyleCnt="0"/>
      <dgm:spPr/>
    </dgm:pt>
    <dgm:pt modelId="{753AA43A-5097-42D8-A3EF-20B11215D8F3}" type="pres">
      <dgm:prSet presAssocID="{9D67B1F7-C4FF-4E1E-94F4-69209A4E7C47}" presName="level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E617F38-6BB2-4E03-8198-FF7E7F898924}" type="pres">
      <dgm:prSet presAssocID="{9D67B1F7-C4FF-4E1E-94F4-69209A4E7C4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9C42FD2-6503-4F77-8487-9B33E0527141}" type="pres">
      <dgm:prSet presAssocID="{53563D61-A301-4644-8AE7-FCAFDA9A58AB}" presName="Name8" presStyleCnt="0"/>
      <dgm:spPr/>
    </dgm:pt>
    <dgm:pt modelId="{E6279944-4AC5-4561-B5D0-64EE0E57E695}" type="pres">
      <dgm:prSet presAssocID="{53563D61-A301-4644-8AE7-FCAFDA9A58AB}" presName="level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E9D1362-172A-4369-8415-6E089FA67356}" type="pres">
      <dgm:prSet presAssocID="{53563D61-A301-4644-8AE7-FCAFDA9A58A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89B59B0-BF9D-489D-8A96-D6B2CF499ABF}" srcId="{28FD3D57-F3BB-4E5E-B091-1500A3C92E81}" destId="{85631E1F-364A-4A2A-9989-E896E5049557}" srcOrd="1" destOrd="0" parTransId="{EBE3CA2F-C22D-4DAD-BBB2-CC29F3FBCF68}" sibTransId="{DC75A793-C6A2-4960-947A-450C2653BBC6}"/>
    <dgm:cxn modelId="{D794B3F3-800C-446F-A8CA-966B35FB0534}" type="presOf" srcId="{85631E1F-364A-4A2A-9989-E896E5049557}" destId="{DC549F7C-7B63-4EBA-944C-0C5CAC570546}" srcOrd="1" destOrd="0" presId="urn:microsoft.com/office/officeart/2005/8/layout/pyramid1"/>
    <dgm:cxn modelId="{685D1073-2D3C-412E-A123-0EF4D596743E}" srcId="{28FD3D57-F3BB-4E5E-B091-1500A3C92E81}" destId="{E924DC90-2427-4BE5-A522-6ACD4563EB45}" srcOrd="0" destOrd="0" parTransId="{9E545862-1292-4DB6-B36C-D6247532E625}" sibTransId="{BD5A33EB-119A-4BA7-8787-7DF55D1248BC}"/>
    <dgm:cxn modelId="{907081F1-4C6B-496C-8D2E-55E9C26AA645}" type="presOf" srcId="{28FD3D57-F3BB-4E5E-B091-1500A3C92E81}" destId="{6346E340-6B27-47A2-93A8-AA7F0249167F}" srcOrd="0" destOrd="0" presId="urn:microsoft.com/office/officeart/2005/8/layout/pyramid1"/>
    <dgm:cxn modelId="{C613EBB6-A9FA-4C6A-B865-2E10F726C33F}" type="presOf" srcId="{E924DC90-2427-4BE5-A522-6ACD4563EB45}" destId="{A8AE7F33-3372-4D78-96A6-FD2B204E9D9D}" srcOrd="1" destOrd="0" presId="urn:microsoft.com/office/officeart/2005/8/layout/pyramid1"/>
    <dgm:cxn modelId="{B0D3C169-FBD4-437B-853B-193B5308B897}" type="presOf" srcId="{9D67B1F7-C4FF-4E1E-94F4-69209A4E7C47}" destId="{753AA43A-5097-42D8-A3EF-20B11215D8F3}" srcOrd="0" destOrd="0" presId="urn:microsoft.com/office/officeart/2005/8/layout/pyramid1"/>
    <dgm:cxn modelId="{6AC4511B-F74F-485B-B101-51103C000A5E}" type="presOf" srcId="{9D67B1F7-C4FF-4E1E-94F4-69209A4E7C47}" destId="{7E617F38-6BB2-4E03-8198-FF7E7F898924}" srcOrd="1" destOrd="0" presId="urn:microsoft.com/office/officeart/2005/8/layout/pyramid1"/>
    <dgm:cxn modelId="{2007DEAC-AE6C-461D-9B69-9E917034F94D}" type="presOf" srcId="{53563D61-A301-4644-8AE7-FCAFDA9A58AB}" destId="{2E9D1362-172A-4369-8415-6E089FA67356}" srcOrd="1" destOrd="0" presId="urn:microsoft.com/office/officeart/2005/8/layout/pyramid1"/>
    <dgm:cxn modelId="{F3697A49-7026-40CE-A2B9-71761A0223E3}" srcId="{28FD3D57-F3BB-4E5E-B091-1500A3C92E81}" destId="{53563D61-A301-4644-8AE7-FCAFDA9A58AB}" srcOrd="3" destOrd="0" parTransId="{B60323EE-B859-4184-88BB-62221AE106AB}" sibTransId="{426A8813-506E-429E-87DB-53AA3F5535D1}"/>
    <dgm:cxn modelId="{1263D722-8372-4789-B9F5-BFD8D9C870F1}" srcId="{28FD3D57-F3BB-4E5E-B091-1500A3C92E81}" destId="{9D67B1F7-C4FF-4E1E-94F4-69209A4E7C47}" srcOrd="2" destOrd="0" parTransId="{BD4D3042-AB5C-4E8F-B8BE-BC3A20988EB3}" sibTransId="{B379D14A-425C-47B8-B779-1E5D839E4BC8}"/>
    <dgm:cxn modelId="{DDD39C98-5ECF-44E1-B7DD-3E6457123F37}" type="presOf" srcId="{85631E1F-364A-4A2A-9989-E896E5049557}" destId="{3CE8FECB-ADC6-4195-8C29-ECF1EEE9F8FA}" srcOrd="0" destOrd="0" presId="urn:microsoft.com/office/officeart/2005/8/layout/pyramid1"/>
    <dgm:cxn modelId="{59F21323-57BE-4085-87CC-73CE8A75634B}" type="presOf" srcId="{53563D61-A301-4644-8AE7-FCAFDA9A58AB}" destId="{E6279944-4AC5-4561-B5D0-64EE0E57E695}" srcOrd="0" destOrd="0" presId="urn:microsoft.com/office/officeart/2005/8/layout/pyramid1"/>
    <dgm:cxn modelId="{447E8F6D-193A-4536-8251-5C84796A0121}" type="presOf" srcId="{E924DC90-2427-4BE5-A522-6ACD4563EB45}" destId="{864F954D-81D4-4546-B08E-448FBA7A18FE}" srcOrd="0" destOrd="0" presId="urn:microsoft.com/office/officeart/2005/8/layout/pyramid1"/>
    <dgm:cxn modelId="{C530D130-C5C3-4346-8F22-1909AA5188E6}" type="presParOf" srcId="{6346E340-6B27-47A2-93A8-AA7F0249167F}" destId="{8351BCDF-D287-464A-AB10-4261CFFC4E79}" srcOrd="0" destOrd="0" presId="urn:microsoft.com/office/officeart/2005/8/layout/pyramid1"/>
    <dgm:cxn modelId="{D3BC1A5C-AAF5-40AB-8759-632B62F93C97}" type="presParOf" srcId="{8351BCDF-D287-464A-AB10-4261CFFC4E79}" destId="{864F954D-81D4-4546-B08E-448FBA7A18FE}" srcOrd="0" destOrd="0" presId="urn:microsoft.com/office/officeart/2005/8/layout/pyramid1"/>
    <dgm:cxn modelId="{D1453AD8-D29E-48D8-A957-969E6C33F36D}" type="presParOf" srcId="{8351BCDF-D287-464A-AB10-4261CFFC4E79}" destId="{A8AE7F33-3372-4D78-96A6-FD2B204E9D9D}" srcOrd="1" destOrd="0" presId="urn:microsoft.com/office/officeart/2005/8/layout/pyramid1"/>
    <dgm:cxn modelId="{49ECE84B-AA3C-4DC8-B48E-93847D00B322}" type="presParOf" srcId="{6346E340-6B27-47A2-93A8-AA7F0249167F}" destId="{45295FEF-34B7-47B0-80DB-E881F25871A9}" srcOrd="1" destOrd="0" presId="urn:microsoft.com/office/officeart/2005/8/layout/pyramid1"/>
    <dgm:cxn modelId="{95619205-D2BE-4E82-B5E8-90EE19449A3B}" type="presParOf" srcId="{45295FEF-34B7-47B0-80DB-E881F25871A9}" destId="{3CE8FECB-ADC6-4195-8C29-ECF1EEE9F8FA}" srcOrd="0" destOrd="0" presId="urn:microsoft.com/office/officeart/2005/8/layout/pyramid1"/>
    <dgm:cxn modelId="{C06B1CFF-2DDA-46B8-82BA-EFD53048E640}" type="presParOf" srcId="{45295FEF-34B7-47B0-80DB-E881F25871A9}" destId="{DC549F7C-7B63-4EBA-944C-0C5CAC570546}" srcOrd="1" destOrd="0" presId="urn:microsoft.com/office/officeart/2005/8/layout/pyramid1"/>
    <dgm:cxn modelId="{DAB7615F-CF4A-4C39-B46F-15161EA78665}" type="presParOf" srcId="{6346E340-6B27-47A2-93A8-AA7F0249167F}" destId="{BF7100C5-692A-476D-9242-E6DE2BFA407E}" srcOrd="2" destOrd="0" presId="urn:microsoft.com/office/officeart/2005/8/layout/pyramid1"/>
    <dgm:cxn modelId="{426BFE19-D041-4648-8E24-4B31286C59D6}" type="presParOf" srcId="{BF7100C5-692A-476D-9242-E6DE2BFA407E}" destId="{753AA43A-5097-42D8-A3EF-20B11215D8F3}" srcOrd="0" destOrd="0" presId="urn:microsoft.com/office/officeart/2005/8/layout/pyramid1"/>
    <dgm:cxn modelId="{1A6339FF-3492-4255-9411-FC467F8C2BF2}" type="presParOf" srcId="{BF7100C5-692A-476D-9242-E6DE2BFA407E}" destId="{7E617F38-6BB2-4E03-8198-FF7E7F898924}" srcOrd="1" destOrd="0" presId="urn:microsoft.com/office/officeart/2005/8/layout/pyramid1"/>
    <dgm:cxn modelId="{0B431559-F9E8-48E6-9FBE-6C6CB5C0F60B}" type="presParOf" srcId="{6346E340-6B27-47A2-93A8-AA7F0249167F}" destId="{29C42FD2-6503-4F77-8487-9B33E0527141}" srcOrd="3" destOrd="0" presId="urn:microsoft.com/office/officeart/2005/8/layout/pyramid1"/>
    <dgm:cxn modelId="{E7CC3BB0-310F-4A1F-8A1E-F10ADCCBAED6}" type="presParOf" srcId="{29C42FD2-6503-4F77-8487-9B33E0527141}" destId="{E6279944-4AC5-4561-B5D0-64EE0E57E695}" srcOrd="0" destOrd="0" presId="urn:microsoft.com/office/officeart/2005/8/layout/pyramid1"/>
    <dgm:cxn modelId="{DF586419-EB32-4258-B43E-CAEBFD6FBF42}" type="presParOf" srcId="{29C42FD2-6503-4F77-8487-9B33E0527141}" destId="{2E9D1362-172A-4369-8415-6E089FA67356}" srcOrd="1" destOrd="0" presId="urn:microsoft.com/office/officeart/2005/8/layout/pyramid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4F954D-81D4-4546-B08E-448FBA7A18FE}">
      <dsp:nvSpPr>
        <dsp:cNvPr id="0" name=""/>
        <dsp:cNvSpPr/>
      </dsp:nvSpPr>
      <dsp:spPr>
        <a:xfrm>
          <a:off x="1178886" y="0"/>
          <a:ext cx="1069922" cy="931108"/>
        </a:xfrm>
        <a:prstGeom prst="trapezoid">
          <a:avLst>
            <a:gd name="adj" fmla="val 58298"/>
          </a:avLst>
        </a:prstGeom>
        <a:solidFill>
          <a:schemeClr val="accent1">
            <a:alpha val="25000"/>
          </a:schemeClr>
        </a:solidFill>
        <a:ln w="25400" cap="flat" cmpd="sng" algn="ctr">
          <a:solidFill>
            <a:schemeClr val="bg1">
              <a:lumMod val="9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JM" sz="16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1178886" y="0"/>
        <a:ext cx="1069922" cy="931108"/>
      </dsp:txXfrm>
    </dsp:sp>
    <dsp:sp modelId="{3CE8FECB-ADC6-4195-8C29-ECF1EEE9F8FA}">
      <dsp:nvSpPr>
        <dsp:cNvPr id="0" name=""/>
        <dsp:cNvSpPr/>
      </dsp:nvSpPr>
      <dsp:spPr>
        <a:xfrm>
          <a:off x="780684" y="931108"/>
          <a:ext cx="1866326" cy="669558"/>
        </a:xfrm>
        <a:prstGeom prst="trapezoid">
          <a:avLst>
            <a:gd name="adj" fmla="val 58298"/>
          </a:avLst>
        </a:prstGeom>
        <a:solidFill>
          <a:schemeClr val="accent1">
            <a:alpha val="50000"/>
          </a:schemeClr>
        </a:solidFill>
        <a:ln w="25400" cap="flat" cmpd="sng" algn="ctr">
          <a:solidFill>
            <a:schemeClr val="bg1">
              <a:lumMod val="9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1107291" y="931108"/>
        <a:ext cx="1213112" cy="669558"/>
      </dsp:txXfrm>
    </dsp:sp>
    <dsp:sp modelId="{753AA43A-5097-42D8-A3EF-20B11215D8F3}">
      <dsp:nvSpPr>
        <dsp:cNvPr id="0" name=""/>
        <dsp:cNvSpPr/>
      </dsp:nvSpPr>
      <dsp:spPr>
        <a:xfrm>
          <a:off x="390342" y="1600667"/>
          <a:ext cx="2647010" cy="669558"/>
        </a:xfrm>
        <a:prstGeom prst="trapezoid">
          <a:avLst>
            <a:gd name="adj" fmla="val 58298"/>
          </a:avLst>
        </a:prstGeom>
        <a:solidFill>
          <a:schemeClr val="accent1">
            <a:alpha val="75000"/>
          </a:schemeClr>
        </a:solidFill>
        <a:ln w="25400" cap="flat" cmpd="sng" algn="ctr">
          <a:solidFill>
            <a:schemeClr val="bg1">
              <a:lumMod val="9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853568" y="1600667"/>
        <a:ext cx="1720557" cy="669558"/>
      </dsp:txXfrm>
    </dsp:sp>
    <dsp:sp modelId="{E6279944-4AC5-4561-B5D0-64EE0E57E695}">
      <dsp:nvSpPr>
        <dsp:cNvPr id="0" name=""/>
        <dsp:cNvSpPr/>
      </dsp:nvSpPr>
      <dsp:spPr>
        <a:xfrm>
          <a:off x="0" y="2270226"/>
          <a:ext cx="3427695" cy="669558"/>
        </a:xfrm>
        <a:prstGeom prst="trapezoid">
          <a:avLst>
            <a:gd name="adj" fmla="val 58298"/>
          </a:avLst>
        </a:prstGeom>
        <a:solidFill>
          <a:schemeClr val="accent1"/>
        </a:solidFill>
        <a:ln w="25400" cap="flat" cmpd="sng" algn="ctr">
          <a:solidFill>
            <a:schemeClr val="bg1">
              <a:lumMod val="9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ko-KR" altLang="en-US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599846" y="2270226"/>
        <a:ext cx="2228001" cy="6695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A7F127-ECAA-4760-ACEA-FAD63A3FB4DC}" type="datetimeFigureOut">
              <a:rPr lang="ko-KR" altLang="en-US" smtClean="0"/>
              <a:t>2026-02-18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3425A6-399E-4519-876C-F022D27B711E}" type="slidenum">
              <a:rPr lang="ko-KR" altLang="en-US" smtClean="0"/>
              <a:t>‹Nº›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1881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0E243F-38FD-4C77-9249-0B541C6C526A}" type="datetimeFigureOut">
              <a:rPr lang="ko-KR" altLang="en-US" smtClean="0"/>
              <a:t>2026-02-18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23FD51-CB7D-4F20-9C67-E553E8D12E80}" type="slidenum">
              <a:rPr lang="ko-KR" altLang="en-US" smtClean="0"/>
              <a:t>‹Nº›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3085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23FD51-CB7D-4F20-9C67-E553E8D12E80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10355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23FD51-CB7D-4F20-9C67-E553E8D12E80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22524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23FD51-CB7D-4F20-9C67-E553E8D12E80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05132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23FD51-CB7D-4F20-9C67-E553E8D12E80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40019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23FD51-CB7D-4F20-9C67-E553E8D12E80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79786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23FD51-CB7D-4F20-9C67-E553E8D12E80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48628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23FD51-CB7D-4F20-9C67-E553E8D12E80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5667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40377470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5921AC-62D0-48B7-B607-69A8E84404DB}" type="slidenum">
              <a:rPr lang="es-ES" smtClean="0"/>
              <a:t>31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68304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5921AC-62D0-48B7-B607-69A8E84404DB}" type="slidenum">
              <a:rPr lang="es-ES" smtClean="0"/>
              <a:t>32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5643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5921AC-62D0-48B7-B607-69A8E84404DB}" type="slidenum">
              <a:rPr lang="es-ES" smtClean="0"/>
              <a:t>34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40060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23FD51-CB7D-4F20-9C67-E553E8D12E80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52732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23FD51-CB7D-4F20-9C67-E553E8D12E80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47374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23FD51-CB7D-4F20-9C67-E553E8D12E80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29612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23FD51-CB7D-4F20-9C67-E553E8D12E80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89354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23FD51-CB7D-4F20-9C67-E553E8D12E80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982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23FD51-CB7D-4F20-9C67-E553E8D12E80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80240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23FD51-CB7D-4F20-9C67-E553E8D12E80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81774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23FD51-CB7D-4F20-9C67-E553E8D12E80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0122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iseño de ondas fractales: fotografía de stock © agsandrew #35161253 |  Depositphotos">
            <a:extLst>
              <a:ext uri="{FF2B5EF4-FFF2-40B4-BE49-F238E27FC236}">
                <a16:creationId xmlns:a16="http://schemas.microsoft.com/office/drawing/2014/main" id="{E91C84C3-3662-4309-8A65-B7978D12C8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788024" y="3219822"/>
            <a:ext cx="4176612" cy="108012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80000"/>
              </a:lnSpc>
              <a:buNone/>
              <a:defRPr sz="3600" b="1" baseline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ko-KR" dirty="0">
                <a:ea typeface="맑은 고딕" pitchFamily="50" charset="-127"/>
              </a:rPr>
              <a:t>FREE </a:t>
            </a:r>
          </a:p>
          <a:p>
            <a:pPr>
              <a:lnSpc>
                <a:spcPct val="100000"/>
              </a:lnSpc>
            </a:pPr>
            <a:r>
              <a:rPr lang="en-US" altLang="ko-KR" dirty="0">
                <a:ea typeface="맑은 고딕" pitchFamily="50" charset="-127"/>
              </a:rPr>
              <a:t>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788024" y="4371950"/>
            <a:ext cx="4176612" cy="432048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accent2">
                    <a:lumMod val="50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>
                    <a:lumMod val="50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078248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elcom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915520" y="2113414"/>
            <a:ext cx="3312368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>
                    <a:lumMod val="50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915520" y="2689478"/>
            <a:ext cx="3312664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>
                    <a:lumMod val="50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727FCF9A-AD92-420A-9044-C6C6A1A2AF36}"/>
              </a:ext>
            </a:extLst>
          </p:cNvPr>
          <p:cNvSpPr>
            <a:spLocks/>
          </p:cNvSpPr>
          <p:nvPr userDrawn="1"/>
        </p:nvSpPr>
        <p:spPr bwMode="auto">
          <a:xfrm rot="10800000">
            <a:off x="0" y="3573846"/>
            <a:ext cx="9144000" cy="1579292"/>
          </a:xfrm>
          <a:custGeom>
            <a:avLst/>
            <a:gdLst>
              <a:gd name="T0" fmla="*/ 1545 w 1920"/>
              <a:gd name="T1" fmla="*/ 510 h 510"/>
              <a:gd name="T2" fmla="*/ 1399 w 1920"/>
              <a:gd name="T3" fmla="*/ 499 h 510"/>
              <a:gd name="T4" fmla="*/ 1160 w 1920"/>
              <a:gd name="T5" fmla="*/ 418 h 510"/>
              <a:gd name="T6" fmla="*/ 931 w 1920"/>
              <a:gd name="T7" fmla="*/ 309 h 510"/>
              <a:gd name="T8" fmla="*/ 585 w 1920"/>
              <a:gd name="T9" fmla="*/ 204 h 510"/>
              <a:gd name="T10" fmla="*/ 246 w 1920"/>
              <a:gd name="T11" fmla="*/ 219 h 510"/>
              <a:gd name="T12" fmla="*/ 0 w 1920"/>
              <a:gd name="T13" fmla="*/ 294 h 510"/>
              <a:gd name="T14" fmla="*/ 0 w 1920"/>
              <a:gd name="T15" fmla="*/ 11 h 510"/>
              <a:gd name="T16" fmla="*/ 11 w 1920"/>
              <a:gd name="T17" fmla="*/ 0 h 510"/>
              <a:gd name="T18" fmla="*/ 1909 w 1920"/>
              <a:gd name="T19" fmla="*/ 0 h 510"/>
              <a:gd name="T20" fmla="*/ 1920 w 1920"/>
              <a:gd name="T21" fmla="*/ 11 h 510"/>
              <a:gd name="T22" fmla="*/ 1920 w 1920"/>
              <a:gd name="T23" fmla="*/ 261 h 510"/>
              <a:gd name="T24" fmla="*/ 1828 w 1920"/>
              <a:gd name="T25" fmla="*/ 329 h 510"/>
              <a:gd name="T26" fmla="*/ 1803 w 1920"/>
              <a:gd name="T27" fmla="*/ 344 h 510"/>
              <a:gd name="T28" fmla="*/ 1800 w 1920"/>
              <a:gd name="T29" fmla="*/ 346 h 510"/>
              <a:gd name="T30" fmla="*/ 1800 w 1920"/>
              <a:gd name="T31" fmla="*/ 346 h 510"/>
              <a:gd name="T32" fmla="*/ 1766 w 1920"/>
              <a:gd name="T33" fmla="*/ 362 h 510"/>
              <a:gd name="T34" fmla="*/ 1649 w 1920"/>
              <a:gd name="T35" fmla="*/ 404 h 510"/>
              <a:gd name="T36" fmla="*/ 1570 w 1920"/>
              <a:gd name="T37" fmla="*/ 417 h 510"/>
              <a:gd name="T38" fmla="*/ 1457 w 1920"/>
              <a:gd name="T39" fmla="*/ 417 h 510"/>
              <a:gd name="T40" fmla="*/ 1393 w 1920"/>
              <a:gd name="T41" fmla="*/ 408 h 510"/>
              <a:gd name="T42" fmla="*/ 1325 w 1920"/>
              <a:gd name="T43" fmla="*/ 390 h 510"/>
              <a:gd name="T44" fmla="*/ 1290 w 1920"/>
              <a:gd name="T45" fmla="*/ 379 h 510"/>
              <a:gd name="T46" fmla="*/ 1260 w 1920"/>
              <a:gd name="T47" fmla="*/ 368 h 510"/>
              <a:gd name="T48" fmla="*/ 1209 w 1920"/>
              <a:gd name="T49" fmla="*/ 346 h 510"/>
              <a:gd name="T50" fmla="*/ 1206 w 1920"/>
              <a:gd name="T51" fmla="*/ 343 h 510"/>
              <a:gd name="T52" fmla="*/ 1205 w 1920"/>
              <a:gd name="T53" fmla="*/ 343 h 510"/>
              <a:gd name="T54" fmla="*/ 1067 w 1920"/>
              <a:gd name="T55" fmla="*/ 272 h 510"/>
              <a:gd name="T56" fmla="*/ 1058 w 1920"/>
              <a:gd name="T57" fmla="*/ 269 h 510"/>
              <a:gd name="T58" fmla="*/ 1034 w 1920"/>
              <a:gd name="T59" fmla="*/ 254 h 510"/>
              <a:gd name="T60" fmla="*/ 997 w 1920"/>
              <a:gd name="T61" fmla="*/ 234 h 510"/>
              <a:gd name="T62" fmla="*/ 930 w 1920"/>
              <a:gd name="T63" fmla="*/ 199 h 510"/>
              <a:gd name="T64" fmla="*/ 838 w 1920"/>
              <a:gd name="T65" fmla="*/ 151 h 510"/>
              <a:gd name="T66" fmla="*/ 770 w 1920"/>
              <a:gd name="T67" fmla="*/ 125 h 510"/>
              <a:gd name="T68" fmla="*/ 640 w 1920"/>
              <a:gd name="T69" fmla="*/ 92 h 510"/>
              <a:gd name="T70" fmla="*/ 495 w 1920"/>
              <a:gd name="T71" fmla="*/ 81 h 510"/>
              <a:gd name="T72" fmla="*/ 570 w 1920"/>
              <a:gd name="T73" fmla="*/ 92 h 510"/>
              <a:gd name="T74" fmla="*/ 648 w 1920"/>
              <a:gd name="T75" fmla="*/ 104 h 510"/>
              <a:gd name="T76" fmla="*/ 818 w 1920"/>
              <a:gd name="T77" fmla="*/ 170 h 510"/>
              <a:gd name="T78" fmla="*/ 923 w 1920"/>
              <a:gd name="T79" fmla="*/ 224 h 510"/>
              <a:gd name="T80" fmla="*/ 1055 w 1920"/>
              <a:gd name="T81" fmla="*/ 304 h 510"/>
              <a:gd name="T82" fmla="*/ 1088 w 1920"/>
              <a:gd name="T83" fmla="*/ 323 h 510"/>
              <a:gd name="T84" fmla="*/ 1128 w 1920"/>
              <a:gd name="T85" fmla="*/ 349 h 510"/>
              <a:gd name="T86" fmla="*/ 1189 w 1920"/>
              <a:gd name="T87" fmla="*/ 381 h 510"/>
              <a:gd name="T88" fmla="*/ 1195 w 1920"/>
              <a:gd name="T89" fmla="*/ 384 h 510"/>
              <a:gd name="T90" fmla="*/ 1257 w 1920"/>
              <a:gd name="T91" fmla="*/ 415 h 510"/>
              <a:gd name="T92" fmla="*/ 1306 w 1920"/>
              <a:gd name="T93" fmla="*/ 436 h 510"/>
              <a:gd name="T94" fmla="*/ 1312 w 1920"/>
              <a:gd name="T95" fmla="*/ 438 h 510"/>
              <a:gd name="T96" fmla="*/ 1313 w 1920"/>
              <a:gd name="T97" fmla="*/ 439 h 510"/>
              <a:gd name="T98" fmla="*/ 1361 w 1920"/>
              <a:gd name="T99" fmla="*/ 459 h 510"/>
              <a:gd name="T100" fmla="*/ 1391 w 1920"/>
              <a:gd name="T101" fmla="*/ 468 h 510"/>
              <a:gd name="T102" fmla="*/ 1425 w 1920"/>
              <a:gd name="T103" fmla="*/ 476 h 510"/>
              <a:gd name="T104" fmla="*/ 1454 w 1920"/>
              <a:gd name="T105" fmla="*/ 478 h 510"/>
              <a:gd name="T106" fmla="*/ 1513 w 1920"/>
              <a:gd name="T107" fmla="*/ 485 h 510"/>
              <a:gd name="T108" fmla="*/ 1581 w 1920"/>
              <a:gd name="T109" fmla="*/ 485 h 510"/>
              <a:gd name="T110" fmla="*/ 1637 w 1920"/>
              <a:gd name="T111" fmla="*/ 481 h 510"/>
              <a:gd name="T112" fmla="*/ 1765 w 1920"/>
              <a:gd name="T113" fmla="*/ 446 h 510"/>
              <a:gd name="T114" fmla="*/ 1786 w 1920"/>
              <a:gd name="T115" fmla="*/ 437 h 510"/>
              <a:gd name="T116" fmla="*/ 1791 w 1920"/>
              <a:gd name="T117" fmla="*/ 439 h 510"/>
              <a:gd name="T118" fmla="*/ 1786 w 1920"/>
              <a:gd name="T119" fmla="*/ 444 h 510"/>
              <a:gd name="T120" fmla="*/ 1717 w 1920"/>
              <a:gd name="T121" fmla="*/ 475 h 510"/>
              <a:gd name="T122" fmla="*/ 1644 w 1920"/>
              <a:gd name="T123" fmla="*/ 496 h 510"/>
              <a:gd name="T124" fmla="*/ 1545 w 1920"/>
              <a:gd name="T125" fmla="*/ 510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920" h="510">
                <a:moveTo>
                  <a:pt x="1545" y="510"/>
                </a:moveTo>
                <a:cubicBezTo>
                  <a:pt x="1496" y="509"/>
                  <a:pt x="1447" y="509"/>
                  <a:pt x="1399" y="499"/>
                </a:cubicBezTo>
                <a:cubicBezTo>
                  <a:pt x="1316" y="482"/>
                  <a:pt x="1237" y="454"/>
                  <a:pt x="1160" y="418"/>
                </a:cubicBezTo>
                <a:cubicBezTo>
                  <a:pt x="1083" y="383"/>
                  <a:pt x="1008" y="345"/>
                  <a:pt x="931" y="309"/>
                </a:cubicBezTo>
                <a:cubicBezTo>
                  <a:pt x="821" y="257"/>
                  <a:pt x="706" y="220"/>
                  <a:pt x="585" y="204"/>
                </a:cubicBezTo>
                <a:cubicBezTo>
                  <a:pt x="471" y="188"/>
                  <a:pt x="358" y="196"/>
                  <a:pt x="246" y="219"/>
                </a:cubicBezTo>
                <a:cubicBezTo>
                  <a:pt x="161" y="236"/>
                  <a:pt x="80" y="262"/>
                  <a:pt x="0" y="294"/>
                </a:cubicBezTo>
                <a:cubicBezTo>
                  <a:pt x="0" y="200"/>
                  <a:pt x="0" y="105"/>
                  <a:pt x="0" y="11"/>
                </a:cubicBezTo>
                <a:cubicBezTo>
                  <a:pt x="0" y="2"/>
                  <a:pt x="2" y="0"/>
                  <a:pt x="11" y="0"/>
                </a:cubicBezTo>
                <a:cubicBezTo>
                  <a:pt x="644" y="0"/>
                  <a:pt x="1276" y="0"/>
                  <a:pt x="1909" y="0"/>
                </a:cubicBezTo>
                <a:cubicBezTo>
                  <a:pt x="1918" y="0"/>
                  <a:pt x="1920" y="2"/>
                  <a:pt x="1920" y="11"/>
                </a:cubicBezTo>
                <a:cubicBezTo>
                  <a:pt x="1920" y="94"/>
                  <a:pt x="1920" y="177"/>
                  <a:pt x="1920" y="261"/>
                </a:cubicBezTo>
                <a:cubicBezTo>
                  <a:pt x="1889" y="283"/>
                  <a:pt x="1861" y="309"/>
                  <a:pt x="1828" y="329"/>
                </a:cubicBezTo>
                <a:cubicBezTo>
                  <a:pt x="1820" y="334"/>
                  <a:pt x="1808" y="333"/>
                  <a:pt x="1803" y="344"/>
                </a:cubicBezTo>
                <a:cubicBezTo>
                  <a:pt x="1802" y="345"/>
                  <a:pt x="1801" y="346"/>
                  <a:pt x="1800" y="346"/>
                </a:cubicBezTo>
                <a:cubicBezTo>
                  <a:pt x="1800" y="346"/>
                  <a:pt x="1800" y="346"/>
                  <a:pt x="1800" y="346"/>
                </a:cubicBezTo>
                <a:cubicBezTo>
                  <a:pt x="1787" y="349"/>
                  <a:pt x="1777" y="356"/>
                  <a:pt x="1766" y="362"/>
                </a:cubicBezTo>
                <a:cubicBezTo>
                  <a:pt x="1729" y="381"/>
                  <a:pt x="1689" y="393"/>
                  <a:pt x="1649" y="404"/>
                </a:cubicBezTo>
                <a:cubicBezTo>
                  <a:pt x="1623" y="408"/>
                  <a:pt x="1597" y="413"/>
                  <a:pt x="1570" y="417"/>
                </a:cubicBezTo>
                <a:cubicBezTo>
                  <a:pt x="1532" y="419"/>
                  <a:pt x="1495" y="419"/>
                  <a:pt x="1457" y="417"/>
                </a:cubicBezTo>
                <a:cubicBezTo>
                  <a:pt x="1435" y="414"/>
                  <a:pt x="1414" y="411"/>
                  <a:pt x="1393" y="408"/>
                </a:cubicBezTo>
                <a:cubicBezTo>
                  <a:pt x="1370" y="402"/>
                  <a:pt x="1347" y="396"/>
                  <a:pt x="1325" y="390"/>
                </a:cubicBezTo>
                <a:cubicBezTo>
                  <a:pt x="1314" y="383"/>
                  <a:pt x="1300" y="387"/>
                  <a:pt x="1290" y="379"/>
                </a:cubicBezTo>
                <a:cubicBezTo>
                  <a:pt x="1281" y="372"/>
                  <a:pt x="1270" y="372"/>
                  <a:pt x="1260" y="368"/>
                </a:cubicBezTo>
                <a:cubicBezTo>
                  <a:pt x="1245" y="356"/>
                  <a:pt x="1226" y="355"/>
                  <a:pt x="1209" y="346"/>
                </a:cubicBezTo>
                <a:cubicBezTo>
                  <a:pt x="1208" y="345"/>
                  <a:pt x="1207" y="344"/>
                  <a:pt x="1206" y="343"/>
                </a:cubicBezTo>
                <a:cubicBezTo>
                  <a:pt x="1205" y="343"/>
                  <a:pt x="1205" y="343"/>
                  <a:pt x="1205" y="343"/>
                </a:cubicBezTo>
                <a:cubicBezTo>
                  <a:pt x="1158" y="322"/>
                  <a:pt x="1113" y="296"/>
                  <a:pt x="1067" y="272"/>
                </a:cubicBezTo>
                <a:cubicBezTo>
                  <a:pt x="1064" y="271"/>
                  <a:pt x="1061" y="270"/>
                  <a:pt x="1058" y="269"/>
                </a:cubicBezTo>
                <a:cubicBezTo>
                  <a:pt x="1051" y="263"/>
                  <a:pt x="1044" y="256"/>
                  <a:pt x="1034" y="254"/>
                </a:cubicBezTo>
                <a:cubicBezTo>
                  <a:pt x="1022" y="246"/>
                  <a:pt x="1009" y="240"/>
                  <a:pt x="997" y="234"/>
                </a:cubicBezTo>
                <a:cubicBezTo>
                  <a:pt x="974" y="222"/>
                  <a:pt x="955" y="205"/>
                  <a:pt x="930" y="199"/>
                </a:cubicBezTo>
                <a:cubicBezTo>
                  <a:pt x="903" y="177"/>
                  <a:pt x="869" y="167"/>
                  <a:pt x="838" y="151"/>
                </a:cubicBezTo>
                <a:cubicBezTo>
                  <a:pt x="817" y="140"/>
                  <a:pt x="792" y="135"/>
                  <a:pt x="770" y="125"/>
                </a:cubicBezTo>
                <a:cubicBezTo>
                  <a:pt x="728" y="108"/>
                  <a:pt x="684" y="101"/>
                  <a:pt x="640" y="92"/>
                </a:cubicBezTo>
                <a:cubicBezTo>
                  <a:pt x="590" y="83"/>
                  <a:pt x="540" y="79"/>
                  <a:pt x="495" y="81"/>
                </a:cubicBezTo>
                <a:cubicBezTo>
                  <a:pt x="516" y="84"/>
                  <a:pt x="543" y="90"/>
                  <a:pt x="570" y="92"/>
                </a:cubicBezTo>
                <a:cubicBezTo>
                  <a:pt x="597" y="93"/>
                  <a:pt x="623" y="98"/>
                  <a:pt x="648" y="104"/>
                </a:cubicBezTo>
                <a:cubicBezTo>
                  <a:pt x="707" y="120"/>
                  <a:pt x="763" y="145"/>
                  <a:pt x="818" y="170"/>
                </a:cubicBezTo>
                <a:cubicBezTo>
                  <a:pt x="854" y="186"/>
                  <a:pt x="886" y="211"/>
                  <a:pt x="923" y="224"/>
                </a:cubicBezTo>
                <a:cubicBezTo>
                  <a:pt x="967" y="250"/>
                  <a:pt x="1011" y="277"/>
                  <a:pt x="1055" y="304"/>
                </a:cubicBezTo>
                <a:cubicBezTo>
                  <a:pt x="1061" y="318"/>
                  <a:pt x="1078" y="315"/>
                  <a:pt x="1088" y="323"/>
                </a:cubicBezTo>
                <a:cubicBezTo>
                  <a:pt x="1102" y="331"/>
                  <a:pt x="1112" y="345"/>
                  <a:pt x="1128" y="349"/>
                </a:cubicBezTo>
                <a:cubicBezTo>
                  <a:pt x="1147" y="363"/>
                  <a:pt x="1169" y="370"/>
                  <a:pt x="1189" y="381"/>
                </a:cubicBezTo>
                <a:cubicBezTo>
                  <a:pt x="1191" y="382"/>
                  <a:pt x="1193" y="383"/>
                  <a:pt x="1195" y="384"/>
                </a:cubicBezTo>
                <a:cubicBezTo>
                  <a:pt x="1215" y="396"/>
                  <a:pt x="1235" y="406"/>
                  <a:pt x="1257" y="415"/>
                </a:cubicBezTo>
                <a:cubicBezTo>
                  <a:pt x="1273" y="423"/>
                  <a:pt x="1289" y="431"/>
                  <a:pt x="1306" y="436"/>
                </a:cubicBezTo>
                <a:cubicBezTo>
                  <a:pt x="1307" y="438"/>
                  <a:pt x="1310" y="439"/>
                  <a:pt x="1312" y="438"/>
                </a:cubicBezTo>
                <a:cubicBezTo>
                  <a:pt x="1313" y="439"/>
                  <a:pt x="1313" y="439"/>
                  <a:pt x="1313" y="439"/>
                </a:cubicBezTo>
                <a:cubicBezTo>
                  <a:pt x="1328" y="448"/>
                  <a:pt x="1345" y="451"/>
                  <a:pt x="1361" y="459"/>
                </a:cubicBezTo>
                <a:cubicBezTo>
                  <a:pt x="1369" y="464"/>
                  <a:pt x="1381" y="468"/>
                  <a:pt x="1391" y="468"/>
                </a:cubicBezTo>
                <a:cubicBezTo>
                  <a:pt x="1403" y="469"/>
                  <a:pt x="1414" y="472"/>
                  <a:pt x="1425" y="476"/>
                </a:cubicBezTo>
                <a:cubicBezTo>
                  <a:pt x="1434" y="479"/>
                  <a:pt x="1444" y="485"/>
                  <a:pt x="1454" y="478"/>
                </a:cubicBezTo>
                <a:cubicBezTo>
                  <a:pt x="1473" y="483"/>
                  <a:pt x="1493" y="486"/>
                  <a:pt x="1513" y="485"/>
                </a:cubicBezTo>
                <a:cubicBezTo>
                  <a:pt x="1536" y="489"/>
                  <a:pt x="1559" y="489"/>
                  <a:pt x="1581" y="485"/>
                </a:cubicBezTo>
                <a:cubicBezTo>
                  <a:pt x="1600" y="488"/>
                  <a:pt x="1618" y="484"/>
                  <a:pt x="1637" y="481"/>
                </a:cubicBezTo>
                <a:cubicBezTo>
                  <a:pt x="1681" y="474"/>
                  <a:pt x="1724" y="464"/>
                  <a:pt x="1765" y="446"/>
                </a:cubicBezTo>
                <a:cubicBezTo>
                  <a:pt x="1773" y="444"/>
                  <a:pt x="1780" y="441"/>
                  <a:pt x="1786" y="437"/>
                </a:cubicBezTo>
                <a:cubicBezTo>
                  <a:pt x="1788" y="437"/>
                  <a:pt x="1791" y="437"/>
                  <a:pt x="1791" y="439"/>
                </a:cubicBezTo>
                <a:cubicBezTo>
                  <a:pt x="1791" y="441"/>
                  <a:pt x="1788" y="443"/>
                  <a:pt x="1786" y="444"/>
                </a:cubicBezTo>
                <a:cubicBezTo>
                  <a:pt x="1763" y="454"/>
                  <a:pt x="1740" y="464"/>
                  <a:pt x="1717" y="475"/>
                </a:cubicBezTo>
                <a:cubicBezTo>
                  <a:pt x="1692" y="482"/>
                  <a:pt x="1668" y="489"/>
                  <a:pt x="1644" y="496"/>
                </a:cubicBezTo>
                <a:cubicBezTo>
                  <a:pt x="1611" y="501"/>
                  <a:pt x="1578" y="505"/>
                  <a:pt x="1545" y="510"/>
                </a:cubicBezTo>
                <a:close/>
              </a:path>
            </a:pathLst>
          </a:custGeom>
          <a:solidFill>
            <a:srgbClr val="FEF4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74132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840432" y="1455606"/>
            <a:ext cx="1620000" cy="162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83568" y="1455606"/>
            <a:ext cx="1620000" cy="162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042784" y="1365606"/>
            <a:ext cx="1800000" cy="180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301216" y="1365606"/>
            <a:ext cx="1800000" cy="180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>
                    <a:lumMod val="50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82000" y="1275606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78B41081-5843-4518-B1D8-2734DE3B39B2}"/>
              </a:ext>
            </a:extLst>
          </p:cNvPr>
          <p:cNvSpPr>
            <a:spLocks/>
          </p:cNvSpPr>
          <p:nvPr userDrawn="1"/>
        </p:nvSpPr>
        <p:spPr bwMode="auto">
          <a:xfrm>
            <a:off x="3175" y="3994150"/>
            <a:ext cx="9147175" cy="954088"/>
          </a:xfrm>
          <a:custGeom>
            <a:avLst/>
            <a:gdLst>
              <a:gd name="T0" fmla="*/ 0 w 2878"/>
              <a:gd name="T1" fmla="*/ 1 h 298"/>
              <a:gd name="T2" fmla="*/ 22 w 2878"/>
              <a:gd name="T3" fmla="*/ 9 h 298"/>
              <a:gd name="T4" fmla="*/ 124 w 2878"/>
              <a:gd name="T5" fmla="*/ 58 h 298"/>
              <a:gd name="T6" fmla="*/ 225 w 2878"/>
              <a:gd name="T7" fmla="*/ 95 h 298"/>
              <a:gd name="T8" fmla="*/ 396 w 2878"/>
              <a:gd name="T9" fmla="*/ 140 h 298"/>
              <a:gd name="T10" fmla="*/ 654 w 2878"/>
              <a:gd name="T11" fmla="*/ 174 h 298"/>
              <a:gd name="T12" fmla="*/ 899 w 2878"/>
              <a:gd name="T13" fmla="*/ 181 h 298"/>
              <a:gd name="T14" fmla="*/ 1246 w 2878"/>
              <a:gd name="T15" fmla="*/ 159 h 298"/>
              <a:gd name="T16" fmla="*/ 1481 w 2878"/>
              <a:gd name="T17" fmla="*/ 138 h 298"/>
              <a:gd name="T18" fmla="*/ 1841 w 2878"/>
              <a:gd name="T19" fmla="*/ 118 h 298"/>
              <a:gd name="T20" fmla="*/ 2137 w 2878"/>
              <a:gd name="T21" fmla="*/ 115 h 298"/>
              <a:gd name="T22" fmla="*/ 2368 w 2878"/>
              <a:gd name="T23" fmla="*/ 124 h 298"/>
              <a:gd name="T24" fmla="*/ 2599 w 2878"/>
              <a:gd name="T25" fmla="*/ 147 h 298"/>
              <a:gd name="T26" fmla="*/ 2816 w 2878"/>
              <a:gd name="T27" fmla="*/ 188 h 298"/>
              <a:gd name="T28" fmla="*/ 2870 w 2878"/>
              <a:gd name="T29" fmla="*/ 203 h 298"/>
              <a:gd name="T30" fmla="*/ 2877 w 2878"/>
              <a:gd name="T31" fmla="*/ 211 h 298"/>
              <a:gd name="T32" fmla="*/ 2867 w 2878"/>
              <a:gd name="T33" fmla="*/ 213 h 298"/>
              <a:gd name="T34" fmla="*/ 2618 w 2878"/>
              <a:gd name="T35" fmla="*/ 188 h 298"/>
              <a:gd name="T36" fmla="*/ 2469 w 2878"/>
              <a:gd name="T37" fmla="*/ 180 h 298"/>
              <a:gd name="T38" fmla="*/ 2185 w 2878"/>
              <a:gd name="T39" fmla="*/ 176 h 298"/>
              <a:gd name="T40" fmla="*/ 1897 w 2878"/>
              <a:gd name="T41" fmla="*/ 189 h 298"/>
              <a:gd name="T42" fmla="*/ 1634 w 2878"/>
              <a:gd name="T43" fmla="*/ 218 h 298"/>
              <a:gd name="T44" fmla="*/ 1377 w 2878"/>
              <a:gd name="T45" fmla="*/ 255 h 298"/>
              <a:gd name="T46" fmla="*/ 1205 w 2878"/>
              <a:gd name="T47" fmla="*/ 276 h 298"/>
              <a:gd name="T48" fmla="*/ 657 w 2878"/>
              <a:gd name="T49" fmla="*/ 295 h 298"/>
              <a:gd name="T50" fmla="*/ 391 w 2878"/>
              <a:gd name="T51" fmla="*/ 283 h 298"/>
              <a:gd name="T52" fmla="*/ 164 w 2878"/>
              <a:gd name="T53" fmla="*/ 263 h 298"/>
              <a:gd name="T54" fmla="*/ 8 w 2878"/>
              <a:gd name="T55" fmla="*/ 246 h 298"/>
              <a:gd name="T56" fmla="*/ 0 w 2878"/>
              <a:gd name="T57" fmla="*/ 247 h 298"/>
              <a:gd name="T58" fmla="*/ 0 w 2878"/>
              <a:gd name="T59" fmla="*/ 1 h 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878" h="298">
                <a:moveTo>
                  <a:pt x="0" y="1"/>
                </a:moveTo>
                <a:cubicBezTo>
                  <a:pt x="8" y="0"/>
                  <a:pt x="15" y="5"/>
                  <a:pt x="22" y="9"/>
                </a:cubicBezTo>
                <a:cubicBezTo>
                  <a:pt x="55" y="28"/>
                  <a:pt x="89" y="43"/>
                  <a:pt x="124" y="58"/>
                </a:cubicBezTo>
                <a:cubicBezTo>
                  <a:pt x="157" y="72"/>
                  <a:pt x="190" y="85"/>
                  <a:pt x="225" y="95"/>
                </a:cubicBezTo>
                <a:cubicBezTo>
                  <a:pt x="281" y="113"/>
                  <a:pt x="338" y="128"/>
                  <a:pt x="396" y="140"/>
                </a:cubicBezTo>
                <a:cubicBezTo>
                  <a:pt x="481" y="157"/>
                  <a:pt x="567" y="168"/>
                  <a:pt x="654" y="174"/>
                </a:cubicBezTo>
                <a:cubicBezTo>
                  <a:pt x="736" y="181"/>
                  <a:pt x="817" y="182"/>
                  <a:pt x="899" y="181"/>
                </a:cubicBezTo>
                <a:cubicBezTo>
                  <a:pt x="1015" y="179"/>
                  <a:pt x="1131" y="171"/>
                  <a:pt x="1246" y="159"/>
                </a:cubicBezTo>
                <a:cubicBezTo>
                  <a:pt x="1324" y="151"/>
                  <a:pt x="1402" y="144"/>
                  <a:pt x="1481" y="138"/>
                </a:cubicBezTo>
                <a:cubicBezTo>
                  <a:pt x="1601" y="129"/>
                  <a:pt x="1721" y="122"/>
                  <a:pt x="1841" y="118"/>
                </a:cubicBezTo>
                <a:cubicBezTo>
                  <a:pt x="1940" y="115"/>
                  <a:pt x="2039" y="113"/>
                  <a:pt x="2137" y="115"/>
                </a:cubicBezTo>
                <a:cubicBezTo>
                  <a:pt x="2214" y="116"/>
                  <a:pt x="2291" y="119"/>
                  <a:pt x="2368" y="124"/>
                </a:cubicBezTo>
                <a:cubicBezTo>
                  <a:pt x="2445" y="130"/>
                  <a:pt x="2523" y="137"/>
                  <a:pt x="2599" y="147"/>
                </a:cubicBezTo>
                <a:cubicBezTo>
                  <a:pt x="2672" y="157"/>
                  <a:pt x="2745" y="170"/>
                  <a:pt x="2816" y="188"/>
                </a:cubicBezTo>
                <a:cubicBezTo>
                  <a:pt x="2834" y="192"/>
                  <a:pt x="2852" y="198"/>
                  <a:pt x="2870" y="203"/>
                </a:cubicBezTo>
                <a:cubicBezTo>
                  <a:pt x="2874" y="204"/>
                  <a:pt x="2878" y="205"/>
                  <a:pt x="2877" y="211"/>
                </a:cubicBezTo>
                <a:cubicBezTo>
                  <a:pt x="2875" y="217"/>
                  <a:pt x="2871" y="214"/>
                  <a:pt x="2867" y="213"/>
                </a:cubicBezTo>
                <a:cubicBezTo>
                  <a:pt x="2784" y="204"/>
                  <a:pt x="2701" y="194"/>
                  <a:pt x="2618" y="188"/>
                </a:cubicBezTo>
                <a:cubicBezTo>
                  <a:pt x="2568" y="185"/>
                  <a:pt x="2518" y="182"/>
                  <a:pt x="2469" y="180"/>
                </a:cubicBezTo>
                <a:cubicBezTo>
                  <a:pt x="2374" y="176"/>
                  <a:pt x="2279" y="174"/>
                  <a:pt x="2185" y="176"/>
                </a:cubicBezTo>
                <a:cubicBezTo>
                  <a:pt x="2089" y="178"/>
                  <a:pt x="1993" y="182"/>
                  <a:pt x="1897" y="189"/>
                </a:cubicBezTo>
                <a:cubicBezTo>
                  <a:pt x="1809" y="196"/>
                  <a:pt x="1721" y="206"/>
                  <a:pt x="1634" y="218"/>
                </a:cubicBezTo>
                <a:cubicBezTo>
                  <a:pt x="1548" y="229"/>
                  <a:pt x="1463" y="244"/>
                  <a:pt x="1377" y="255"/>
                </a:cubicBezTo>
                <a:cubicBezTo>
                  <a:pt x="1320" y="263"/>
                  <a:pt x="1262" y="270"/>
                  <a:pt x="1205" y="276"/>
                </a:cubicBezTo>
                <a:cubicBezTo>
                  <a:pt x="1023" y="296"/>
                  <a:pt x="840" y="298"/>
                  <a:pt x="657" y="295"/>
                </a:cubicBezTo>
                <a:cubicBezTo>
                  <a:pt x="568" y="293"/>
                  <a:pt x="479" y="289"/>
                  <a:pt x="391" y="283"/>
                </a:cubicBezTo>
                <a:cubicBezTo>
                  <a:pt x="315" y="277"/>
                  <a:pt x="239" y="270"/>
                  <a:pt x="164" y="263"/>
                </a:cubicBezTo>
                <a:cubicBezTo>
                  <a:pt x="112" y="258"/>
                  <a:pt x="60" y="252"/>
                  <a:pt x="8" y="246"/>
                </a:cubicBezTo>
                <a:cubicBezTo>
                  <a:pt x="5" y="246"/>
                  <a:pt x="3" y="247"/>
                  <a:pt x="0" y="247"/>
                </a:cubicBezTo>
                <a:cubicBezTo>
                  <a:pt x="0" y="165"/>
                  <a:pt x="0" y="83"/>
                  <a:pt x="0" y="1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8BA494AA-47C6-4C33-ACB3-CC28B58DD658}"/>
              </a:ext>
            </a:extLst>
          </p:cNvPr>
          <p:cNvSpPr>
            <a:spLocks/>
          </p:cNvSpPr>
          <p:nvPr userDrawn="1"/>
        </p:nvSpPr>
        <p:spPr bwMode="auto">
          <a:xfrm>
            <a:off x="3127375" y="4686300"/>
            <a:ext cx="6019800" cy="460375"/>
          </a:xfrm>
          <a:custGeom>
            <a:avLst/>
            <a:gdLst>
              <a:gd name="T0" fmla="*/ 0 w 1894"/>
              <a:gd name="T1" fmla="*/ 142 h 144"/>
              <a:gd name="T2" fmla="*/ 66 w 1894"/>
              <a:gd name="T3" fmla="*/ 137 h 144"/>
              <a:gd name="T4" fmla="*/ 176 w 1894"/>
              <a:gd name="T5" fmla="*/ 127 h 144"/>
              <a:gd name="T6" fmla="*/ 291 w 1894"/>
              <a:gd name="T7" fmla="*/ 114 h 144"/>
              <a:gd name="T8" fmla="*/ 396 w 1894"/>
              <a:gd name="T9" fmla="*/ 98 h 144"/>
              <a:gd name="T10" fmla="*/ 517 w 1894"/>
              <a:gd name="T11" fmla="*/ 79 h 144"/>
              <a:gd name="T12" fmla="*/ 604 w 1894"/>
              <a:gd name="T13" fmla="*/ 64 h 144"/>
              <a:gd name="T14" fmla="*/ 731 w 1894"/>
              <a:gd name="T15" fmla="*/ 45 h 144"/>
              <a:gd name="T16" fmla="*/ 831 w 1894"/>
              <a:gd name="T17" fmla="*/ 31 h 144"/>
              <a:gd name="T18" fmla="*/ 913 w 1894"/>
              <a:gd name="T19" fmla="*/ 23 h 144"/>
              <a:gd name="T20" fmla="*/ 1025 w 1894"/>
              <a:gd name="T21" fmla="*/ 14 h 144"/>
              <a:gd name="T22" fmla="*/ 1062 w 1894"/>
              <a:gd name="T23" fmla="*/ 11 h 144"/>
              <a:gd name="T24" fmla="*/ 1136 w 1894"/>
              <a:gd name="T25" fmla="*/ 8 h 144"/>
              <a:gd name="T26" fmla="*/ 1490 w 1894"/>
              <a:gd name="T27" fmla="*/ 4 h 144"/>
              <a:gd name="T28" fmla="*/ 1624 w 1894"/>
              <a:gd name="T29" fmla="*/ 9 h 144"/>
              <a:gd name="T30" fmla="*/ 1738 w 1894"/>
              <a:gd name="T31" fmla="*/ 16 h 144"/>
              <a:gd name="T32" fmla="*/ 1847 w 1894"/>
              <a:gd name="T33" fmla="*/ 28 h 144"/>
              <a:gd name="T34" fmla="*/ 1885 w 1894"/>
              <a:gd name="T35" fmla="*/ 30 h 144"/>
              <a:gd name="T36" fmla="*/ 1894 w 1894"/>
              <a:gd name="T37" fmla="*/ 39 h 144"/>
              <a:gd name="T38" fmla="*/ 1894 w 1894"/>
              <a:gd name="T39" fmla="*/ 113 h 144"/>
              <a:gd name="T40" fmla="*/ 1885 w 1894"/>
              <a:gd name="T41" fmla="*/ 120 h 144"/>
              <a:gd name="T42" fmla="*/ 1700 w 1894"/>
              <a:gd name="T43" fmla="*/ 93 h 144"/>
              <a:gd name="T44" fmla="*/ 1587 w 1894"/>
              <a:gd name="T45" fmla="*/ 80 h 144"/>
              <a:gd name="T46" fmla="*/ 1435 w 1894"/>
              <a:gd name="T47" fmla="*/ 67 h 144"/>
              <a:gd name="T48" fmla="*/ 1350 w 1894"/>
              <a:gd name="T49" fmla="*/ 62 h 144"/>
              <a:gd name="T50" fmla="*/ 1171 w 1894"/>
              <a:gd name="T51" fmla="*/ 57 h 144"/>
              <a:gd name="T52" fmla="*/ 1067 w 1894"/>
              <a:gd name="T53" fmla="*/ 56 h 144"/>
              <a:gd name="T54" fmla="*/ 954 w 1894"/>
              <a:gd name="T55" fmla="*/ 58 h 144"/>
              <a:gd name="T56" fmla="*/ 847 w 1894"/>
              <a:gd name="T57" fmla="*/ 63 h 144"/>
              <a:gd name="T58" fmla="*/ 677 w 1894"/>
              <a:gd name="T59" fmla="*/ 75 h 144"/>
              <a:gd name="T60" fmla="*/ 485 w 1894"/>
              <a:gd name="T61" fmla="*/ 97 h 144"/>
              <a:gd name="T62" fmla="*/ 337 w 1894"/>
              <a:gd name="T63" fmla="*/ 115 h 144"/>
              <a:gd name="T64" fmla="*/ 220 w 1894"/>
              <a:gd name="T65" fmla="*/ 127 h 144"/>
              <a:gd name="T66" fmla="*/ 112 w 1894"/>
              <a:gd name="T67" fmla="*/ 137 h 144"/>
              <a:gd name="T68" fmla="*/ 7 w 1894"/>
              <a:gd name="T69" fmla="*/ 144 h 144"/>
              <a:gd name="T70" fmla="*/ 0 w 1894"/>
              <a:gd name="T71" fmla="*/ 144 h 144"/>
              <a:gd name="T72" fmla="*/ 0 w 1894"/>
              <a:gd name="T73" fmla="*/ 142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894" h="144">
                <a:moveTo>
                  <a:pt x="0" y="142"/>
                </a:moveTo>
                <a:cubicBezTo>
                  <a:pt x="22" y="140"/>
                  <a:pt x="44" y="137"/>
                  <a:pt x="66" y="137"/>
                </a:cubicBezTo>
                <a:cubicBezTo>
                  <a:pt x="103" y="135"/>
                  <a:pt x="140" y="130"/>
                  <a:pt x="176" y="127"/>
                </a:cubicBezTo>
                <a:cubicBezTo>
                  <a:pt x="215" y="125"/>
                  <a:pt x="253" y="119"/>
                  <a:pt x="291" y="114"/>
                </a:cubicBezTo>
                <a:cubicBezTo>
                  <a:pt x="326" y="109"/>
                  <a:pt x="361" y="104"/>
                  <a:pt x="396" y="98"/>
                </a:cubicBezTo>
                <a:cubicBezTo>
                  <a:pt x="437" y="92"/>
                  <a:pt x="477" y="85"/>
                  <a:pt x="517" y="79"/>
                </a:cubicBezTo>
                <a:cubicBezTo>
                  <a:pt x="546" y="76"/>
                  <a:pt x="575" y="68"/>
                  <a:pt x="604" y="64"/>
                </a:cubicBezTo>
                <a:cubicBezTo>
                  <a:pt x="647" y="59"/>
                  <a:pt x="689" y="49"/>
                  <a:pt x="731" y="45"/>
                </a:cubicBezTo>
                <a:cubicBezTo>
                  <a:pt x="765" y="42"/>
                  <a:pt x="798" y="36"/>
                  <a:pt x="831" y="31"/>
                </a:cubicBezTo>
                <a:cubicBezTo>
                  <a:pt x="858" y="28"/>
                  <a:pt x="886" y="26"/>
                  <a:pt x="913" y="23"/>
                </a:cubicBezTo>
                <a:cubicBezTo>
                  <a:pt x="950" y="20"/>
                  <a:pt x="988" y="17"/>
                  <a:pt x="1025" y="14"/>
                </a:cubicBezTo>
                <a:cubicBezTo>
                  <a:pt x="1038" y="13"/>
                  <a:pt x="1050" y="12"/>
                  <a:pt x="1062" y="11"/>
                </a:cubicBezTo>
                <a:cubicBezTo>
                  <a:pt x="1087" y="9"/>
                  <a:pt x="1111" y="10"/>
                  <a:pt x="1136" y="8"/>
                </a:cubicBezTo>
                <a:cubicBezTo>
                  <a:pt x="1254" y="0"/>
                  <a:pt x="1372" y="4"/>
                  <a:pt x="1490" y="4"/>
                </a:cubicBezTo>
                <a:cubicBezTo>
                  <a:pt x="1534" y="4"/>
                  <a:pt x="1579" y="6"/>
                  <a:pt x="1624" y="9"/>
                </a:cubicBezTo>
                <a:cubicBezTo>
                  <a:pt x="1662" y="11"/>
                  <a:pt x="1700" y="13"/>
                  <a:pt x="1738" y="16"/>
                </a:cubicBezTo>
                <a:cubicBezTo>
                  <a:pt x="1774" y="20"/>
                  <a:pt x="1811" y="21"/>
                  <a:pt x="1847" y="28"/>
                </a:cubicBezTo>
                <a:cubicBezTo>
                  <a:pt x="1860" y="30"/>
                  <a:pt x="1873" y="28"/>
                  <a:pt x="1885" y="30"/>
                </a:cubicBezTo>
                <a:cubicBezTo>
                  <a:pt x="1892" y="32"/>
                  <a:pt x="1894" y="33"/>
                  <a:pt x="1894" y="39"/>
                </a:cubicBezTo>
                <a:cubicBezTo>
                  <a:pt x="1894" y="64"/>
                  <a:pt x="1894" y="88"/>
                  <a:pt x="1894" y="113"/>
                </a:cubicBezTo>
                <a:cubicBezTo>
                  <a:pt x="1894" y="119"/>
                  <a:pt x="1893" y="121"/>
                  <a:pt x="1885" y="120"/>
                </a:cubicBezTo>
                <a:cubicBezTo>
                  <a:pt x="1823" y="113"/>
                  <a:pt x="1762" y="101"/>
                  <a:pt x="1700" y="93"/>
                </a:cubicBezTo>
                <a:cubicBezTo>
                  <a:pt x="1662" y="88"/>
                  <a:pt x="1624" y="84"/>
                  <a:pt x="1587" y="80"/>
                </a:cubicBezTo>
                <a:cubicBezTo>
                  <a:pt x="1536" y="75"/>
                  <a:pt x="1486" y="70"/>
                  <a:pt x="1435" y="67"/>
                </a:cubicBezTo>
                <a:cubicBezTo>
                  <a:pt x="1407" y="66"/>
                  <a:pt x="1379" y="64"/>
                  <a:pt x="1350" y="62"/>
                </a:cubicBezTo>
                <a:cubicBezTo>
                  <a:pt x="1290" y="59"/>
                  <a:pt x="1230" y="59"/>
                  <a:pt x="1171" y="57"/>
                </a:cubicBezTo>
                <a:cubicBezTo>
                  <a:pt x="1136" y="56"/>
                  <a:pt x="1101" y="54"/>
                  <a:pt x="1067" y="56"/>
                </a:cubicBezTo>
                <a:cubicBezTo>
                  <a:pt x="1029" y="58"/>
                  <a:pt x="991" y="56"/>
                  <a:pt x="954" y="58"/>
                </a:cubicBezTo>
                <a:cubicBezTo>
                  <a:pt x="918" y="60"/>
                  <a:pt x="882" y="60"/>
                  <a:pt x="847" y="63"/>
                </a:cubicBezTo>
                <a:cubicBezTo>
                  <a:pt x="790" y="67"/>
                  <a:pt x="733" y="70"/>
                  <a:pt x="677" y="75"/>
                </a:cubicBezTo>
                <a:cubicBezTo>
                  <a:pt x="613" y="82"/>
                  <a:pt x="549" y="90"/>
                  <a:pt x="485" y="97"/>
                </a:cubicBezTo>
                <a:cubicBezTo>
                  <a:pt x="436" y="103"/>
                  <a:pt x="386" y="108"/>
                  <a:pt x="337" y="115"/>
                </a:cubicBezTo>
                <a:cubicBezTo>
                  <a:pt x="298" y="119"/>
                  <a:pt x="259" y="123"/>
                  <a:pt x="220" y="127"/>
                </a:cubicBezTo>
                <a:cubicBezTo>
                  <a:pt x="184" y="132"/>
                  <a:pt x="148" y="134"/>
                  <a:pt x="112" y="137"/>
                </a:cubicBezTo>
                <a:cubicBezTo>
                  <a:pt x="77" y="140"/>
                  <a:pt x="42" y="142"/>
                  <a:pt x="7" y="144"/>
                </a:cubicBezTo>
                <a:cubicBezTo>
                  <a:pt x="5" y="144"/>
                  <a:pt x="2" y="144"/>
                  <a:pt x="0" y="144"/>
                </a:cubicBezTo>
                <a:cubicBezTo>
                  <a:pt x="0" y="143"/>
                  <a:pt x="0" y="143"/>
                  <a:pt x="0" y="142"/>
                </a:cubicBezTo>
                <a:close/>
              </a:path>
            </a:pathLst>
          </a:custGeom>
          <a:solidFill>
            <a:srgbClr val="FAD0C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>
                    <a:lumMod val="50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87CE7337-135D-4917-B78D-39D8E37BF645}"/>
              </a:ext>
            </a:extLst>
          </p:cNvPr>
          <p:cNvSpPr>
            <a:spLocks/>
          </p:cNvSpPr>
          <p:nvPr userDrawn="1"/>
        </p:nvSpPr>
        <p:spPr bwMode="auto">
          <a:xfrm>
            <a:off x="3175" y="3994150"/>
            <a:ext cx="9147175" cy="954088"/>
          </a:xfrm>
          <a:custGeom>
            <a:avLst/>
            <a:gdLst>
              <a:gd name="T0" fmla="*/ 0 w 2878"/>
              <a:gd name="T1" fmla="*/ 1 h 298"/>
              <a:gd name="T2" fmla="*/ 22 w 2878"/>
              <a:gd name="T3" fmla="*/ 9 h 298"/>
              <a:gd name="T4" fmla="*/ 124 w 2878"/>
              <a:gd name="T5" fmla="*/ 58 h 298"/>
              <a:gd name="T6" fmla="*/ 225 w 2878"/>
              <a:gd name="T7" fmla="*/ 95 h 298"/>
              <a:gd name="T8" fmla="*/ 396 w 2878"/>
              <a:gd name="T9" fmla="*/ 140 h 298"/>
              <a:gd name="T10" fmla="*/ 654 w 2878"/>
              <a:gd name="T11" fmla="*/ 174 h 298"/>
              <a:gd name="T12" fmla="*/ 899 w 2878"/>
              <a:gd name="T13" fmla="*/ 181 h 298"/>
              <a:gd name="T14" fmla="*/ 1246 w 2878"/>
              <a:gd name="T15" fmla="*/ 159 h 298"/>
              <a:gd name="T16" fmla="*/ 1481 w 2878"/>
              <a:gd name="T17" fmla="*/ 138 h 298"/>
              <a:gd name="T18" fmla="*/ 1841 w 2878"/>
              <a:gd name="T19" fmla="*/ 118 h 298"/>
              <a:gd name="T20" fmla="*/ 2137 w 2878"/>
              <a:gd name="T21" fmla="*/ 115 h 298"/>
              <a:gd name="T22" fmla="*/ 2368 w 2878"/>
              <a:gd name="T23" fmla="*/ 124 h 298"/>
              <a:gd name="T24" fmla="*/ 2599 w 2878"/>
              <a:gd name="T25" fmla="*/ 147 h 298"/>
              <a:gd name="T26" fmla="*/ 2816 w 2878"/>
              <a:gd name="T27" fmla="*/ 188 h 298"/>
              <a:gd name="T28" fmla="*/ 2870 w 2878"/>
              <a:gd name="T29" fmla="*/ 203 h 298"/>
              <a:gd name="T30" fmla="*/ 2877 w 2878"/>
              <a:gd name="T31" fmla="*/ 211 h 298"/>
              <a:gd name="T32" fmla="*/ 2867 w 2878"/>
              <a:gd name="T33" fmla="*/ 213 h 298"/>
              <a:gd name="T34" fmla="*/ 2618 w 2878"/>
              <a:gd name="T35" fmla="*/ 188 h 298"/>
              <a:gd name="T36" fmla="*/ 2469 w 2878"/>
              <a:gd name="T37" fmla="*/ 180 h 298"/>
              <a:gd name="T38" fmla="*/ 2185 w 2878"/>
              <a:gd name="T39" fmla="*/ 176 h 298"/>
              <a:gd name="T40" fmla="*/ 1897 w 2878"/>
              <a:gd name="T41" fmla="*/ 189 h 298"/>
              <a:gd name="T42" fmla="*/ 1634 w 2878"/>
              <a:gd name="T43" fmla="*/ 218 h 298"/>
              <a:gd name="T44" fmla="*/ 1377 w 2878"/>
              <a:gd name="T45" fmla="*/ 255 h 298"/>
              <a:gd name="T46" fmla="*/ 1205 w 2878"/>
              <a:gd name="T47" fmla="*/ 276 h 298"/>
              <a:gd name="T48" fmla="*/ 657 w 2878"/>
              <a:gd name="T49" fmla="*/ 295 h 298"/>
              <a:gd name="T50" fmla="*/ 391 w 2878"/>
              <a:gd name="T51" fmla="*/ 283 h 298"/>
              <a:gd name="T52" fmla="*/ 164 w 2878"/>
              <a:gd name="T53" fmla="*/ 263 h 298"/>
              <a:gd name="T54" fmla="*/ 8 w 2878"/>
              <a:gd name="T55" fmla="*/ 246 h 298"/>
              <a:gd name="T56" fmla="*/ 0 w 2878"/>
              <a:gd name="T57" fmla="*/ 247 h 298"/>
              <a:gd name="T58" fmla="*/ 0 w 2878"/>
              <a:gd name="T59" fmla="*/ 1 h 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878" h="298">
                <a:moveTo>
                  <a:pt x="0" y="1"/>
                </a:moveTo>
                <a:cubicBezTo>
                  <a:pt x="8" y="0"/>
                  <a:pt x="15" y="5"/>
                  <a:pt x="22" y="9"/>
                </a:cubicBezTo>
                <a:cubicBezTo>
                  <a:pt x="55" y="28"/>
                  <a:pt x="89" y="43"/>
                  <a:pt x="124" y="58"/>
                </a:cubicBezTo>
                <a:cubicBezTo>
                  <a:pt x="157" y="72"/>
                  <a:pt x="190" y="85"/>
                  <a:pt x="225" y="95"/>
                </a:cubicBezTo>
                <a:cubicBezTo>
                  <a:pt x="281" y="113"/>
                  <a:pt x="338" y="128"/>
                  <a:pt x="396" y="140"/>
                </a:cubicBezTo>
                <a:cubicBezTo>
                  <a:pt x="481" y="157"/>
                  <a:pt x="567" y="168"/>
                  <a:pt x="654" y="174"/>
                </a:cubicBezTo>
                <a:cubicBezTo>
                  <a:pt x="736" y="181"/>
                  <a:pt x="817" y="182"/>
                  <a:pt x="899" y="181"/>
                </a:cubicBezTo>
                <a:cubicBezTo>
                  <a:pt x="1015" y="179"/>
                  <a:pt x="1131" y="171"/>
                  <a:pt x="1246" y="159"/>
                </a:cubicBezTo>
                <a:cubicBezTo>
                  <a:pt x="1324" y="151"/>
                  <a:pt x="1402" y="144"/>
                  <a:pt x="1481" y="138"/>
                </a:cubicBezTo>
                <a:cubicBezTo>
                  <a:pt x="1601" y="129"/>
                  <a:pt x="1721" y="122"/>
                  <a:pt x="1841" y="118"/>
                </a:cubicBezTo>
                <a:cubicBezTo>
                  <a:pt x="1940" y="115"/>
                  <a:pt x="2039" y="113"/>
                  <a:pt x="2137" y="115"/>
                </a:cubicBezTo>
                <a:cubicBezTo>
                  <a:pt x="2214" y="116"/>
                  <a:pt x="2291" y="119"/>
                  <a:pt x="2368" y="124"/>
                </a:cubicBezTo>
                <a:cubicBezTo>
                  <a:pt x="2445" y="130"/>
                  <a:pt x="2523" y="137"/>
                  <a:pt x="2599" y="147"/>
                </a:cubicBezTo>
                <a:cubicBezTo>
                  <a:pt x="2672" y="157"/>
                  <a:pt x="2745" y="170"/>
                  <a:pt x="2816" y="188"/>
                </a:cubicBezTo>
                <a:cubicBezTo>
                  <a:pt x="2834" y="192"/>
                  <a:pt x="2852" y="198"/>
                  <a:pt x="2870" y="203"/>
                </a:cubicBezTo>
                <a:cubicBezTo>
                  <a:pt x="2874" y="204"/>
                  <a:pt x="2878" y="205"/>
                  <a:pt x="2877" y="211"/>
                </a:cubicBezTo>
                <a:cubicBezTo>
                  <a:pt x="2875" y="217"/>
                  <a:pt x="2871" y="214"/>
                  <a:pt x="2867" y="213"/>
                </a:cubicBezTo>
                <a:cubicBezTo>
                  <a:pt x="2784" y="204"/>
                  <a:pt x="2701" y="194"/>
                  <a:pt x="2618" y="188"/>
                </a:cubicBezTo>
                <a:cubicBezTo>
                  <a:pt x="2568" y="185"/>
                  <a:pt x="2518" y="182"/>
                  <a:pt x="2469" y="180"/>
                </a:cubicBezTo>
                <a:cubicBezTo>
                  <a:pt x="2374" y="176"/>
                  <a:pt x="2279" y="174"/>
                  <a:pt x="2185" y="176"/>
                </a:cubicBezTo>
                <a:cubicBezTo>
                  <a:pt x="2089" y="178"/>
                  <a:pt x="1993" y="182"/>
                  <a:pt x="1897" y="189"/>
                </a:cubicBezTo>
                <a:cubicBezTo>
                  <a:pt x="1809" y="196"/>
                  <a:pt x="1721" y="206"/>
                  <a:pt x="1634" y="218"/>
                </a:cubicBezTo>
                <a:cubicBezTo>
                  <a:pt x="1548" y="229"/>
                  <a:pt x="1463" y="244"/>
                  <a:pt x="1377" y="255"/>
                </a:cubicBezTo>
                <a:cubicBezTo>
                  <a:pt x="1320" y="263"/>
                  <a:pt x="1262" y="270"/>
                  <a:pt x="1205" y="276"/>
                </a:cubicBezTo>
                <a:cubicBezTo>
                  <a:pt x="1023" y="296"/>
                  <a:pt x="840" y="298"/>
                  <a:pt x="657" y="295"/>
                </a:cubicBezTo>
                <a:cubicBezTo>
                  <a:pt x="568" y="293"/>
                  <a:pt x="479" y="289"/>
                  <a:pt x="391" y="283"/>
                </a:cubicBezTo>
                <a:cubicBezTo>
                  <a:pt x="315" y="277"/>
                  <a:pt x="239" y="270"/>
                  <a:pt x="164" y="263"/>
                </a:cubicBezTo>
                <a:cubicBezTo>
                  <a:pt x="112" y="258"/>
                  <a:pt x="60" y="252"/>
                  <a:pt x="8" y="246"/>
                </a:cubicBezTo>
                <a:cubicBezTo>
                  <a:pt x="5" y="246"/>
                  <a:pt x="3" y="247"/>
                  <a:pt x="0" y="247"/>
                </a:cubicBezTo>
                <a:cubicBezTo>
                  <a:pt x="0" y="165"/>
                  <a:pt x="0" y="83"/>
                  <a:pt x="0" y="1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97FC03E1-A81D-4D25-90B1-61235B2B4371}"/>
              </a:ext>
            </a:extLst>
          </p:cNvPr>
          <p:cNvSpPr>
            <a:spLocks/>
          </p:cNvSpPr>
          <p:nvPr userDrawn="1"/>
        </p:nvSpPr>
        <p:spPr bwMode="auto">
          <a:xfrm>
            <a:off x="3127375" y="4686300"/>
            <a:ext cx="6019800" cy="460375"/>
          </a:xfrm>
          <a:custGeom>
            <a:avLst/>
            <a:gdLst>
              <a:gd name="T0" fmla="*/ 0 w 1894"/>
              <a:gd name="T1" fmla="*/ 142 h 144"/>
              <a:gd name="T2" fmla="*/ 66 w 1894"/>
              <a:gd name="T3" fmla="*/ 137 h 144"/>
              <a:gd name="T4" fmla="*/ 176 w 1894"/>
              <a:gd name="T5" fmla="*/ 127 h 144"/>
              <a:gd name="T6" fmla="*/ 291 w 1894"/>
              <a:gd name="T7" fmla="*/ 114 h 144"/>
              <a:gd name="T8" fmla="*/ 396 w 1894"/>
              <a:gd name="T9" fmla="*/ 98 h 144"/>
              <a:gd name="T10" fmla="*/ 517 w 1894"/>
              <a:gd name="T11" fmla="*/ 79 h 144"/>
              <a:gd name="T12" fmla="*/ 604 w 1894"/>
              <a:gd name="T13" fmla="*/ 64 h 144"/>
              <a:gd name="T14" fmla="*/ 731 w 1894"/>
              <a:gd name="T15" fmla="*/ 45 h 144"/>
              <a:gd name="T16" fmla="*/ 831 w 1894"/>
              <a:gd name="T17" fmla="*/ 31 h 144"/>
              <a:gd name="T18" fmla="*/ 913 w 1894"/>
              <a:gd name="T19" fmla="*/ 23 h 144"/>
              <a:gd name="T20" fmla="*/ 1025 w 1894"/>
              <a:gd name="T21" fmla="*/ 14 h 144"/>
              <a:gd name="T22" fmla="*/ 1062 w 1894"/>
              <a:gd name="T23" fmla="*/ 11 h 144"/>
              <a:gd name="T24" fmla="*/ 1136 w 1894"/>
              <a:gd name="T25" fmla="*/ 8 h 144"/>
              <a:gd name="T26" fmla="*/ 1490 w 1894"/>
              <a:gd name="T27" fmla="*/ 4 h 144"/>
              <a:gd name="T28" fmla="*/ 1624 w 1894"/>
              <a:gd name="T29" fmla="*/ 9 h 144"/>
              <a:gd name="T30" fmla="*/ 1738 w 1894"/>
              <a:gd name="T31" fmla="*/ 16 h 144"/>
              <a:gd name="T32" fmla="*/ 1847 w 1894"/>
              <a:gd name="T33" fmla="*/ 28 h 144"/>
              <a:gd name="T34" fmla="*/ 1885 w 1894"/>
              <a:gd name="T35" fmla="*/ 30 h 144"/>
              <a:gd name="T36" fmla="*/ 1894 w 1894"/>
              <a:gd name="T37" fmla="*/ 39 h 144"/>
              <a:gd name="T38" fmla="*/ 1894 w 1894"/>
              <a:gd name="T39" fmla="*/ 113 h 144"/>
              <a:gd name="T40" fmla="*/ 1885 w 1894"/>
              <a:gd name="T41" fmla="*/ 120 h 144"/>
              <a:gd name="T42" fmla="*/ 1700 w 1894"/>
              <a:gd name="T43" fmla="*/ 93 h 144"/>
              <a:gd name="T44" fmla="*/ 1587 w 1894"/>
              <a:gd name="T45" fmla="*/ 80 h 144"/>
              <a:gd name="T46" fmla="*/ 1435 w 1894"/>
              <a:gd name="T47" fmla="*/ 67 h 144"/>
              <a:gd name="T48" fmla="*/ 1350 w 1894"/>
              <a:gd name="T49" fmla="*/ 62 h 144"/>
              <a:gd name="T50" fmla="*/ 1171 w 1894"/>
              <a:gd name="T51" fmla="*/ 57 h 144"/>
              <a:gd name="T52" fmla="*/ 1067 w 1894"/>
              <a:gd name="T53" fmla="*/ 56 h 144"/>
              <a:gd name="T54" fmla="*/ 954 w 1894"/>
              <a:gd name="T55" fmla="*/ 58 h 144"/>
              <a:gd name="T56" fmla="*/ 847 w 1894"/>
              <a:gd name="T57" fmla="*/ 63 h 144"/>
              <a:gd name="T58" fmla="*/ 677 w 1894"/>
              <a:gd name="T59" fmla="*/ 75 h 144"/>
              <a:gd name="T60" fmla="*/ 485 w 1894"/>
              <a:gd name="T61" fmla="*/ 97 h 144"/>
              <a:gd name="T62" fmla="*/ 337 w 1894"/>
              <a:gd name="T63" fmla="*/ 115 h 144"/>
              <a:gd name="T64" fmla="*/ 220 w 1894"/>
              <a:gd name="T65" fmla="*/ 127 h 144"/>
              <a:gd name="T66" fmla="*/ 112 w 1894"/>
              <a:gd name="T67" fmla="*/ 137 h 144"/>
              <a:gd name="T68" fmla="*/ 7 w 1894"/>
              <a:gd name="T69" fmla="*/ 144 h 144"/>
              <a:gd name="T70" fmla="*/ 0 w 1894"/>
              <a:gd name="T71" fmla="*/ 144 h 144"/>
              <a:gd name="T72" fmla="*/ 0 w 1894"/>
              <a:gd name="T73" fmla="*/ 142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894" h="144">
                <a:moveTo>
                  <a:pt x="0" y="142"/>
                </a:moveTo>
                <a:cubicBezTo>
                  <a:pt x="22" y="140"/>
                  <a:pt x="44" y="137"/>
                  <a:pt x="66" y="137"/>
                </a:cubicBezTo>
                <a:cubicBezTo>
                  <a:pt x="103" y="135"/>
                  <a:pt x="140" y="130"/>
                  <a:pt x="176" y="127"/>
                </a:cubicBezTo>
                <a:cubicBezTo>
                  <a:pt x="215" y="125"/>
                  <a:pt x="253" y="119"/>
                  <a:pt x="291" y="114"/>
                </a:cubicBezTo>
                <a:cubicBezTo>
                  <a:pt x="326" y="109"/>
                  <a:pt x="361" y="104"/>
                  <a:pt x="396" y="98"/>
                </a:cubicBezTo>
                <a:cubicBezTo>
                  <a:pt x="437" y="92"/>
                  <a:pt x="477" y="85"/>
                  <a:pt x="517" y="79"/>
                </a:cubicBezTo>
                <a:cubicBezTo>
                  <a:pt x="546" y="76"/>
                  <a:pt x="575" y="68"/>
                  <a:pt x="604" y="64"/>
                </a:cubicBezTo>
                <a:cubicBezTo>
                  <a:pt x="647" y="59"/>
                  <a:pt x="689" y="49"/>
                  <a:pt x="731" y="45"/>
                </a:cubicBezTo>
                <a:cubicBezTo>
                  <a:pt x="765" y="42"/>
                  <a:pt x="798" y="36"/>
                  <a:pt x="831" y="31"/>
                </a:cubicBezTo>
                <a:cubicBezTo>
                  <a:pt x="858" y="28"/>
                  <a:pt x="886" y="26"/>
                  <a:pt x="913" y="23"/>
                </a:cubicBezTo>
                <a:cubicBezTo>
                  <a:pt x="950" y="20"/>
                  <a:pt x="988" y="17"/>
                  <a:pt x="1025" y="14"/>
                </a:cubicBezTo>
                <a:cubicBezTo>
                  <a:pt x="1038" y="13"/>
                  <a:pt x="1050" y="12"/>
                  <a:pt x="1062" y="11"/>
                </a:cubicBezTo>
                <a:cubicBezTo>
                  <a:pt x="1087" y="9"/>
                  <a:pt x="1111" y="10"/>
                  <a:pt x="1136" y="8"/>
                </a:cubicBezTo>
                <a:cubicBezTo>
                  <a:pt x="1254" y="0"/>
                  <a:pt x="1372" y="4"/>
                  <a:pt x="1490" y="4"/>
                </a:cubicBezTo>
                <a:cubicBezTo>
                  <a:pt x="1534" y="4"/>
                  <a:pt x="1579" y="6"/>
                  <a:pt x="1624" y="9"/>
                </a:cubicBezTo>
                <a:cubicBezTo>
                  <a:pt x="1662" y="11"/>
                  <a:pt x="1700" y="13"/>
                  <a:pt x="1738" y="16"/>
                </a:cubicBezTo>
                <a:cubicBezTo>
                  <a:pt x="1774" y="20"/>
                  <a:pt x="1811" y="21"/>
                  <a:pt x="1847" y="28"/>
                </a:cubicBezTo>
                <a:cubicBezTo>
                  <a:pt x="1860" y="30"/>
                  <a:pt x="1873" y="28"/>
                  <a:pt x="1885" y="30"/>
                </a:cubicBezTo>
                <a:cubicBezTo>
                  <a:pt x="1892" y="32"/>
                  <a:pt x="1894" y="33"/>
                  <a:pt x="1894" y="39"/>
                </a:cubicBezTo>
                <a:cubicBezTo>
                  <a:pt x="1894" y="64"/>
                  <a:pt x="1894" y="88"/>
                  <a:pt x="1894" y="113"/>
                </a:cubicBezTo>
                <a:cubicBezTo>
                  <a:pt x="1894" y="119"/>
                  <a:pt x="1893" y="121"/>
                  <a:pt x="1885" y="120"/>
                </a:cubicBezTo>
                <a:cubicBezTo>
                  <a:pt x="1823" y="113"/>
                  <a:pt x="1762" y="101"/>
                  <a:pt x="1700" y="93"/>
                </a:cubicBezTo>
                <a:cubicBezTo>
                  <a:pt x="1662" y="88"/>
                  <a:pt x="1624" y="84"/>
                  <a:pt x="1587" y="80"/>
                </a:cubicBezTo>
                <a:cubicBezTo>
                  <a:pt x="1536" y="75"/>
                  <a:pt x="1486" y="70"/>
                  <a:pt x="1435" y="67"/>
                </a:cubicBezTo>
                <a:cubicBezTo>
                  <a:pt x="1407" y="66"/>
                  <a:pt x="1379" y="64"/>
                  <a:pt x="1350" y="62"/>
                </a:cubicBezTo>
                <a:cubicBezTo>
                  <a:pt x="1290" y="59"/>
                  <a:pt x="1230" y="59"/>
                  <a:pt x="1171" y="57"/>
                </a:cubicBezTo>
                <a:cubicBezTo>
                  <a:pt x="1136" y="56"/>
                  <a:pt x="1101" y="54"/>
                  <a:pt x="1067" y="56"/>
                </a:cubicBezTo>
                <a:cubicBezTo>
                  <a:pt x="1029" y="58"/>
                  <a:pt x="991" y="56"/>
                  <a:pt x="954" y="58"/>
                </a:cubicBezTo>
                <a:cubicBezTo>
                  <a:pt x="918" y="60"/>
                  <a:pt x="882" y="60"/>
                  <a:pt x="847" y="63"/>
                </a:cubicBezTo>
                <a:cubicBezTo>
                  <a:pt x="790" y="67"/>
                  <a:pt x="733" y="70"/>
                  <a:pt x="677" y="75"/>
                </a:cubicBezTo>
                <a:cubicBezTo>
                  <a:pt x="613" y="82"/>
                  <a:pt x="549" y="90"/>
                  <a:pt x="485" y="97"/>
                </a:cubicBezTo>
                <a:cubicBezTo>
                  <a:pt x="436" y="103"/>
                  <a:pt x="386" y="108"/>
                  <a:pt x="337" y="115"/>
                </a:cubicBezTo>
                <a:cubicBezTo>
                  <a:pt x="298" y="119"/>
                  <a:pt x="259" y="123"/>
                  <a:pt x="220" y="127"/>
                </a:cubicBezTo>
                <a:cubicBezTo>
                  <a:pt x="184" y="132"/>
                  <a:pt x="148" y="134"/>
                  <a:pt x="112" y="137"/>
                </a:cubicBezTo>
                <a:cubicBezTo>
                  <a:pt x="77" y="140"/>
                  <a:pt x="42" y="142"/>
                  <a:pt x="7" y="144"/>
                </a:cubicBezTo>
                <a:cubicBezTo>
                  <a:pt x="5" y="144"/>
                  <a:pt x="2" y="144"/>
                  <a:pt x="0" y="144"/>
                </a:cubicBezTo>
                <a:cubicBezTo>
                  <a:pt x="0" y="143"/>
                  <a:pt x="0" y="143"/>
                  <a:pt x="0" y="142"/>
                </a:cubicBezTo>
                <a:close/>
              </a:path>
            </a:pathLst>
          </a:custGeom>
          <a:solidFill>
            <a:srgbClr val="FAD0C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18422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>
            <a:extLst>
              <a:ext uri="{FF2B5EF4-FFF2-40B4-BE49-F238E27FC236}">
                <a16:creationId xmlns:a16="http://schemas.microsoft.com/office/drawing/2014/main" id="{AB1379C3-6827-4230-A2F2-16F91B76114C}"/>
              </a:ext>
            </a:extLst>
          </p:cNvPr>
          <p:cNvSpPr>
            <a:spLocks/>
          </p:cNvSpPr>
          <p:nvPr userDrawn="1"/>
        </p:nvSpPr>
        <p:spPr bwMode="auto">
          <a:xfrm rot="10800000">
            <a:off x="0" y="4385804"/>
            <a:ext cx="9144000" cy="767334"/>
          </a:xfrm>
          <a:custGeom>
            <a:avLst/>
            <a:gdLst>
              <a:gd name="T0" fmla="*/ 1545 w 1920"/>
              <a:gd name="T1" fmla="*/ 510 h 510"/>
              <a:gd name="T2" fmla="*/ 1399 w 1920"/>
              <a:gd name="T3" fmla="*/ 499 h 510"/>
              <a:gd name="T4" fmla="*/ 1160 w 1920"/>
              <a:gd name="T5" fmla="*/ 418 h 510"/>
              <a:gd name="T6" fmla="*/ 931 w 1920"/>
              <a:gd name="T7" fmla="*/ 309 h 510"/>
              <a:gd name="T8" fmla="*/ 585 w 1920"/>
              <a:gd name="T9" fmla="*/ 204 h 510"/>
              <a:gd name="T10" fmla="*/ 246 w 1920"/>
              <a:gd name="T11" fmla="*/ 219 h 510"/>
              <a:gd name="T12" fmla="*/ 0 w 1920"/>
              <a:gd name="T13" fmla="*/ 294 h 510"/>
              <a:gd name="T14" fmla="*/ 0 w 1920"/>
              <a:gd name="T15" fmla="*/ 11 h 510"/>
              <a:gd name="T16" fmla="*/ 11 w 1920"/>
              <a:gd name="T17" fmla="*/ 0 h 510"/>
              <a:gd name="T18" fmla="*/ 1909 w 1920"/>
              <a:gd name="T19" fmla="*/ 0 h 510"/>
              <a:gd name="T20" fmla="*/ 1920 w 1920"/>
              <a:gd name="T21" fmla="*/ 11 h 510"/>
              <a:gd name="T22" fmla="*/ 1920 w 1920"/>
              <a:gd name="T23" fmla="*/ 261 h 510"/>
              <a:gd name="T24" fmla="*/ 1828 w 1920"/>
              <a:gd name="T25" fmla="*/ 329 h 510"/>
              <a:gd name="T26" fmla="*/ 1803 w 1920"/>
              <a:gd name="T27" fmla="*/ 344 h 510"/>
              <a:gd name="T28" fmla="*/ 1800 w 1920"/>
              <a:gd name="T29" fmla="*/ 346 h 510"/>
              <a:gd name="T30" fmla="*/ 1800 w 1920"/>
              <a:gd name="T31" fmla="*/ 346 h 510"/>
              <a:gd name="T32" fmla="*/ 1766 w 1920"/>
              <a:gd name="T33" fmla="*/ 362 h 510"/>
              <a:gd name="T34" fmla="*/ 1649 w 1920"/>
              <a:gd name="T35" fmla="*/ 404 h 510"/>
              <a:gd name="T36" fmla="*/ 1570 w 1920"/>
              <a:gd name="T37" fmla="*/ 417 h 510"/>
              <a:gd name="T38" fmla="*/ 1457 w 1920"/>
              <a:gd name="T39" fmla="*/ 417 h 510"/>
              <a:gd name="T40" fmla="*/ 1393 w 1920"/>
              <a:gd name="T41" fmla="*/ 408 h 510"/>
              <a:gd name="T42" fmla="*/ 1325 w 1920"/>
              <a:gd name="T43" fmla="*/ 390 h 510"/>
              <a:gd name="T44" fmla="*/ 1290 w 1920"/>
              <a:gd name="T45" fmla="*/ 379 h 510"/>
              <a:gd name="T46" fmla="*/ 1260 w 1920"/>
              <a:gd name="T47" fmla="*/ 368 h 510"/>
              <a:gd name="T48" fmla="*/ 1209 w 1920"/>
              <a:gd name="T49" fmla="*/ 346 h 510"/>
              <a:gd name="T50" fmla="*/ 1206 w 1920"/>
              <a:gd name="T51" fmla="*/ 343 h 510"/>
              <a:gd name="T52" fmla="*/ 1205 w 1920"/>
              <a:gd name="T53" fmla="*/ 343 h 510"/>
              <a:gd name="T54" fmla="*/ 1067 w 1920"/>
              <a:gd name="T55" fmla="*/ 272 h 510"/>
              <a:gd name="T56" fmla="*/ 1058 w 1920"/>
              <a:gd name="T57" fmla="*/ 269 h 510"/>
              <a:gd name="T58" fmla="*/ 1034 w 1920"/>
              <a:gd name="T59" fmla="*/ 254 h 510"/>
              <a:gd name="T60" fmla="*/ 997 w 1920"/>
              <a:gd name="T61" fmla="*/ 234 h 510"/>
              <a:gd name="T62" fmla="*/ 930 w 1920"/>
              <a:gd name="T63" fmla="*/ 199 h 510"/>
              <a:gd name="T64" fmla="*/ 838 w 1920"/>
              <a:gd name="T65" fmla="*/ 151 h 510"/>
              <a:gd name="T66" fmla="*/ 770 w 1920"/>
              <a:gd name="T67" fmla="*/ 125 h 510"/>
              <a:gd name="T68" fmla="*/ 640 w 1920"/>
              <a:gd name="T69" fmla="*/ 92 h 510"/>
              <a:gd name="T70" fmla="*/ 495 w 1920"/>
              <a:gd name="T71" fmla="*/ 81 h 510"/>
              <a:gd name="T72" fmla="*/ 570 w 1920"/>
              <a:gd name="T73" fmla="*/ 92 h 510"/>
              <a:gd name="T74" fmla="*/ 648 w 1920"/>
              <a:gd name="T75" fmla="*/ 104 h 510"/>
              <a:gd name="T76" fmla="*/ 818 w 1920"/>
              <a:gd name="T77" fmla="*/ 170 h 510"/>
              <a:gd name="T78" fmla="*/ 923 w 1920"/>
              <a:gd name="T79" fmla="*/ 224 h 510"/>
              <a:gd name="T80" fmla="*/ 1055 w 1920"/>
              <a:gd name="T81" fmla="*/ 304 h 510"/>
              <a:gd name="T82" fmla="*/ 1088 w 1920"/>
              <a:gd name="T83" fmla="*/ 323 h 510"/>
              <a:gd name="T84" fmla="*/ 1128 w 1920"/>
              <a:gd name="T85" fmla="*/ 349 h 510"/>
              <a:gd name="T86" fmla="*/ 1189 w 1920"/>
              <a:gd name="T87" fmla="*/ 381 h 510"/>
              <a:gd name="T88" fmla="*/ 1195 w 1920"/>
              <a:gd name="T89" fmla="*/ 384 h 510"/>
              <a:gd name="T90" fmla="*/ 1257 w 1920"/>
              <a:gd name="T91" fmla="*/ 415 h 510"/>
              <a:gd name="T92" fmla="*/ 1306 w 1920"/>
              <a:gd name="T93" fmla="*/ 436 h 510"/>
              <a:gd name="T94" fmla="*/ 1312 w 1920"/>
              <a:gd name="T95" fmla="*/ 438 h 510"/>
              <a:gd name="T96" fmla="*/ 1313 w 1920"/>
              <a:gd name="T97" fmla="*/ 439 h 510"/>
              <a:gd name="T98" fmla="*/ 1361 w 1920"/>
              <a:gd name="T99" fmla="*/ 459 h 510"/>
              <a:gd name="T100" fmla="*/ 1391 w 1920"/>
              <a:gd name="T101" fmla="*/ 468 h 510"/>
              <a:gd name="T102" fmla="*/ 1425 w 1920"/>
              <a:gd name="T103" fmla="*/ 476 h 510"/>
              <a:gd name="T104" fmla="*/ 1454 w 1920"/>
              <a:gd name="T105" fmla="*/ 478 h 510"/>
              <a:gd name="T106" fmla="*/ 1513 w 1920"/>
              <a:gd name="T107" fmla="*/ 485 h 510"/>
              <a:gd name="T108" fmla="*/ 1581 w 1920"/>
              <a:gd name="T109" fmla="*/ 485 h 510"/>
              <a:gd name="T110" fmla="*/ 1637 w 1920"/>
              <a:gd name="T111" fmla="*/ 481 h 510"/>
              <a:gd name="T112" fmla="*/ 1765 w 1920"/>
              <a:gd name="T113" fmla="*/ 446 h 510"/>
              <a:gd name="T114" fmla="*/ 1786 w 1920"/>
              <a:gd name="T115" fmla="*/ 437 h 510"/>
              <a:gd name="T116" fmla="*/ 1791 w 1920"/>
              <a:gd name="T117" fmla="*/ 439 h 510"/>
              <a:gd name="T118" fmla="*/ 1786 w 1920"/>
              <a:gd name="T119" fmla="*/ 444 h 510"/>
              <a:gd name="T120" fmla="*/ 1717 w 1920"/>
              <a:gd name="T121" fmla="*/ 475 h 510"/>
              <a:gd name="T122" fmla="*/ 1644 w 1920"/>
              <a:gd name="T123" fmla="*/ 496 h 510"/>
              <a:gd name="T124" fmla="*/ 1545 w 1920"/>
              <a:gd name="T125" fmla="*/ 510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920" h="510">
                <a:moveTo>
                  <a:pt x="1545" y="510"/>
                </a:moveTo>
                <a:cubicBezTo>
                  <a:pt x="1496" y="509"/>
                  <a:pt x="1447" y="509"/>
                  <a:pt x="1399" y="499"/>
                </a:cubicBezTo>
                <a:cubicBezTo>
                  <a:pt x="1316" y="482"/>
                  <a:pt x="1237" y="454"/>
                  <a:pt x="1160" y="418"/>
                </a:cubicBezTo>
                <a:cubicBezTo>
                  <a:pt x="1083" y="383"/>
                  <a:pt x="1008" y="345"/>
                  <a:pt x="931" y="309"/>
                </a:cubicBezTo>
                <a:cubicBezTo>
                  <a:pt x="821" y="257"/>
                  <a:pt x="706" y="220"/>
                  <a:pt x="585" y="204"/>
                </a:cubicBezTo>
                <a:cubicBezTo>
                  <a:pt x="471" y="188"/>
                  <a:pt x="358" y="196"/>
                  <a:pt x="246" y="219"/>
                </a:cubicBezTo>
                <a:cubicBezTo>
                  <a:pt x="161" y="236"/>
                  <a:pt x="80" y="262"/>
                  <a:pt x="0" y="294"/>
                </a:cubicBezTo>
                <a:cubicBezTo>
                  <a:pt x="0" y="200"/>
                  <a:pt x="0" y="105"/>
                  <a:pt x="0" y="11"/>
                </a:cubicBezTo>
                <a:cubicBezTo>
                  <a:pt x="0" y="2"/>
                  <a:pt x="2" y="0"/>
                  <a:pt x="11" y="0"/>
                </a:cubicBezTo>
                <a:cubicBezTo>
                  <a:pt x="644" y="0"/>
                  <a:pt x="1276" y="0"/>
                  <a:pt x="1909" y="0"/>
                </a:cubicBezTo>
                <a:cubicBezTo>
                  <a:pt x="1918" y="0"/>
                  <a:pt x="1920" y="2"/>
                  <a:pt x="1920" y="11"/>
                </a:cubicBezTo>
                <a:cubicBezTo>
                  <a:pt x="1920" y="94"/>
                  <a:pt x="1920" y="177"/>
                  <a:pt x="1920" y="261"/>
                </a:cubicBezTo>
                <a:cubicBezTo>
                  <a:pt x="1889" y="283"/>
                  <a:pt x="1861" y="309"/>
                  <a:pt x="1828" y="329"/>
                </a:cubicBezTo>
                <a:cubicBezTo>
                  <a:pt x="1820" y="334"/>
                  <a:pt x="1808" y="333"/>
                  <a:pt x="1803" y="344"/>
                </a:cubicBezTo>
                <a:cubicBezTo>
                  <a:pt x="1802" y="345"/>
                  <a:pt x="1801" y="346"/>
                  <a:pt x="1800" y="346"/>
                </a:cubicBezTo>
                <a:cubicBezTo>
                  <a:pt x="1800" y="346"/>
                  <a:pt x="1800" y="346"/>
                  <a:pt x="1800" y="346"/>
                </a:cubicBezTo>
                <a:cubicBezTo>
                  <a:pt x="1787" y="349"/>
                  <a:pt x="1777" y="356"/>
                  <a:pt x="1766" y="362"/>
                </a:cubicBezTo>
                <a:cubicBezTo>
                  <a:pt x="1729" y="381"/>
                  <a:pt x="1689" y="393"/>
                  <a:pt x="1649" y="404"/>
                </a:cubicBezTo>
                <a:cubicBezTo>
                  <a:pt x="1623" y="408"/>
                  <a:pt x="1597" y="413"/>
                  <a:pt x="1570" y="417"/>
                </a:cubicBezTo>
                <a:cubicBezTo>
                  <a:pt x="1532" y="419"/>
                  <a:pt x="1495" y="419"/>
                  <a:pt x="1457" y="417"/>
                </a:cubicBezTo>
                <a:cubicBezTo>
                  <a:pt x="1435" y="414"/>
                  <a:pt x="1414" y="411"/>
                  <a:pt x="1393" y="408"/>
                </a:cubicBezTo>
                <a:cubicBezTo>
                  <a:pt x="1370" y="402"/>
                  <a:pt x="1347" y="396"/>
                  <a:pt x="1325" y="390"/>
                </a:cubicBezTo>
                <a:cubicBezTo>
                  <a:pt x="1314" y="383"/>
                  <a:pt x="1300" y="387"/>
                  <a:pt x="1290" y="379"/>
                </a:cubicBezTo>
                <a:cubicBezTo>
                  <a:pt x="1281" y="372"/>
                  <a:pt x="1270" y="372"/>
                  <a:pt x="1260" y="368"/>
                </a:cubicBezTo>
                <a:cubicBezTo>
                  <a:pt x="1245" y="356"/>
                  <a:pt x="1226" y="355"/>
                  <a:pt x="1209" y="346"/>
                </a:cubicBezTo>
                <a:cubicBezTo>
                  <a:pt x="1208" y="345"/>
                  <a:pt x="1207" y="344"/>
                  <a:pt x="1206" y="343"/>
                </a:cubicBezTo>
                <a:cubicBezTo>
                  <a:pt x="1205" y="343"/>
                  <a:pt x="1205" y="343"/>
                  <a:pt x="1205" y="343"/>
                </a:cubicBezTo>
                <a:cubicBezTo>
                  <a:pt x="1158" y="322"/>
                  <a:pt x="1113" y="296"/>
                  <a:pt x="1067" y="272"/>
                </a:cubicBezTo>
                <a:cubicBezTo>
                  <a:pt x="1064" y="271"/>
                  <a:pt x="1061" y="270"/>
                  <a:pt x="1058" y="269"/>
                </a:cubicBezTo>
                <a:cubicBezTo>
                  <a:pt x="1051" y="263"/>
                  <a:pt x="1044" y="256"/>
                  <a:pt x="1034" y="254"/>
                </a:cubicBezTo>
                <a:cubicBezTo>
                  <a:pt x="1022" y="246"/>
                  <a:pt x="1009" y="240"/>
                  <a:pt x="997" y="234"/>
                </a:cubicBezTo>
                <a:cubicBezTo>
                  <a:pt x="974" y="222"/>
                  <a:pt x="955" y="205"/>
                  <a:pt x="930" y="199"/>
                </a:cubicBezTo>
                <a:cubicBezTo>
                  <a:pt x="903" y="177"/>
                  <a:pt x="869" y="167"/>
                  <a:pt x="838" y="151"/>
                </a:cubicBezTo>
                <a:cubicBezTo>
                  <a:pt x="817" y="140"/>
                  <a:pt x="792" y="135"/>
                  <a:pt x="770" y="125"/>
                </a:cubicBezTo>
                <a:cubicBezTo>
                  <a:pt x="728" y="108"/>
                  <a:pt x="684" y="101"/>
                  <a:pt x="640" y="92"/>
                </a:cubicBezTo>
                <a:cubicBezTo>
                  <a:pt x="590" y="83"/>
                  <a:pt x="540" y="79"/>
                  <a:pt x="495" y="81"/>
                </a:cubicBezTo>
                <a:cubicBezTo>
                  <a:pt x="516" y="84"/>
                  <a:pt x="543" y="90"/>
                  <a:pt x="570" y="92"/>
                </a:cubicBezTo>
                <a:cubicBezTo>
                  <a:pt x="597" y="93"/>
                  <a:pt x="623" y="98"/>
                  <a:pt x="648" y="104"/>
                </a:cubicBezTo>
                <a:cubicBezTo>
                  <a:pt x="707" y="120"/>
                  <a:pt x="763" y="145"/>
                  <a:pt x="818" y="170"/>
                </a:cubicBezTo>
                <a:cubicBezTo>
                  <a:pt x="854" y="186"/>
                  <a:pt x="886" y="211"/>
                  <a:pt x="923" y="224"/>
                </a:cubicBezTo>
                <a:cubicBezTo>
                  <a:pt x="967" y="250"/>
                  <a:pt x="1011" y="277"/>
                  <a:pt x="1055" y="304"/>
                </a:cubicBezTo>
                <a:cubicBezTo>
                  <a:pt x="1061" y="318"/>
                  <a:pt x="1078" y="315"/>
                  <a:pt x="1088" y="323"/>
                </a:cubicBezTo>
                <a:cubicBezTo>
                  <a:pt x="1102" y="331"/>
                  <a:pt x="1112" y="345"/>
                  <a:pt x="1128" y="349"/>
                </a:cubicBezTo>
                <a:cubicBezTo>
                  <a:pt x="1147" y="363"/>
                  <a:pt x="1169" y="370"/>
                  <a:pt x="1189" y="381"/>
                </a:cubicBezTo>
                <a:cubicBezTo>
                  <a:pt x="1191" y="382"/>
                  <a:pt x="1193" y="383"/>
                  <a:pt x="1195" y="384"/>
                </a:cubicBezTo>
                <a:cubicBezTo>
                  <a:pt x="1215" y="396"/>
                  <a:pt x="1235" y="406"/>
                  <a:pt x="1257" y="415"/>
                </a:cubicBezTo>
                <a:cubicBezTo>
                  <a:pt x="1273" y="423"/>
                  <a:pt x="1289" y="431"/>
                  <a:pt x="1306" y="436"/>
                </a:cubicBezTo>
                <a:cubicBezTo>
                  <a:pt x="1307" y="438"/>
                  <a:pt x="1310" y="439"/>
                  <a:pt x="1312" y="438"/>
                </a:cubicBezTo>
                <a:cubicBezTo>
                  <a:pt x="1313" y="439"/>
                  <a:pt x="1313" y="439"/>
                  <a:pt x="1313" y="439"/>
                </a:cubicBezTo>
                <a:cubicBezTo>
                  <a:pt x="1328" y="448"/>
                  <a:pt x="1345" y="451"/>
                  <a:pt x="1361" y="459"/>
                </a:cubicBezTo>
                <a:cubicBezTo>
                  <a:pt x="1369" y="464"/>
                  <a:pt x="1381" y="468"/>
                  <a:pt x="1391" y="468"/>
                </a:cubicBezTo>
                <a:cubicBezTo>
                  <a:pt x="1403" y="469"/>
                  <a:pt x="1414" y="472"/>
                  <a:pt x="1425" y="476"/>
                </a:cubicBezTo>
                <a:cubicBezTo>
                  <a:pt x="1434" y="479"/>
                  <a:pt x="1444" y="485"/>
                  <a:pt x="1454" y="478"/>
                </a:cubicBezTo>
                <a:cubicBezTo>
                  <a:pt x="1473" y="483"/>
                  <a:pt x="1493" y="486"/>
                  <a:pt x="1513" y="485"/>
                </a:cubicBezTo>
                <a:cubicBezTo>
                  <a:pt x="1536" y="489"/>
                  <a:pt x="1559" y="489"/>
                  <a:pt x="1581" y="485"/>
                </a:cubicBezTo>
                <a:cubicBezTo>
                  <a:pt x="1600" y="488"/>
                  <a:pt x="1618" y="484"/>
                  <a:pt x="1637" y="481"/>
                </a:cubicBezTo>
                <a:cubicBezTo>
                  <a:pt x="1681" y="474"/>
                  <a:pt x="1724" y="464"/>
                  <a:pt x="1765" y="446"/>
                </a:cubicBezTo>
                <a:cubicBezTo>
                  <a:pt x="1773" y="444"/>
                  <a:pt x="1780" y="441"/>
                  <a:pt x="1786" y="437"/>
                </a:cubicBezTo>
                <a:cubicBezTo>
                  <a:pt x="1788" y="437"/>
                  <a:pt x="1791" y="437"/>
                  <a:pt x="1791" y="439"/>
                </a:cubicBezTo>
                <a:cubicBezTo>
                  <a:pt x="1791" y="441"/>
                  <a:pt x="1788" y="443"/>
                  <a:pt x="1786" y="444"/>
                </a:cubicBezTo>
                <a:cubicBezTo>
                  <a:pt x="1763" y="454"/>
                  <a:pt x="1740" y="464"/>
                  <a:pt x="1717" y="475"/>
                </a:cubicBezTo>
                <a:cubicBezTo>
                  <a:pt x="1692" y="482"/>
                  <a:pt x="1668" y="489"/>
                  <a:pt x="1644" y="496"/>
                </a:cubicBezTo>
                <a:cubicBezTo>
                  <a:pt x="1611" y="501"/>
                  <a:pt x="1578" y="505"/>
                  <a:pt x="1545" y="510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" name="Donut 6"/>
          <p:cNvSpPr/>
          <p:nvPr userDrawn="1"/>
        </p:nvSpPr>
        <p:spPr>
          <a:xfrm>
            <a:off x="2847111" y="1179745"/>
            <a:ext cx="3401564" cy="3401564"/>
          </a:xfrm>
          <a:prstGeom prst="donut">
            <a:avLst>
              <a:gd name="adj" fmla="val 135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>
                    <a:lumMod val="50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7775168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09982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83568" y="427547"/>
            <a:ext cx="3528311" cy="42884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269029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>
                    <a:lumMod val="50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1435524"/>
            <a:ext cx="3042000" cy="22802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042000" y="1435524"/>
            <a:ext cx="3051000" cy="22802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093000" y="1435524"/>
            <a:ext cx="3051000" cy="22802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654035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1190452" y="0"/>
            <a:ext cx="2160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348104" y="2571750"/>
            <a:ext cx="2160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237BC05C-3190-430E-B11E-D356E2A048A3}"/>
              </a:ext>
            </a:extLst>
          </p:cNvPr>
          <p:cNvGrpSpPr/>
          <p:nvPr userDrawn="1"/>
        </p:nvGrpSpPr>
        <p:grpSpPr>
          <a:xfrm rot="5400000">
            <a:off x="8047832" y="511969"/>
            <a:ext cx="1608137" cy="584199"/>
            <a:chOff x="-665162" y="-2109787"/>
            <a:chExt cx="1608137" cy="584199"/>
          </a:xfrm>
        </p:grpSpPr>
        <p:sp>
          <p:nvSpPr>
            <p:cNvPr id="7" name="Freeform 17">
              <a:extLst>
                <a:ext uri="{FF2B5EF4-FFF2-40B4-BE49-F238E27FC236}">
                  <a16:creationId xmlns:a16="http://schemas.microsoft.com/office/drawing/2014/main" id="{9B35809A-C5A4-406A-AC25-8F78897D7A27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3575" y="-2108200"/>
              <a:ext cx="1606550" cy="582612"/>
            </a:xfrm>
            <a:custGeom>
              <a:avLst/>
              <a:gdLst>
                <a:gd name="T0" fmla="*/ 1095 w 1095"/>
                <a:gd name="T1" fmla="*/ 0 h 396"/>
                <a:gd name="T2" fmla="*/ 971 w 1095"/>
                <a:gd name="T3" fmla="*/ 76 h 396"/>
                <a:gd name="T4" fmla="*/ 953 w 1095"/>
                <a:gd name="T5" fmla="*/ 76 h 396"/>
                <a:gd name="T6" fmla="*/ 871 w 1095"/>
                <a:gd name="T7" fmla="*/ 119 h 396"/>
                <a:gd name="T8" fmla="*/ 711 w 1095"/>
                <a:gd name="T9" fmla="*/ 200 h 396"/>
                <a:gd name="T10" fmla="*/ 521 w 1095"/>
                <a:gd name="T11" fmla="*/ 296 h 396"/>
                <a:gd name="T12" fmla="*/ 512 w 1095"/>
                <a:gd name="T13" fmla="*/ 312 h 396"/>
                <a:gd name="T14" fmla="*/ 409 w 1095"/>
                <a:gd name="T15" fmla="*/ 327 h 396"/>
                <a:gd name="T16" fmla="*/ 232 w 1095"/>
                <a:gd name="T17" fmla="*/ 347 h 396"/>
                <a:gd name="T18" fmla="*/ 71 w 1095"/>
                <a:gd name="T19" fmla="*/ 372 h 396"/>
                <a:gd name="T20" fmla="*/ 0 w 1095"/>
                <a:gd name="T21" fmla="*/ 396 h 396"/>
                <a:gd name="T22" fmla="*/ 0 w 1095"/>
                <a:gd name="T23" fmla="*/ 240 h 396"/>
                <a:gd name="T24" fmla="*/ 123 w 1095"/>
                <a:gd name="T25" fmla="*/ 258 h 396"/>
                <a:gd name="T26" fmla="*/ 300 w 1095"/>
                <a:gd name="T27" fmla="*/ 279 h 396"/>
                <a:gd name="T28" fmla="*/ 408 w 1095"/>
                <a:gd name="T29" fmla="*/ 264 h 396"/>
                <a:gd name="T30" fmla="*/ 651 w 1095"/>
                <a:gd name="T31" fmla="*/ 174 h 396"/>
                <a:gd name="T32" fmla="*/ 903 w 1095"/>
                <a:gd name="T33" fmla="*/ 0 h 396"/>
                <a:gd name="T34" fmla="*/ 1095 w 1095"/>
                <a:gd name="T35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95" h="396">
                  <a:moveTo>
                    <a:pt x="1095" y="0"/>
                  </a:moveTo>
                  <a:cubicBezTo>
                    <a:pt x="1053" y="23"/>
                    <a:pt x="1011" y="48"/>
                    <a:pt x="971" y="76"/>
                  </a:cubicBezTo>
                  <a:cubicBezTo>
                    <a:pt x="965" y="69"/>
                    <a:pt x="960" y="72"/>
                    <a:pt x="953" y="76"/>
                  </a:cubicBezTo>
                  <a:cubicBezTo>
                    <a:pt x="927" y="92"/>
                    <a:pt x="899" y="105"/>
                    <a:pt x="871" y="119"/>
                  </a:cubicBezTo>
                  <a:cubicBezTo>
                    <a:pt x="817" y="144"/>
                    <a:pt x="764" y="173"/>
                    <a:pt x="711" y="200"/>
                  </a:cubicBezTo>
                  <a:cubicBezTo>
                    <a:pt x="648" y="232"/>
                    <a:pt x="585" y="264"/>
                    <a:pt x="521" y="296"/>
                  </a:cubicBezTo>
                  <a:cubicBezTo>
                    <a:pt x="516" y="299"/>
                    <a:pt x="511" y="308"/>
                    <a:pt x="512" y="312"/>
                  </a:cubicBezTo>
                  <a:cubicBezTo>
                    <a:pt x="478" y="322"/>
                    <a:pt x="443" y="323"/>
                    <a:pt x="409" y="327"/>
                  </a:cubicBezTo>
                  <a:cubicBezTo>
                    <a:pt x="350" y="335"/>
                    <a:pt x="291" y="342"/>
                    <a:pt x="232" y="347"/>
                  </a:cubicBezTo>
                  <a:cubicBezTo>
                    <a:pt x="177" y="352"/>
                    <a:pt x="124" y="358"/>
                    <a:pt x="71" y="372"/>
                  </a:cubicBezTo>
                  <a:cubicBezTo>
                    <a:pt x="47" y="378"/>
                    <a:pt x="23" y="388"/>
                    <a:pt x="0" y="396"/>
                  </a:cubicBezTo>
                  <a:cubicBezTo>
                    <a:pt x="0" y="344"/>
                    <a:pt x="0" y="292"/>
                    <a:pt x="0" y="240"/>
                  </a:cubicBezTo>
                  <a:cubicBezTo>
                    <a:pt x="42" y="239"/>
                    <a:pt x="82" y="251"/>
                    <a:pt x="123" y="258"/>
                  </a:cubicBezTo>
                  <a:cubicBezTo>
                    <a:pt x="182" y="268"/>
                    <a:pt x="240" y="281"/>
                    <a:pt x="300" y="279"/>
                  </a:cubicBezTo>
                  <a:cubicBezTo>
                    <a:pt x="337" y="278"/>
                    <a:pt x="372" y="270"/>
                    <a:pt x="408" y="264"/>
                  </a:cubicBezTo>
                  <a:cubicBezTo>
                    <a:pt x="495" y="250"/>
                    <a:pt x="577" y="222"/>
                    <a:pt x="651" y="174"/>
                  </a:cubicBezTo>
                  <a:cubicBezTo>
                    <a:pt x="737" y="119"/>
                    <a:pt x="812" y="48"/>
                    <a:pt x="903" y="0"/>
                  </a:cubicBezTo>
                  <a:cubicBezTo>
                    <a:pt x="967" y="0"/>
                    <a:pt x="1031" y="0"/>
                    <a:pt x="1095" y="0"/>
                  </a:cubicBezTo>
                  <a:close/>
                </a:path>
              </a:pathLst>
            </a:custGeom>
            <a:solidFill>
              <a:srgbClr val="FAD0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" name="Freeform 18">
              <a:extLst>
                <a:ext uri="{FF2B5EF4-FFF2-40B4-BE49-F238E27FC236}">
                  <a16:creationId xmlns:a16="http://schemas.microsoft.com/office/drawing/2014/main" id="{CEB8825A-9FC5-4935-9AC4-1150F0A547FC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3575" y="-2108200"/>
              <a:ext cx="1325563" cy="412750"/>
            </a:xfrm>
            <a:custGeom>
              <a:avLst/>
              <a:gdLst>
                <a:gd name="T0" fmla="*/ 903 w 903"/>
                <a:gd name="T1" fmla="*/ 0 h 281"/>
                <a:gd name="T2" fmla="*/ 651 w 903"/>
                <a:gd name="T3" fmla="*/ 174 h 281"/>
                <a:gd name="T4" fmla="*/ 408 w 903"/>
                <a:gd name="T5" fmla="*/ 264 h 281"/>
                <a:gd name="T6" fmla="*/ 300 w 903"/>
                <a:gd name="T7" fmla="*/ 279 h 281"/>
                <a:gd name="T8" fmla="*/ 123 w 903"/>
                <a:gd name="T9" fmla="*/ 258 h 281"/>
                <a:gd name="T10" fmla="*/ 0 w 903"/>
                <a:gd name="T11" fmla="*/ 240 h 281"/>
                <a:gd name="T12" fmla="*/ 0 w 903"/>
                <a:gd name="T13" fmla="*/ 216 h 281"/>
                <a:gd name="T14" fmla="*/ 91 w 903"/>
                <a:gd name="T15" fmla="*/ 239 h 281"/>
                <a:gd name="T16" fmla="*/ 430 w 903"/>
                <a:gd name="T17" fmla="*/ 140 h 281"/>
                <a:gd name="T18" fmla="*/ 587 w 903"/>
                <a:gd name="T19" fmla="*/ 44 h 281"/>
                <a:gd name="T20" fmla="*/ 695 w 903"/>
                <a:gd name="T21" fmla="*/ 0 h 281"/>
                <a:gd name="T22" fmla="*/ 903 w 903"/>
                <a:gd name="T23" fmla="*/ 0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03" h="281">
                  <a:moveTo>
                    <a:pt x="903" y="0"/>
                  </a:moveTo>
                  <a:cubicBezTo>
                    <a:pt x="812" y="48"/>
                    <a:pt x="737" y="119"/>
                    <a:pt x="651" y="174"/>
                  </a:cubicBezTo>
                  <a:cubicBezTo>
                    <a:pt x="577" y="222"/>
                    <a:pt x="495" y="250"/>
                    <a:pt x="408" y="264"/>
                  </a:cubicBezTo>
                  <a:cubicBezTo>
                    <a:pt x="372" y="270"/>
                    <a:pt x="337" y="278"/>
                    <a:pt x="300" y="279"/>
                  </a:cubicBezTo>
                  <a:cubicBezTo>
                    <a:pt x="240" y="281"/>
                    <a:pt x="182" y="268"/>
                    <a:pt x="123" y="258"/>
                  </a:cubicBezTo>
                  <a:cubicBezTo>
                    <a:pt x="82" y="251"/>
                    <a:pt x="42" y="239"/>
                    <a:pt x="0" y="240"/>
                  </a:cubicBezTo>
                  <a:cubicBezTo>
                    <a:pt x="0" y="232"/>
                    <a:pt x="0" y="224"/>
                    <a:pt x="0" y="216"/>
                  </a:cubicBezTo>
                  <a:cubicBezTo>
                    <a:pt x="28" y="232"/>
                    <a:pt x="59" y="237"/>
                    <a:pt x="91" y="239"/>
                  </a:cubicBezTo>
                  <a:cubicBezTo>
                    <a:pt x="216" y="247"/>
                    <a:pt x="328" y="213"/>
                    <a:pt x="430" y="140"/>
                  </a:cubicBezTo>
                  <a:cubicBezTo>
                    <a:pt x="480" y="104"/>
                    <a:pt x="532" y="71"/>
                    <a:pt x="587" y="44"/>
                  </a:cubicBezTo>
                  <a:cubicBezTo>
                    <a:pt x="623" y="28"/>
                    <a:pt x="659" y="15"/>
                    <a:pt x="695" y="0"/>
                  </a:cubicBezTo>
                  <a:cubicBezTo>
                    <a:pt x="765" y="0"/>
                    <a:pt x="834" y="0"/>
                    <a:pt x="903" y="0"/>
                  </a:cubicBezTo>
                  <a:close/>
                </a:path>
              </a:pathLst>
            </a:custGeom>
            <a:solidFill>
              <a:srgbClr val="EDBC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" name="Freeform 21">
              <a:extLst>
                <a:ext uri="{FF2B5EF4-FFF2-40B4-BE49-F238E27FC236}">
                  <a16:creationId xmlns:a16="http://schemas.microsoft.com/office/drawing/2014/main" id="{28053707-65DE-47A6-90BD-C440B0D0DCC8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5162" y="-2109787"/>
              <a:ext cx="746125" cy="241300"/>
            </a:xfrm>
            <a:custGeom>
              <a:avLst/>
              <a:gdLst>
                <a:gd name="T0" fmla="*/ 1 w 508"/>
                <a:gd name="T1" fmla="*/ 121 h 164"/>
                <a:gd name="T2" fmla="*/ 0 w 508"/>
                <a:gd name="T3" fmla="*/ 19 h 164"/>
                <a:gd name="T4" fmla="*/ 18 w 508"/>
                <a:gd name="T5" fmla="*/ 0 h 164"/>
                <a:gd name="T6" fmla="*/ 508 w 508"/>
                <a:gd name="T7" fmla="*/ 1 h 164"/>
                <a:gd name="T8" fmla="*/ 447 w 508"/>
                <a:gd name="T9" fmla="*/ 45 h 164"/>
                <a:gd name="T10" fmla="*/ 123 w 508"/>
                <a:gd name="T11" fmla="*/ 152 h 164"/>
                <a:gd name="T12" fmla="*/ 1 w 508"/>
                <a:gd name="T13" fmla="*/ 121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8" h="164">
                  <a:moveTo>
                    <a:pt x="1" y="121"/>
                  </a:moveTo>
                  <a:cubicBezTo>
                    <a:pt x="1" y="87"/>
                    <a:pt x="1" y="53"/>
                    <a:pt x="0" y="19"/>
                  </a:cubicBezTo>
                  <a:cubicBezTo>
                    <a:pt x="0" y="5"/>
                    <a:pt x="2" y="0"/>
                    <a:pt x="18" y="0"/>
                  </a:cubicBezTo>
                  <a:cubicBezTo>
                    <a:pt x="182" y="1"/>
                    <a:pt x="345" y="1"/>
                    <a:pt x="508" y="1"/>
                  </a:cubicBezTo>
                  <a:cubicBezTo>
                    <a:pt x="488" y="15"/>
                    <a:pt x="467" y="29"/>
                    <a:pt x="447" y="45"/>
                  </a:cubicBezTo>
                  <a:cubicBezTo>
                    <a:pt x="352" y="122"/>
                    <a:pt x="246" y="164"/>
                    <a:pt x="123" y="152"/>
                  </a:cubicBezTo>
                  <a:cubicBezTo>
                    <a:pt x="80" y="149"/>
                    <a:pt x="38" y="144"/>
                    <a:pt x="1" y="121"/>
                  </a:cubicBezTo>
                  <a:close/>
                </a:path>
              </a:pathLst>
            </a:custGeom>
            <a:solidFill>
              <a:srgbClr val="5A38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" name="Freeform 23">
              <a:extLst>
                <a:ext uri="{FF2B5EF4-FFF2-40B4-BE49-F238E27FC236}">
                  <a16:creationId xmlns:a16="http://schemas.microsoft.com/office/drawing/2014/main" id="{9FFB2160-8EE8-43A7-8A87-044191975A6C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3575" y="-2108200"/>
              <a:ext cx="1019175" cy="363537"/>
            </a:xfrm>
            <a:custGeom>
              <a:avLst/>
              <a:gdLst>
                <a:gd name="T0" fmla="*/ 0 w 695"/>
                <a:gd name="T1" fmla="*/ 120 h 247"/>
                <a:gd name="T2" fmla="*/ 122 w 695"/>
                <a:gd name="T3" fmla="*/ 151 h 247"/>
                <a:gd name="T4" fmla="*/ 446 w 695"/>
                <a:gd name="T5" fmla="*/ 44 h 247"/>
                <a:gd name="T6" fmla="*/ 507 w 695"/>
                <a:gd name="T7" fmla="*/ 0 h 247"/>
                <a:gd name="T8" fmla="*/ 695 w 695"/>
                <a:gd name="T9" fmla="*/ 0 h 247"/>
                <a:gd name="T10" fmla="*/ 587 w 695"/>
                <a:gd name="T11" fmla="*/ 44 h 247"/>
                <a:gd name="T12" fmla="*/ 430 w 695"/>
                <a:gd name="T13" fmla="*/ 140 h 247"/>
                <a:gd name="T14" fmla="*/ 91 w 695"/>
                <a:gd name="T15" fmla="*/ 239 h 247"/>
                <a:gd name="T16" fmla="*/ 0 w 695"/>
                <a:gd name="T17" fmla="*/ 216 h 247"/>
                <a:gd name="T18" fmla="*/ 0 w 695"/>
                <a:gd name="T19" fmla="*/ 120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95" h="247">
                  <a:moveTo>
                    <a:pt x="0" y="120"/>
                  </a:moveTo>
                  <a:cubicBezTo>
                    <a:pt x="37" y="143"/>
                    <a:pt x="79" y="148"/>
                    <a:pt x="122" y="151"/>
                  </a:cubicBezTo>
                  <a:cubicBezTo>
                    <a:pt x="245" y="163"/>
                    <a:pt x="351" y="121"/>
                    <a:pt x="446" y="44"/>
                  </a:cubicBezTo>
                  <a:cubicBezTo>
                    <a:pt x="466" y="28"/>
                    <a:pt x="487" y="14"/>
                    <a:pt x="507" y="0"/>
                  </a:cubicBezTo>
                  <a:cubicBezTo>
                    <a:pt x="570" y="0"/>
                    <a:pt x="633" y="0"/>
                    <a:pt x="695" y="0"/>
                  </a:cubicBezTo>
                  <a:cubicBezTo>
                    <a:pt x="659" y="15"/>
                    <a:pt x="623" y="28"/>
                    <a:pt x="587" y="44"/>
                  </a:cubicBezTo>
                  <a:cubicBezTo>
                    <a:pt x="532" y="71"/>
                    <a:pt x="480" y="104"/>
                    <a:pt x="430" y="140"/>
                  </a:cubicBezTo>
                  <a:cubicBezTo>
                    <a:pt x="328" y="213"/>
                    <a:pt x="216" y="247"/>
                    <a:pt x="91" y="239"/>
                  </a:cubicBezTo>
                  <a:cubicBezTo>
                    <a:pt x="59" y="237"/>
                    <a:pt x="28" y="232"/>
                    <a:pt x="0" y="216"/>
                  </a:cubicBezTo>
                  <a:cubicBezTo>
                    <a:pt x="0" y="184"/>
                    <a:pt x="0" y="152"/>
                    <a:pt x="0" y="120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" name="Freeform 27">
              <a:extLst>
                <a:ext uri="{FF2B5EF4-FFF2-40B4-BE49-F238E27FC236}">
                  <a16:creationId xmlns:a16="http://schemas.microsoft.com/office/drawing/2014/main" id="{38B21362-EC19-4862-BD01-6C3A92D07E20}"/>
                </a:ext>
              </a:extLst>
            </p:cNvPr>
            <p:cNvSpPr>
              <a:spLocks/>
            </p:cNvSpPr>
            <p:nvPr/>
          </p:nvSpPr>
          <p:spPr bwMode="auto">
            <a:xfrm>
              <a:off x="85725" y="-2006600"/>
              <a:ext cx="676275" cy="357187"/>
            </a:xfrm>
            <a:custGeom>
              <a:avLst/>
              <a:gdLst>
                <a:gd name="T0" fmla="*/ 1 w 460"/>
                <a:gd name="T1" fmla="*/ 243 h 243"/>
                <a:gd name="T2" fmla="*/ 10 w 460"/>
                <a:gd name="T3" fmla="*/ 227 h 243"/>
                <a:gd name="T4" fmla="*/ 200 w 460"/>
                <a:gd name="T5" fmla="*/ 131 h 243"/>
                <a:gd name="T6" fmla="*/ 360 w 460"/>
                <a:gd name="T7" fmla="*/ 50 h 243"/>
                <a:gd name="T8" fmla="*/ 442 w 460"/>
                <a:gd name="T9" fmla="*/ 7 h 243"/>
                <a:gd name="T10" fmla="*/ 460 w 460"/>
                <a:gd name="T11" fmla="*/ 7 h 243"/>
                <a:gd name="T12" fmla="*/ 261 w 460"/>
                <a:gd name="T13" fmla="*/ 156 h 243"/>
                <a:gd name="T14" fmla="*/ 1 w 460"/>
                <a:gd name="T15" fmla="*/ 243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60" h="243">
                  <a:moveTo>
                    <a:pt x="1" y="243"/>
                  </a:moveTo>
                  <a:cubicBezTo>
                    <a:pt x="0" y="239"/>
                    <a:pt x="5" y="230"/>
                    <a:pt x="10" y="227"/>
                  </a:cubicBezTo>
                  <a:cubicBezTo>
                    <a:pt x="74" y="195"/>
                    <a:pt x="137" y="163"/>
                    <a:pt x="200" y="131"/>
                  </a:cubicBezTo>
                  <a:cubicBezTo>
                    <a:pt x="253" y="104"/>
                    <a:pt x="306" y="75"/>
                    <a:pt x="360" y="50"/>
                  </a:cubicBezTo>
                  <a:cubicBezTo>
                    <a:pt x="388" y="36"/>
                    <a:pt x="416" y="23"/>
                    <a:pt x="442" y="7"/>
                  </a:cubicBezTo>
                  <a:cubicBezTo>
                    <a:pt x="449" y="3"/>
                    <a:pt x="454" y="0"/>
                    <a:pt x="460" y="7"/>
                  </a:cubicBezTo>
                  <a:cubicBezTo>
                    <a:pt x="394" y="57"/>
                    <a:pt x="332" y="113"/>
                    <a:pt x="261" y="156"/>
                  </a:cubicBezTo>
                  <a:cubicBezTo>
                    <a:pt x="182" y="205"/>
                    <a:pt x="94" y="231"/>
                    <a:pt x="1" y="243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E4EF914E-CCD7-4A06-9978-8C837C7A0CA3}"/>
              </a:ext>
            </a:extLst>
          </p:cNvPr>
          <p:cNvGrpSpPr/>
          <p:nvPr userDrawn="1"/>
        </p:nvGrpSpPr>
        <p:grpSpPr>
          <a:xfrm>
            <a:off x="7847012" y="3968750"/>
            <a:ext cx="1296988" cy="1174750"/>
            <a:chOff x="1149350" y="-1368425"/>
            <a:chExt cx="1296988" cy="1174750"/>
          </a:xfrm>
        </p:grpSpPr>
        <p:sp>
          <p:nvSpPr>
            <p:cNvPr id="13" name="Freeform 19">
              <a:extLst>
                <a:ext uri="{FF2B5EF4-FFF2-40B4-BE49-F238E27FC236}">
                  <a16:creationId xmlns:a16="http://schemas.microsoft.com/office/drawing/2014/main" id="{3307BF63-6C15-4808-97FF-79027EA4B1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6538" y="-1011238"/>
              <a:ext cx="939800" cy="817562"/>
            </a:xfrm>
            <a:custGeom>
              <a:avLst/>
              <a:gdLst>
                <a:gd name="T0" fmla="*/ 220 w 640"/>
                <a:gd name="T1" fmla="*/ 556 h 556"/>
                <a:gd name="T2" fmla="*/ 0 w 640"/>
                <a:gd name="T3" fmla="*/ 556 h 556"/>
                <a:gd name="T4" fmla="*/ 30 w 640"/>
                <a:gd name="T5" fmla="*/ 479 h 556"/>
                <a:gd name="T6" fmla="*/ 154 w 640"/>
                <a:gd name="T7" fmla="*/ 391 h 556"/>
                <a:gd name="T8" fmla="*/ 307 w 640"/>
                <a:gd name="T9" fmla="*/ 325 h 556"/>
                <a:gd name="T10" fmla="*/ 451 w 640"/>
                <a:gd name="T11" fmla="*/ 173 h 556"/>
                <a:gd name="T12" fmla="*/ 463 w 640"/>
                <a:gd name="T13" fmla="*/ 144 h 556"/>
                <a:gd name="T14" fmla="*/ 499 w 640"/>
                <a:gd name="T15" fmla="*/ 126 h 556"/>
                <a:gd name="T16" fmla="*/ 582 w 640"/>
                <a:gd name="T17" fmla="*/ 67 h 556"/>
                <a:gd name="T18" fmla="*/ 640 w 640"/>
                <a:gd name="T19" fmla="*/ 0 h 556"/>
                <a:gd name="T20" fmla="*/ 640 w 640"/>
                <a:gd name="T21" fmla="*/ 232 h 556"/>
                <a:gd name="T22" fmla="*/ 619 w 640"/>
                <a:gd name="T23" fmla="*/ 239 h 556"/>
                <a:gd name="T24" fmla="*/ 551 w 640"/>
                <a:gd name="T25" fmla="*/ 265 h 556"/>
                <a:gd name="T26" fmla="*/ 426 w 640"/>
                <a:gd name="T27" fmla="*/ 288 h 556"/>
                <a:gd name="T28" fmla="*/ 292 w 640"/>
                <a:gd name="T29" fmla="*/ 370 h 556"/>
                <a:gd name="T30" fmla="*/ 268 w 640"/>
                <a:gd name="T31" fmla="*/ 426 h 556"/>
                <a:gd name="T32" fmla="*/ 220 w 640"/>
                <a:gd name="T33" fmla="*/ 556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40" h="556">
                  <a:moveTo>
                    <a:pt x="220" y="556"/>
                  </a:moveTo>
                  <a:cubicBezTo>
                    <a:pt x="147" y="556"/>
                    <a:pt x="73" y="556"/>
                    <a:pt x="0" y="556"/>
                  </a:cubicBezTo>
                  <a:cubicBezTo>
                    <a:pt x="4" y="528"/>
                    <a:pt x="12" y="502"/>
                    <a:pt x="30" y="479"/>
                  </a:cubicBezTo>
                  <a:cubicBezTo>
                    <a:pt x="62" y="437"/>
                    <a:pt x="107" y="413"/>
                    <a:pt x="154" y="391"/>
                  </a:cubicBezTo>
                  <a:cubicBezTo>
                    <a:pt x="204" y="368"/>
                    <a:pt x="257" y="350"/>
                    <a:pt x="307" y="325"/>
                  </a:cubicBezTo>
                  <a:cubicBezTo>
                    <a:pt x="372" y="291"/>
                    <a:pt x="423" y="242"/>
                    <a:pt x="451" y="173"/>
                  </a:cubicBezTo>
                  <a:cubicBezTo>
                    <a:pt x="455" y="164"/>
                    <a:pt x="459" y="154"/>
                    <a:pt x="463" y="144"/>
                  </a:cubicBezTo>
                  <a:cubicBezTo>
                    <a:pt x="477" y="142"/>
                    <a:pt x="488" y="134"/>
                    <a:pt x="499" y="126"/>
                  </a:cubicBezTo>
                  <a:cubicBezTo>
                    <a:pt x="527" y="107"/>
                    <a:pt x="555" y="87"/>
                    <a:pt x="582" y="67"/>
                  </a:cubicBezTo>
                  <a:cubicBezTo>
                    <a:pt x="606" y="49"/>
                    <a:pt x="640" y="39"/>
                    <a:pt x="640" y="0"/>
                  </a:cubicBezTo>
                  <a:cubicBezTo>
                    <a:pt x="640" y="78"/>
                    <a:pt x="640" y="155"/>
                    <a:pt x="640" y="232"/>
                  </a:cubicBezTo>
                  <a:cubicBezTo>
                    <a:pt x="632" y="231"/>
                    <a:pt x="626" y="235"/>
                    <a:pt x="619" y="239"/>
                  </a:cubicBezTo>
                  <a:cubicBezTo>
                    <a:pt x="597" y="250"/>
                    <a:pt x="574" y="258"/>
                    <a:pt x="551" y="265"/>
                  </a:cubicBezTo>
                  <a:cubicBezTo>
                    <a:pt x="510" y="277"/>
                    <a:pt x="467" y="279"/>
                    <a:pt x="426" y="288"/>
                  </a:cubicBezTo>
                  <a:cubicBezTo>
                    <a:pt x="372" y="300"/>
                    <a:pt x="324" y="322"/>
                    <a:pt x="292" y="370"/>
                  </a:cubicBezTo>
                  <a:cubicBezTo>
                    <a:pt x="281" y="387"/>
                    <a:pt x="276" y="407"/>
                    <a:pt x="268" y="426"/>
                  </a:cubicBezTo>
                  <a:cubicBezTo>
                    <a:pt x="249" y="468"/>
                    <a:pt x="239" y="514"/>
                    <a:pt x="220" y="556"/>
                  </a:cubicBezTo>
                  <a:close/>
                </a:path>
              </a:pathLst>
            </a:custGeom>
            <a:solidFill>
              <a:srgbClr val="EDBC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4" name="Freeform 20">
              <a:extLst>
                <a:ext uri="{FF2B5EF4-FFF2-40B4-BE49-F238E27FC236}">
                  <a16:creationId xmlns:a16="http://schemas.microsoft.com/office/drawing/2014/main" id="{8ED8B75B-4C49-48AB-843B-7655B29175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6838" y="-1246188"/>
              <a:ext cx="1079500" cy="1052512"/>
            </a:xfrm>
            <a:custGeom>
              <a:avLst/>
              <a:gdLst>
                <a:gd name="T0" fmla="*/ 559 w 736"/>
                <a:gd name="T1" fmla="*/ 304 h 716"/>
                <a:gd name="T2" fmla="*/ 547 w 736"/>
                <a:gd name="T3" fmla="*/ 333 h 716"/>
                <a:gd name="T4" fmla="*/ 403 w 736"/>
                <a:gd name="T5" fmla="*/ 485 h 716"/>
                <a:gd name="T6" fmla="*/ 250 w 736"/>
                <a:gd name="T7" fmla="*/ 551 h 716"/>
                <a:gd name="T8" fmla="*/ 126 w 736"/>
                <a:gd name="T9" fmla="*/ 639 h 716"/>
                <a:gd name="T10" fmla="*/ 96 w 736"/>
                <a:gd name="T11" fmla="*/ 716 h 716"/>
                <a:gd name="T12" fmla="*/ 0 w 736"/>
                <a:gd name="T13" fmla="*/ 716 h 716"/>
                <a:gd name="T14" fmla="*/ 30 w 736"/>
                <a:gd name="T15" fmla="*/ 680 h 716"/>
                <a:gd name="T16" fmla="*/ 94 w 736"/>
                <a:gd name="T17" fmla="*/ 615 h 716"/>
                <a:gd name="T18" fmla="*/ 128 w 736"/>
                <a:gd name="T19" fmla="*/ 571 h 716"/>
                <a:gd name="T20" fmla="*/ 220 w 736"/>
                <a:gd name="T21" fmla="*/ 542 h 716"/>
                <a:gd name="T22" fmla="*/ 412 w 736"/>
                <a:gd name="T23" fmla="*/ 338 h 716"/>
                <a:gd name="T24" fmla="*/ 431 w 736"/>
                <a:gd name="T25" fmla="*/ 276 h 716"/>
                <a:gd name="T26" fmla="*/ 436 w 736"/>
                <a:gd name="T27" fmla="*/ 277 h 716"/>
                <a:gd name="T28" fmla="*/ 509 w 736"/>
                <a:gd name="T29" fmla="*/ 209 h 716"/>
                <a:gd name="T30" fmla="*/ 651 w 736"/>
                <a:gd name="T31" fmla="*/ 71 h 716"/>
                <a:gd name="T32" fmla="*/ 716 w 736"/>
                <a:gd name="T33" fmla="*/ 7 h 716"/>
                <a:gd name="T34" fmla="*/ 736 w 736"/>
                <a:gd name="T35" fmla="*/ 0 h 716"/>
                <a:gd name="T36" fmla="*/ 736 w 736"/>
                <a:gd name="T37" fmla="*/ 96 h 716"/>
                <a:gd name="T38" fmla="*/ 719 w 736"/>
                <a:gd name="T39" fmla="*/ 108 h 716"/>
                <a:gd name="T40" fmla="*/ 720 w 736"/>
                <a:gd name="T41" fmla="*/ 108 h 716"/>
                <a:gd name="T42" fmla="*/ 680 w 736"/>
                <a:gd name="T43" fmla="*/ 132 h 716"/>
                <a:gd name="T44" fmla="*/ 680 w 736"/>
                <a:gd name="T45" fmla="*/ 132 h 716"/>
                <a:gd name="T46" fmla="*/ 671 w 736"/>
                <a:gd name="T47" fmla="*/ 140 h 716"/>
                <a:gd name="T48" fmla="*/ 672 w 736"/>
                <a:gd name="T49" fmla="*/ 140 h 716"/>
                <a:gd name="T50" fmla="*/ 664 w 736"/>
                <a:gd name="T51" fmla="*/ 145 h 716"/>
                <a:gd name="T52" fmla="*/ 559 w 736"/>
                <a:gd name="T53" fmla="*/ 304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6" h="716">
                  <a:moveTo>
                    <a:pt x="559" y="304"/>
                  </a:moveTo>
                  <a:cubicBezTo>
                    <a:pt x="555" y="314"/>
                    <a:pt x="551" y="324"/>
                    <a:pt x="547" y="333"/>
                  </a:cubicBezTo>
                  <a:cubicBezTo>
                    <a:pt x="519" y="402"/>
                    <a:pt x="468" y="451"/>
                    <a:pt x="403" y="485"/>
                  </a:cubicBezTo>
                  <a:cubicBezTo>
                    <a:pt x="353" y="510"/>
                    <a:pt x="300" y="528"/>
                    <a:pt x="250" y="551"/>
                  </a:cubicBezTo>
                  <a:cubicBezTo>
                    <a:pt x="203" y="573"/>
                    <a:pt x="158" y="597"/>
                    <a:pt x="126" y="639"/>
                  </a:cubicBezTo>
                  <a:cubicBezTo>
                    <a:pt x="108" y="662"/>
                    <a:pt x="100" y="688"/>
                    <a:pt x="96" y="716"/>
                  </a:cubicBezTo>
                  <a:cubicBezTo>
                    <a:pt x="64" y="716"/>
                    <a:pt x="32" y="716"/>
                    <a:pt x="0" y="716"/>
                  </a:cubicBezTo>
                  <a:cubicBezTo>
                    <a:pt x="3" y="698"/>
                    <a:pt x="20" y="692"/>
                    <a:pt x="30" y="680"/>
                  </a:cubicBezTo>
                  <a:cubicBezTo>
                    <a:pt x="49" y="657"/>
                    <a:pt x="71" y="635"/>
                    <a:pt x="94" y="615"/>
                  </a:cubicBezTo>
                  <a:cubicBezTo>
                    <a:pt x="107" y="603"/>
                    <a:pt x="127" y="594"/>
                    <a:pt x="128" y="571"/>
                  </a:cubicBezTo>
                  <a:cubicBezTo>
                    <a:pt x="159" y="561"/>
                    <a:pt x="190" y="552"/>
                    <a:pt x="220" y="542"/>
                  </a:cubicBezTo>
                  <a:cubicBezTo>
                    <a:pt x="320" y="507"/>
                    <a:pt x="380" y="436"/>
                    <a:pt x="412" y="338"/>
                  </a:cubicBezTo>
                  <a:cubicBezTo>
                    <a:pt x="418" y="317"/>
                    <a:pt x="425" y="296"/>
                    <a:pt x="431" y="276"/>
                  </a:cubicBezTo>
                  <a:cubicBezTo>
                    <a:pt x="433" y="276"/>
                    <a:pt x="436" y="278"/>
                    <a:pt x="436" y="277"/>
                  </a:cubicBezTo>
                  <a:cubicBezTo>
                    <a:pt x="461" y="255"/>
                    <a:pt x="485" y="232"/>
                    <a:pt x="509" y="209"/>
                  </a:cubicBezTo>
                  <a:cubicBezTo>
                    <a:pt x="556" y="163"/>
                    <a:pt x="605" y="118"/>
                    <a:pt x="651" y="71"/>
                  </a:cubicBezTo>
                  <a:cubicBezTo>
                    <a:pt x="672" y="49"/>
                    <a:pt x="697" y="30"/>
                    <a:pt x="716" y="7"/>
                  </a:cubicBezTo>
                  <a:cubicBezTo>
                    <a:pt x="721" y="0"/>
                    <a:pt x="728" y="0"/>
                    <a:pt x="736" y="0"/>
                  </a:cubicBezTo>
                  <a:cubicBezTo>
                    <a:pt x="736" y="32"/>
                    <a:pt x="736" y="64"/>
                    <a:pt x="736" y="96"/>
                  </a:cubicBezTo>
                  <a:cubicBezTo>
                    <a:pt x="729" y="99"/>
                    <a:pt x="722" y="100"/>
                    <a:pt x="719" y="108"/>
                  </a:cubicBezTo>
                  <a:cubicBezTo>
                    <a:pt x="720" y="108"/>
                    <a:pt x="720" y="108"/>
                    <a:pt x="720" y="108"/>
                  </a:cubicBezTo>
                  <a:cubicBezTo>
                    <a:pt x="703" y="111"/>
                    <a:pt x="692" y="122"/>
                    <a:pt x="680" y="132"/>
                  </a:cubicBezTo>
                  <a:cubicBezTo>
                    <a:pt x="680" y="132"/>
                    <a:pt x="680" y="132"/>
                    <a:pt x="680" y="132"/>
                  </a:cubicBezTo>
                  <a:cubicBezTo>
                    <a:pt x="676" y="134"/>
                    <a:pt x="672" y="135"/>
                    <a:pt x="671" y="140"/>
                  </a:cubicBezTo>
                  <a:cubicBezTo>
                    <a:pt x="672" y="140"/>
                    <a:pt x="672" y="140"/>
                    <a:pt x="672" y="140"/>
                  </a:cubicBezTo>
                  <a:cubicBezTo>
                    <a:pt x="668" y="140"/>
                    <a:pt x="666" y="142"/>
                    <a:pt x="664" y="145"/>
                  </a:cubicBezTo>
                  <a:cubicBezTo>
                    <a:pt x="610" y="186"/>
                    <a:pt x="579" y="241"/>
                    <a:pt x="559" y="304"/>
                  </a:cubicBezTo>
                  <a:close/>
                </a:path>
              </a:pathLst>
            </a:custGeom>
            <a:solidFill>
              <a:srgbClr val="FAD0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5" name="Freeform 22">
              <a:extLst>
                <a:ext uri="{FF2B5EF4-FFF2-40B4-BE49-F238E27FC236}">
                  <a16:creationId xmlns:a16="http://schemas.microsoft.com/office/drawing/2014/main" id="{DE6878F6-A96A-4CE4-815D-1189E808D3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7700" y="-546100"/>
              <a:ext cx="528638" cy="352425"/>
            </a:xfrm>
            <a:custGeom>
              <a:avLst/>
              <a:gdLst>
                <a:gd name="T0" fmla="*/ 360 w 360"/>
                <a:gd name="T1" fmla="*/ 0 h 240"/>
                <a:gd name="T2" fmla="*/ 360 w 360"/>
                <a:gd name="T3" fmla="*/ 228 h 240"/>
                <a:gd name="T4" fmla="*/ 348 w 360"/>
                <a:gd name="T5" fmla="*/ 240 h 240"/>
                <a:gd name="T6" fmla="*/ 0 w 360"/>
                <a:gd name="T7" fmla="*/ 240 h 240"/>
                <a:gd name="T8" fmla="*/ 152 w 360"/>
                <a:gd name="T9" fmla="*/ 80 h 240"/>
                <a:gd name="T10" fmla="*/ 302 w 360"/>
                <a:gd name="T11" fmla="*/ 31 h 240"/>
                <a:gd name="T12" fmla="*/ 360 w 360"/>
                <a:gd name="T13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0" h="240">
                  <a:moveTo>
                    <a:pt x="360" y="0"/>
                  </a:moveTo>
                  <a:cubicBezTo>
                    <a:pt x="360" y="76"/>
                    <a:pt x="360" y="152"/>
                    <a:pt x="360" y="228"/>
                  </a:cubicBezTo>
                  <a:cubicBezTo>
                    <a:pt x="360" y="238"/>
                    <a:pt x="358" y="240"/>
                    <a:pt x="348" y="240"/>
                  </a:cubicBezTo>
                  <a:cubicBezTo>
                    <a:pt x="232" y="240"/>
                    <a:pt x="116" y="240"/>
                    <a:pt x="0" y="240"/>
                  </a:cubicBezTo>
                  <a:cubicBezTo>
                    <a:pt x="15" y="162"/>
                    <a:pt x="67" y="98"/>
                    <a:pt x="152" y="80"/>
                  </a:cubicBezTo>
                  <a:cubicBezTo>
                    <a:pt x="204" y="70"/>
                    <a:pt x="256" y="58"/>
                    <a:pt x="302" y="31"/>
                  </a:cubicBezTo>
                  <a:cubicBezTo>
                    <a:pt x="321" y="20"/>
                    <a:pt x="341" y="10"/>
                    <a:pt x="360" y="0"/>
                  </a:cubicBezTo>
                  <a:close/>
                </a:path>
              </a:pathLst>
            </a:custGeom>
            <a:solidFill>
              <a:srgbClr val="5A38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" name="Freeform 24">
              <a:extLst>
                <a:ext uri="{FF2B5EF4-FFF2-40B4-BE49-F238E27FC236}">
                  <a16:creationId xmlns:a16="http://schemas.microsoft.com/office/drawing/2014/main" id="{CF1A8EAC-9FF2-419B-8F8B-B88C2FE74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0388" y="-671513"/>
              <a:ext cx="615950" cy="477837"/>
            </a:xfrm>
            <a:custGeom>
              <a:avLst/>
              <a:gdLst>
                <a:gd name="T0" fmla="*/ 420 w 420"/>
                <a:gd name="T1" fmla="*/ 85 h 325"/>
                <a:gd name="T2" fmla="*/ 362 w 420"/>
                <a:gd name="T3" fmla="*/ 116 h 325"/>
                <a:gd name="T4" fmla="*/ 212 w 420"/>
                <a:gd name="T5" fmla="*/ 165 h 325"/>
                <a:gd name="T6" fmla="*/ 60 w 420"/>
                <a:gd name="T7" fmla="*/ 325 h 325"/>
                <a:gd name="T8" fmla="*/ 0 w 420"/>
                <a:gd name="T9" fmla="*/ 325 h 325"/>
                <a:gd name="T10" fmla="*/ 48 w 420"/>
                <a:gd name="T11" fmla="*/ 195 h 325"/>
                <a:gd name="T12" fmla="*/ 72 w 420"/>
                <a:gd name="T13" fmla="*/ 139 h 325"/>
                <a:gd name="T14" fmla="*/ 206 w 420"/>
                <a:gd name="T15" fmla="*/ 57 h 325"/>
                <a:gd name="T16" fmla="*/ 331 w 420"/>
                <a:gd name="T17" fmla="*/ 34 h 325"/>
                <a:gd name="T18" fmla="*/ 399 w 420"/>
                <a:gd name="T19" fmla="*/ 8 h 325"/>
                <a:gd name="T20" fmla="*/ 420 w 420"/>
                <a:gd name="T21" fmla="*/ 1 h 325"/>
                <a:gd name="T22" fmla="*/ 420 w 420"/>
                <a:gd name="T23" fmla="*/ 8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0" h="325">
                  <a:moveTo>
                    <a:pt x="420" y="85"/>
                  </a:moveTo>
                  <a:cubicBezTo>
                    <a:pt x="401" y="95"/>
                    <a:pt x="381" y="105"/>
                    <a:pt x="362" y="116"/>
                  </a:cubicBezTo>
                  <a:cubicBezTo>
                    <a:pt x="316" y="143"/>
                    <a:pt x="264" y="155"/>
                    <a:pt x="212" y="165"/>
                  </a:cubicBezTo>
                  <a:cubicBezTo>
                    <a:pt x="127" y="183"/>
                    <a:pt x="75" y="247"/>
                    <a:pt x="60" y="325"/>
                  </a:cubicBezTo>
                  <a:cubicBezTo>
                    <a:pt x="40" y="325"/>
                    <a:pt x="20" y="325"/>
                    <a:pt x="0" y="325"/>
                  </a:cubicBezTo>
                  <a:cubicBezTo>
                    <a:pt x="19" y="283"/>
                    <a:pt x="29" y="237"/>
                    <a:pt x="48" y="195"/>
                  </a:cubicBezTo>
                  <a:cubicBezTo>
                    <a:pt x="56" y="176"/>
                    <a:pt x="61" y="156"/>
                    <a:pt x="72" y="139"/>
                  </a:cubicBezTo>
                  <a:cubicBezTo>
                    <a:pt x="104" y="91"/>
                    <a:pt x="152" y="69"/>
                    <a:pt x="206" y="57"/>
                  </a:cubicBezTo>
                  <a:cubicBezTo>
                    <a:pt x="247" y="48"/>
                    <a:pt x="290" y="46"/>
                    <a:pt x="331" y="34"/>
                  </a:cubicBezTo>
                  <a:cubicBezTo>
                    <a:pt x="354" y="27"/>
                    <a:pt x="377" y="19"/>
                    <a:pt x="399" y="8"/>
                  </a:cubicBezTo>
                  <a:cubicBezTo>
                    <a:pt x="406" y="4"/>
                    <a:pt x="412" y="0"/>
                    <a:pt x="420" y="1"/>
                  </a:cubicBezTo>
                  <a:cubicBezTo>
                    <a:pt x="420" y="29"/>
                    <a:pt x="420" y="57"/>
                    <a:pt x="420" y="85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" name="Freeform 25">
              <a:extLst>
                <a:ext uri="{FF2B5EF4-FFF2-40B4-BE49-F238E27FC236}">
                  <a16:creationId xmlns:a16="http://schemas.microsoft.com/office/drawing/2014/main" id="{D9D2CAE7-83A0-4F3A-9522-222D40D8C1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8663" y="-1368425"/>
              <a:ext cx="447675" cy="531812"/>
            </a:xfrm>
            <a:custGeom>
              <a:avLst/>
              <a:gdLst>
                <a:gd name="T0" fmla="*/ 305 w 305"/>
                <a:gd name="T1" fmla="*/ 83 h 361"/>
                <a:gd name="T2" fmla="*/ 285 w 305"/>
                <a:gd name="T3" fmla="*/ 90 h 361"/>
                <a:gd name="T4" fmla="*/ 220 w 305"/>
                <a:gd name="T5" fmla="*/ 154 h 361"/>
                <a:gd name="T6" fmla="*/ 78 w 305"/>
                <a:gd name="T7" fmla="*/ 292 h 361"/>
                <a:gd name="T8" fmla="*/ 5 w 305"/>
                <a:gd name="T9" fmla="*/ 360 h 361"/>
                <a:gd name="T10" fmla="*/ 0 w 305"/>
                <a:gd name="T11" fmla="*/ 359 h 361"/>
                <a:gd name="T12" fmla="*/ 215 w 305"/>
                <a:gd name="T13" fmla="*/ 39 h 361"/>
                <a:gd name="T14" fmla="*/ 305 w 305"/>
                <a:gd name="T15" fmla="*/ 0 h 361"/>
                <a:gd name="T16" fmla="*/ 305 w 305"/>
                <a:gd name="T17" fmla="*/ 83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5" h="361">
                  <a:moveTo>
                    <a:pt x="305" y="83"/>
                  </a:moveTo>
                  <a:cubicBezTo>
                    <a:pt x="297" y="83"/>
                    <a:pt x="290" y="83"/>
                    <a:pt x="285" y="90"/>
                  </a:cubicBezTo>
                  <a:cubicBezTo>
                    <a:pt x="266" y="113"/>
                    <a:pt x="241" y="132"/>
                    <a:pt x="220" y="154"/>
                  </a:cubicBezTo>
                  <a:cubicBezTo>
                    <a:pt x="174" y="201"/>
                    <a:pt x="125" y="246"/>
                    <a:pt x="78" y="292"/>
                  </a:cubicBezTo>
                  <a:cubicBezTo>
                    <a:pt x="54" y="315"/>
                    <a:pt x="30" y="338"/>
                    <a:pt x="5" y="360"/>
                  </a:cubicBezTo>
                  <a:cubicBezTo>
                    <a:pt x="5" y="361"/>
                    <a:pt x="2" y="359"/>
                    <a:pt x="0" y="359"/>
                  </a:cubicBezTo>
                  <a:cubicBezTo>
                    <a:pt x="27" y="222"/>
                    <a:pt x="84" y="106"/>
                    <a:pt x="215" y="39"/>
                  </a:cubicBezTo>
                  <a:cubicBezTo>
                    <a:pt x="244" y="24"/>
                    <a:pt x="272" y="6"/>
                    <a:pt x="305" y="0"/>
                  </a:cubicBezTo>
                  <a:cubicBezTo>
                    <a:pt x="305" y="27"/>
                    <a:pt x="305" y="55"/>
                    <a:pt x="305" y="83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8" name="Freeform 26">
              <a:extLst>
                <a:ext uri="{FF2B5EF4-FFF2-40B4-BE49-F238E27FC236}">
                  <a16:creationId xmlns:a16="http://schemas.microsoft.com/office/drawing/2014/main" id="{2577A158-3371-4356-AC9F-9705FEFF97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9350" y="-406400"/>
              <a:ext cx="404813" cy="212725"/>
            </a:xfrm>
            <a:custGeom>
              <a:avLst/>
              <a:gdLst>
                <a:gd name="T0" fmla="*/ 276 w 276"/>
                <a:gd name="T1" fmla="*/ 0 h 145"/>
                <a:gd name="T2" fmla="*/ 242 w 276"/>
                <a:gd name="T3" fmla="*/ 44 h 145"/>
                <a:gd name="T4" fmla="*/ 178 w 276"/>
                <a:gd name="T5" fmla="*/ 109 h 145"/>
                <a:gd name="T6" fmla="*/ 148 w 276"/>
                <a:gd name="T7" fmla="*/ 145 h 145"/>
                <a:gd name="T8" fmla="*/ 0 w 276"/>
                <a:gd name="T9" fmla="*/ 145 h 145"/>
                <a:gd name="T10" fmla="*/ 75 w 276"/>
                <a:gd name="T11" fmla="*/ 81 h 145"/>
                <a:gd name="T12" fmla="*/ 276 w 276"/>
                <a:gd name="T13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6" h="145">
                  <a:moveTo>
                    <a:pt x="276" y="0"/>
                  </a:moveTo>
                  <a:cubicBezTo>
                    <a:pt x="275" y="23"/>
                    <a:pt x="255" y="32"/>
                    <a:pt x="242" y="44"/>
                  </a:cubicBezTo>
                  <a:cubicBezTo>
                    <a:pt x="219" y="64"/>
                    <a:pt x="197" y="86"/>
                    <a:pt x="178" y="109"/>
                  </a:cubicBezTo>
                  <a:cubicBezTo>
                    <a:pt x="168" y="121"/>
                    <a:pt x="151" y="127"/>
                    <a:pt x="148" y="145"/>
                  </a:cubicBezTo>
                  <a:cubicBezTo>
                    <a:pt x="99" y="145"/>
                    <a:pt x="49" y="145"/>
                    <a:pt x="0" y="145"/>
                  </a:cubicBezTo>
                  <a:cubicBezTo>
                    <a:pt x="19" y="117"/>
                    <a:pt x="47" y="99"/>
                    <a:pt x="75" y="81"/>
                  </a:cubicBezTo>
                  <a:cubicBezTo>
                    <a:pt x="137" y="42"/>
                    <a:pt x="204" y="16"/>
                    <a:pt x="276" y="0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9" name="Freeform 28">
              <a:extLst>
                <a:ext uri="{FF2B5EF4-FFF2-40B4-BE49-F238E27FC236}">
                  <a16:creationId xmlns:a16="http://schemas.microsoft.com/office/drawing/2014/main" id="{AA1A2CD5-03F7-4702-94B3-A1E1D73AED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5988" y="-1104900"/>
              <a:ext cx="260350" cy="306387"/>
            </a:xfrm>
            <a:custGeom>
              <a:avLst/>
              <a:gdLst>
                <a:gd name="T0" fmla="*/ 161 w 177"/>
                <a:gd name="T1" fmla="*/ 12 h 208"/>
                <a:gd name="T2" fmla="*/ 121 w 177"/>
                <a:gd name="T3" fmla="*/ 36 h 208"/>
                <a:gd name="T4" fmla="*/ 121 w 177"/>
                <a:gd name="T5" fmla="*/ 36 h 208"/>
                <a:gd name="T6" fmla="*/ 113 w 177"/>
                <a:gd name="T7" fmla="*/ 44 h 208"/>
                <a:gd name="T8" fmla="*/ 105 w 177"/>
                <a:gd name="T9" fmla="*/ 49 h 208"/>
                <a:gd name="T10" fmla="*/ 0 w 177"/>
                <a:gd name="T11" fmla="*/ 208 h 208"/>
                <a:gd name="T12" fmla="*/ 36 w 177"/>
                <a:gd name="T13" fmla="*/ 190 h 208"/>
                <a:gd name="T14" fmla="*/ 119 w 177"/>
                <a:gd name="T15" fmla="*/ 131 h 208"/>
                <a:gd name="T16" fmla="*/ 177 w 177"/>
                <a:gd name="T17" fmla="*/ 64 h 208"/>
                <a:gd name="T18" fmla="*/ 177 w 177"/>
                <a:gd name="T19" fmla="*/ 16 h 208"/>
                <a:gd name="T20" fmla="*/ 177 w 177"/>
                <a:gd name="T21" fmla="*/ 0 h 208"/>
                <a:gd name="T22" fmla="*/ 161 w 177"/>
                <a:gd name="T23" fmla="*/ 1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7" h="208">
                  <a:moveTo>
                    <a:pt x="161" y="12"/>
                  </a:moveTo>
                  <a:cubicBezTo>
                    <a:pt x="144" y="15"/>
                    <a:pt x="133" y="26"/>
                    <a:pt x="121" y="36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17" y="38"/>
                    <a:pt x="113" y="39"/>
                    <a:pt x="113" y="44"/>
                  </a:cubicBezTo>
                  <a:cubicBezTo>
                    <a:pt x="109" y="44"/>
                    <a:pt x="107" y="46"/>
                    <a:pt x="105" y="49"/>
                  </a:cubicBezTo>
                  <a:cubicBezTo>
                    <a:pt x="51" y="90"/>
                    <a:pt x="20" y="145"/>
                    <a:pt x="0" y="208"/>
                  </a:cubicBezTo>
                  <a:cubicBezTo>
                    <a:pt x="14" y="206"/>
                    <a:pt x="25" y="198"/>
                    <a:pt x="36" y="190"/>
                  </a:cubicBezTo>
                  <a:cubicBezTo>
                    <a:pt x="64" y="171"/>
                    <a:pt x="92" y="151"/>
                    <a:pt x="119" y="131"/>
                  </a:cubicBezTo>
                  <a:cubicBezTo>
                    <a:pt x="143" y="113"/>
                    <a:pt x="177" y="103"/>
                    <a:pt x="177" y="64"/>
                  </a:cubicBezTo>
                  <a:cubicBezTo>
                    <a:pt x="177" y="48"/>
                    <a:pt x="177" y="32"/>
                    <a:pt x="177" y="16"/>
                  </a:cubicBezTo>
                  <a:cubicBezTo>
                    <a:pt x="177" y="11"/>
                    <a:pt x="177" y="6"/>
                    <a:pt x="177" y="0"/>
                  </a:cubicBezTo>
                  <a:cubicBezTo>
                    <a:pt x="170" y="3"/>
                    <a:pt x="163" y="4"/>
                    <a:pt x="161" y="12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8905916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03848" y="181632"/>
            <a:ext cx="594015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03848" y="757696"/>
            <a:ext cx="5940152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accent2">
                    <a:lumMod val="50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2988000" cy="51435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078000" y="3507854"/>
            <a:ext cx="2988000" cy="16356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156000" y="3507854"/>
            <a:ext cx="2988000" cy="16356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078000" y="1791800"/>
            <a:ext cx="2988000" cy="16356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156000" y="1791800"/>
            <a:ext cx="2988000" cy="16356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68077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 userDrawn="1"/>
        </p:nvSpPr>
        <p:spPr>
          <a:xfrm>
            <a:off x="2915816" y="915566"/>
            <a:ext cx="3312368" cy="3312368"/>
          </a:xfrm>
          <a:prstGeom prst="ellipse">
            <a:avLst/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915816" y="2113414"/>
            <a:ext cx="3312368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915668" y="2689478"/>
            <a:ext cx="3312368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>
                    <a:lumMod val="50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176464" y="2181230"/>
            <a:ext cx="496753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76464" y="2734434"/>
            <a:ext cx="496753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accent2">
                    <a:lumMod val="50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userDrawn="1">
  <p:cSld name="Title + 1 colum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;p2"/>
          <p:cNvSpPr txBox="1">
            <a:spLocks noGrp="1"/>
          </p:cNvSpPr>
          <p:nvPr>
            <p:ph type="ctrTitle"/>
          </p:nvPr>
        </p:nvSpPr>
        <p:spPr>
          <a:xfrm>
            <a:off x="988068" y="98858"/>
            <a:ext cx="7169308" cy="649291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>
                <a:solidFill>
                  <a:srgbClr val="27348B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90689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PPTMON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98972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con sets layou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1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265510" y="848696"/>
            <a:ext cx="2670575" cy="4051921"/>
          </a:xfrm>
          <a:prstGeom prst="roundRect">
            <a:avLst>
              <a:gd name="adj" fmla="val 3968"/>
            </a:avLst>
          </a:prstGeom>
          <a:solidFill>
            <a:srgbClr val="984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 dirty="0">
              <a:solidFill>
                <a:srgbClr val="5E4028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342358" y="972506"/>
            <a:ext cx="98156" cy="3199323"/>
          </a:xfrm>
          <a:prstGeom prst="roundRect">
            <a:avLst>
              <a:gd name="adj" fmla="val 50000"/>
            </a:avLst>
          </a:prstGeom>
          <a:solidFill>
            <a:srgbClr val="FFFFFF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bg1"/>
              </a:solidFill>
            </a:endParaRPr>
          </a:p>
        </p:txBody>
      </p:sp>
      <p:grpSp>
        <p:nvGrpSpPr>
          <p:cNvPr id="6" name="Grupo 5"/>
          <p:cNvGrpSpPr/>
          <p:nvPr userDrawn="1"/>
        </p:nvGrpSpPr>
        <p:grpSpPr>
          <a:xfrm>
            <a:off x="1047037" y="1366632"/>
            <a:ext cx="1674186" cy="1419105"/>
            <a:chOff x="1476865" y="1865995"/>
            <a:chExt cx="2232248" cy="1337880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644E8BB-F13A-4AE0-889E-633DE4143787}"/>
                </a:ext>
              </a:extLst>
            </p:cNvPr>
            <p:cNvSpPr txBox="1"/>
            <p:nvPr userDrawn="1"/>
          </p:nvSpPr>
          <p:spPr>
            <a:xfrm>
              <a:off x="1476865" y="1865995"/>
              <a:ext cx="2232248" cy="73990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500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You can Resize without losing quality</a:t>
              </a:r>
              <a:endParaRPr lang="ko-KR" altLang="en-US" sz="15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2CE2B8B-ED32-491A-95B2-D28904BC432C}"/>
                </a:ext>
              </a:extLst>
            </p:cNvPr>
            <p:cNvSpPr txBox="1"/>
            <p:nvPr userDrawn="1"/>
          </p:nvSpPr>
          <p:spPr>
            <a:xfrm>
              <a:off x="1476865" y="2463966"/>
              <a:ext cx="2232248" cy="73990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500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You can Change Fill Color &amp;</a:t>
              </a:r>
            </a:p>
            <a:p>
              <a:pPr algn="r"/>
              <a:r>
                <a:rPr lang="en-US" altLang="ko-KR" sz="1500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Line Color</a:t>
              </a:r>
              <a:endParaRPr lang="ko-KR" altLang="en-US" sz="15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683251" y="3016435"/>
            <a:ext cx="2037972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00" b="1" dirty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GOOGLE </a:t>
            </a:r>
            <a:r>
              <a:rPr lang="en-US" altLang="ko-KR" sz="1800" b="1" baseline="0" dirty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SLIDES AND </a:t>
            </a:r>
            <a:r>
              <a:rPr lang="en-US" altLang="ko-KR" sz="1800" b="1" dirty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1800" b="1" dirty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PPT </a:t>
            </a:r>
          </a:p>
          <a:p>
            <a:pPr algn="r"/>
            <a:r>
              <a:rPr lang="en-US" altLang="ko-KR" sz="1800" b="1" dirty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TEMPLATES  </a:t>
            </a:r>
          </a:p>
        </p:txBody>
      </p:sp>
      <p:sp>
        <p:nvSpPr>
          <p:cNvPr id="25" name="Rounded Rectangle 3"/>
          <p:cNvSpPr/>
          <p:nvPr userDrawn="1"/>
        </p:nvSpPr>
        <p:spPr>
          <a:xfrm rot="5400000">
            <a:off x="1948932" y="3912560"/>
            <a:ext cx="76235" cy="1668469"/>
          </a:xfrm>
          <a:prstGeom prst="roundRect">
            <a:avLst>
              <a:gd name="adj" fmla="val 50000"/>
            </a:avLst>
          </a:prstGeom>
          <a:solidFill>
            <a:srgbClr val="FFFFFF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bg1"/>
              </a:solidFill>
            </a:endParaRP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7EDC76E3-3725-C0E3-A193-518C5F245457}"/>
              </a:ext>
            </a:extLst>
          </p:cNvPr>
          <p:cNvGrpSpPr/>
          <p:nvPr userDrawn="1"/>
        </p:nvGrpSpPr>
        <p:grpSpPr>
          <a:xfrm>
            <a:off x="2141952" y="972507"/>
            <a:ext cx="679333" cy="682777"/>
            <a:chOff x="2844390" y="1337313"/>
            <a:chExt cx="905777" cy="910369"/>
          </a:xfrm>
          <a:solidFill>
            <a:srgbClr val="FFFFFF">
              <a:alpha val="78000"/>
            </a:srgbClr>
          </a:solidFill>
        </p:grpSpPr>
        <p:sp>
          <p:nvSpPr>
            <p:cNvPr id="34" name="Rounded Rectangle 3"/>
            <p:cNvSpPr/>
            <p:nvPr userDrawn="1"/>
          </p:nvSpPr>
          <p:spPr>
            <a:xfrm rot="10800000">
              <a:off x="3620828" y="1341905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13">
                <a:solidFill>
                  <a:schemeClr val="bg1"/>
                </a:solidFill>
              </a:endParaRPr>
            </a:p>
          </p:txBody>
        </p:sp>
        <p:sp>
          <p:nvSpPr>
            <p:cNvPr id="35" name="Rounded Rectangle 3"/>
            <p:cNvSpPr/>
            <p:nvPr userDrawn="1"/>
          </p:nvSpPr>
          <p:spPr>
            <a:xfrm rot="5400000">
              <a:off x="3232609" y="949094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13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8205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o 15">
            <a:extLst>
              <a:ext uri="{FF2B5EF4-FFF2-40B4-BE49-F238E27FC236}">
                <a16:creationId xmlns:a16="http://schemas.microsoft.com/office/drawing/2014/main" id="{7DDD0B12-5B71-4EDE-B6AC-B3989A1FFC76}"/>
              </a:ext>
            </a:extLst>
          </p:cNvPr>
          <p:cNvGrpSpPr/>
          <p:nvPr userDrawn="1"/>
        </p:nvGrpSpPr>
        <p:grpSpPr>
          <a:xfrm rot="16200000">
            <a:off x="7933531" y="-64294"/>
            <a:ext cx="1146175" cy="1274763"/>
            <a:chOff x="7997825" y="0"/>
            <a:chExt cx="1146175" cy="1274763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695106E8-03F6-4544-A49C-E38B3650CCB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13738" y="387350"/>
              <a:ext cx="830262" cy="887413"/>
            </a:xfrm>
            <a:custGeom>
              <a:avLst/>
              <a:gdLst>
                <a:gd name="T0" fmla="*/ 220 w 640"/>
                <a:gd name="T1" fmla="*/ 556 h 556"/>
                <a:gd name="T2" fmla="*/ 0 w 640"/>
                <a:gd name="T3" fmla="*/ 556 h 556"/>
                <a:gd name="T4" fmla="*/ 30 w 640"/>
                <a:gd name="T5" fmla="*/ 479 h 556"/>
                <a:gd name="T6" fmla="*/ 154 w 640"/>
                <a:gd name="T7" fmla="*/ 391 h 556"/>
                <a:gd name="T8" fmla="*/ 307 w 640"/>
                <a:gd name="T9" fmla="*/ 325 h 556"/>
                <a:gd name="T10" fmla="*/ 451 w 640"/>
                <a:gd name="T11" fmla="*/ 173 h 556"/>
                <a:gd name="T12" fmla="*/ 463 w 640"/>
                <a:gd name="T13" fmla="*/ 144 h 556"/>
                <a:gd name="T14" fmla="*/ 499 w 640"/>
                <a:gd name="T15" fmla="*/ 126 h 556"/>
                <a:gd name="T16" fmla="*/ 582 w 640"/>
                <a:gd name="T17" fmla="*/ 67 h 556"/>
                <a:gd name="T18" fmla="*/ 640 w 640"/>
                <a:gd name="T19" fmla="*/ 0 h 556"/>
                <a:gd name="T20" fmla="*/ 640 w 640"/>
                <a:gd name="T21" fmla="*/ 232 h 556"/>
                <a:gd name="T22" fmla="*/ 619 w 640"/>
                <a:gd name="T23" fmla="*/ 239 h 556"/>
                <a:gd name="T24" fmla="*/ 551 w 640"/>
                <a:gd name="T25" fmla="*/ 265 h 556"/>
                <a:gd name="T26" fmla="*/ 426 w 640"/>
                <a:gd name="T27" fmla="*/ 288 h 556"/>
                <a:gd name="T28" fmla="*/ 292 w 640"/>
                <a:gd name="T29" fmla="*/ 370 h 556"/>
                <a:gd name="T30" fmla="*/ 268 w 640"/>
                <a:gd name="T31" fmla="*/ 426 h 556"/>
                <a:gd name="T32" fmla="*/ 220 w 640"/>
                <a:gd name="T33" fmla="*/ 556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40" h="556">
                  <a:moveTo>
                    <a:pt x="220" y="556"/>
                  </a:moveTo>
                  <a:cubicBezTo>
                    <a:pt x="147" y="556"/>
                    <a:pt x="73" y="556"/>
                    <a:pt x="0" y="556"/>
                  </a:cubicBezTo>
                  <a:cubicBezTo>
                    <a:pt x="4" y="528"/>
                    <a:pt x="12" y="502"/>
                    <a:pt x="30" y="479"/>
                  </a:cubicBezTo>
                  <a:cubicBezTo>
                    <a:pt x="62" y="437"/>
                    <a:pt x="107" y="413"/>
                    <a:pt x="154" y="391"/>
                  </a:cubicBezTo>
                  <a:cubicBezTo>
                    <a:pt x="204" y="368"/>
                    <a:pt x="257" y="350"/>
                    <a:pt x="307" y="325"/>
                  </a:cubicBezTo>
                  <a:cubicBezTo>
                    <a:pt x="372" y="291"/>
                    <a:pt x="423" y="242"/>
                    <a:pt x="451" y="173"/>
                  </a:cubicBezTo>
                  <a:cubicBezTo>
                    <a:pt x="455" y="164"/>
                    <a:pt x="459" y="154"/>
                    <a:pt x="463" y="144"/>
                  </a:cubicBezTo>
                  <a:cubicBezTo>
                    <a:pt x="477" y="142"/>
                    <a:pt x="488" y="134"/>
                    <a:pt x="499" y="126"/>
                  </a:cubicBezTo>
                  <a:cubicBezTo>
                    <a:pt x="527" y="107"/>
                    <a:pt x="555" y="87"/>
                    <a:pt x="582" y="67"/>
                  </a:cubicBezTo>
                  <a:cubicBezTo>
                    <a:pt x="606" y="49"/>
                    <a:pt x="640" y="39"/>
                    <a:pt x="640" y="0"/>
                  </a:cubicBezTo>
                  <a:cubicBezTo>
                    <a:pt x="640" y="78"/>
                    <a:pt x="640" y="155"/>
                    <a:pt x="640" y="232"/>
                  </a:cubicBezTo>
                  <a:cubicBezTo>
                    <a:pt x="632" y="231"/>
                    <a:pt x="626" y="235"/>
                    <a:pt x="619" y="239"/>
                  </a:cubicBezTo>
                  <a:cubicBezTo>
                    <a:pt x="597" y="250"/>
                    <a:pt x="574" y="258"/>
                    <a:pt x="551" y="265"/>
                  </a:cubicBezTo>
                  <a:cubicBezTo>
                    <a:pt x="510" y="277"/>
                    <a:pt x="467" y="279"/>
                    <a:pt x="426" y="288"/>
                  </a:cubicBezTo>
                  <a:cubicBezTo>
                    <a:pt x="372" y="300"/>
                    <a:pt x="324" y="322"/>
                    <a:pt x="292" y="370"/>
                  </a:cubicBezTo>
                  <a:cubicBezTo>
                    <a:pt x="281" y="387"/>
                    <a:pt x="276" y="407"/>
                    <a:pt x="268" y="426"/>
                  </a:cubicBezTo>
                  <a:cubicBezTo>
                    <a:pt x="249" y="468"/>
                    <a:pt x="239" y="514"/>
                    <a:pt x="220" y="556"/>
                  </a:cubicBezTo>
                  <a:close/>
                </a:path>
              </a:pathLst>
            </a:custGeom>
            <a:solidFill>
              <a:srgbClr val="EDBC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F53A324D-B935-4A68-AA64-5BDA36A5C34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189913" y="131763"/>
              <a:ext cx="954087" cy="1143000"/>
            </a:xfrm>
            <a:custGeom>
              <a:avLst/>
              <a:gdLst>
                <a:gd name="T0" fmla="*/ 559 w 736"/>
                <a:gd name="T1" fmla="*/ 304 h 716"/>
                <a:gd name="T2" fmla="*/ 547 w 736"/>
                <a:gd name="T3" fmla="*/ 333 h 716"/>
                <a:gd name="T4" fmla="*/ 403 w 736"/>
                <a:gd name="T5" fmla="*/ 485 h 716"/>
                <a:gd name="T6" fmla="*/ 250 w 736"/>
                <a:gd name="T7" fmla="*/ 551 h 716"/>
                <a:gd name="T8" fmla="*/ 126 w 736"/>
                <a:gd name="T9" fmla="*/ 639 h 716"/>
                <a:gd name="T10" fmla="*/ 96 w 736"/>
                <a:gd name="T11" fmla="*/ 716 h 716"/>
                <a:gd name="T12" fmla="*/ 0 w 736"/>
                <a:gd name="T13" fmla="*/ 716 h 716"/>
                <a:gd name="T14" fmla="*/ 30 w 736"/>
                <a:gd name="T15" fmla="*/ 680 h 716"/>
                <a:gd name="T16" fmla="*/ 94 w 736"/>
                <a:gd name="T17" fmla="*/ 615 h 716"/>
                <a:gd name="T18" fmla="*/ 128 w 736"/>
                <a:gd name="T19" fmla="*/ 571 h 716"/>
                <a:gd name="T20" fmla="*/ 220 w 736"/>
                <a:gd name="T21" fmla="*/ 542 h 716"/>
                <a:gd name="T22" fmla="*/ 412 w 736"/>
                <a:gd name="T23" fmla="*/ 338 h 716"/>
                <a:gd name="T24" fmla="*/ 431 w 736"/>
                <a:gd name="T25" fmla="*/ 276 h 716"/>
                <a:gd name="T26" fmla="*/ 436 w 736"/>
                <a:gd name="T27" fmla="*/ 277 h 716"/>
                <a:gd name="T28" fmla="*/ 509 w 736"/>
                <a:gd name="T29" fmla="*/ 209 h 716"/>
                <a:gd name="T30" fmla="*/ 651 w 736"/>
                <a:gd name="T31" fmla="*/ 71 h 716"/>
                <a:gd name="T32" fmla="*/ 716 w 736"/>
                <a:gd name="T33" fmla="*/ 7 h 716"/>
                <a:gd name="T34" fmla="*/ 736 w 736"/>
                <a:gd name="T35" fmla="*/ 0 h 716"/>
                <a:gd name="T36" fmla="*/ 736 w 736"/>
                <a:gd name="T37" fmla="*/ 96 h 716"/>
                <a:gd name="T38" fmla="*/ 719 w 736"/>
                <a:gd name="T39" fmla="*/ 108 h 716"/>
                <a:gd name="T40" fmla="*/ 720 w 736"/>
                <a:gd name="T41" fmla="*/ 108 h 716"/>
                <a:gd name="T42" fmla="*/ 680 w 736"/>
                <a:gd name="T43" fmla="*/ 132 h 716"/>
                <a:gd name="T44" fmla="*/ 680 w 736"/>
                <a:gd name="T45" fmla="*/ 132 h 716"/>
                <a:gd name="T46" fmla="*/ 671 w 736"/>
                <a:gd name="T47" fmla="*/ 140 h 716"/>
                <a:gd name="T48" fmla="*/ 672 w 736"/>
                <a:gd name="T49" fmla="*/ 140 h 716"/>
                <a:gd name="T50" fmla="*/ 664 w 736"/>
                <a:gd name="T51" fmla="*/ 145 h 716"/>
                <a:gd name="T52" fmla="*/ 559 w 736"/>
                <a:gd name="T53" fmla="*/ 304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6" h="716">
                  <a:moveTo>
                    <a:pt x="559" y="304"/>
                  </a:moveTo>
                  <a:cubicBezTo>
                    <a:pt x="555" y="314"/>
                    <a:pt x="551" y="324"/>
                    <a:pt x="547" y="333"/>
                  </a:cubicBezTo>
                  <a:cubicBezTo>
                    <a:pt x="519" y="402"/>
                    <a:pt x="468" y="451"/>
                    <a:pt x="403" y="485"/>
                  </a:cubicBezTo>
                  <a:cubicBezTo>
                    <a:pt x="353" y="510"/>
                    <a:pt x="300" y="528"/>
                    <a:pt x="250" y="551"/>
                  </a:cubicBezTo>
                  <a:cubicBezTo>
                    <a:pt x="203" y="573"/>
                    <a:pt x="158" y="597"/>
                    <a:pt x="126" y="639"/>
                  </a:cubicBezTo>
                  <a:cubicBezTo>
                    <a:pt x="108" y="662"/>
                    <a:pt x="100" y="688"/>
                    <a:pt x="96" y="716"/>
                  </a:cubicBezTo>
                  <a:cubicBezTo>
                    <a:pt x="64" y="716"/>
                    <a:pt x="32" y="716"/>
                    <a:pt x="0" y="716"/>
                  </a:cubicBezTo>
                  <a:cubicBezTo>
                    <a:pt x="3" y="698"/>
                    <a:pt x="20" y="692"/>
                    <a:pt x="30" y="680"/>
                  </a:cubicBezTo>
                  <a:cubicBezTo>
                    <a:pt x="49" y="657"/>
                    <a:pt x="71" y="635"/>
                    <a:pt x="94" y="615"/>
                  </a:cubicBezTo>
                  <a:cubicBezTo>
                    <a:pt x="107" y="603"/>
                    <a:pt x="127" y="594"/>
                    <a:pt x="128" y="571"/>
                  </a:cubicBezTo>
                  <a:cubicBezTo>
                    <a:pt x="159" y="561"/>
                    <a:pt x="190" y="552"/>
                    <a:pt x="220" y="542"/>
                  </a:cubicBezTo>
                  <a:cubicBezTo>
                    <a:pt x="320" y="507"/>
                    <a:pt x="380" y="436"/>
                    <a:pt x="412" y="338"/>
                  </a:cubicBezTo>
                  <a:cubicBezTo>
                    <a:pt x="418" y="317"/>
                    <a:pt x="425" y="296"/>
                    <a:pt x="431" y="276"/>
                  </a:cubicBezTo>
                  <a:cubicBezTo>
                    <a:pt x="433" y="276"/>
                    <a:pt x="436" y="278"/>
                    <a:pt x="436" y="277"/>
                  </a:cubicBezTo>
                  <a:cubicBezTo>
                    <a:pt x="461" y="255"/>
                    <a:pt x="485" y="232"/>
                    <a:pt x="509" y="209"/>
                  </a:cubicBezTo>
                  <a:cubicBezTo>
                    <a:pt x="556" y="163"/>
                    <a:pt x="605" y="118"/>
                    <a:pt x="651" y="71"/>
                  </a:cubicBezTo>
                  <a:cubicBezTo>
                    <a:pt x="672" y="49"/>
                    <a:pt x="697" y="30"/>
                    <a:pt x="716" y="7"/>
                  </a:cubicBezTo>
                  <a:cubicBezTo>
                    <a:pt x="721" y="0"/>
                    <a:pt x="728" y="0"/>
                    <a:pt x="736" y="0"/>
                  </a:cubicBezTo>
                  <a:cubicBezTo>
                    <a:pt x="736" y="32"/>
                    <a:pt x="736" y="64"/>
                    <a:pt x="736" y="96"/>
                  </a:cubicBezTo>
                  <a:cubicBezTo>
                    <a:pt x="729" y="99"/>
                    <a:pt x="722" y="100"/>
                    <a:pt x="719" y="108"/>
                  </a:cubicBezTo>
                  <a:cubicBezTo>
                    <a:pt x="720" y="108"/>
                    <a:pt x="720" y="108"/>
                    <a:pt x="720" y="108"/>
                  </a:cubicBezTo>
                  <a:cubicBezTo>
                    <a:pt x="703" y="111"/>
                    <a:pt x="692" y="122"/>
                    <a:pt x="680" y="132"/>
                  </a:cubicBezTo>
                  <a:cubicBezTo>
                    <a:pt x="680" y="132"/>
                    <a:pt x="680" y="132"/>
                    <a:pt x="680" y="132"/>
                  </a:cubicBezTo>
                  <a:cubicBezTo>
                    <a:pt x="676" y="134"/>
                    <a:pt x="672" y="135"/>
                    <a:pt x="671" y="140"/>
                  </a:cubicBezTo>
                  <a:cubicBezTo>
                    <a:pt x="672" y="140"/>
                    <a:pt x="672" y="140"/>
                    <a:pt x="672" y="140"/>
                  </a:cubicBezTo>
                  <a:cubicBezTo>
                    <a:pt x="668" y="140"/>
                    <a:pt x="666" y="142"/>
                    <a:pt x="664" y="145"/>
                  </a:cubicBezTo>
                  <a:cubicBezTo>
                    <a:pt x="610" y="186"/>
                    <a:pt x="579" y="241"/>
                    <a:pt x="559" y="304"/>
                  </a:cubicBezTo>
                  <a:close/>
                </a:path>
              </a:pathLst>
            </a:custGeom>
            <a:solidFill>
              <a:srgbClr val="FAD0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C6A92BD9-7363-47C4-A04B-9A1406498C3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77275" y="892175"/>
              <a:ext cx="466725" cy="382588"/>
            </a:xfrm>
            <a:custGeom>
              <a:avLst/>
              <a:gdLst>
                <a:gd name="T0" fmla="*/ 360 w 360"/>
                <a:gd name="T1" fmla="*/ 0 h 240"/>
                <a:gd name="T2" fmla="*/ 360 w 360"/>
                <a:gd name="T3" fmla="*/ 228 h 240"/>
                <a:gd name="T4" fmla="*/ 348 w 360"/>
                <a:gd name="T5" fmla="*/ 240 h 240"/>
                <a:gd name="T6" fmla="*/ 0 w 360"/>
                <a:gd name="T7" fmla="*/ 240 h 240"/>
                <a:gd name="T8" fmla="*/ 152 w 360"/>
                <a:gd name="T9" fmla="*/ 80 h 240"/>
                <a:gd name="T10" fmla="*/ 302 w 360"/>
                <a:gd name="T11" fmla="*/ 31 h 240"/>
                <a:gd name="T12" fmla="*/ 360 w 360"/>
                <a:gd name="T13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0" h="240">
                  <a:moveTo>
                    <a:pt x="360" y="0"/>
                  </a:moveTo>
                  <a:cubicBezTo>
                    <a:pt x="360" y="76"/>
                    <a:pt x="360" y="152"/>
                    <a:pt x="360" y="228"/>
                  </a:cubicBezTo>
                  <a:cubicBezTo>
                    <a:pt x="360" y="238"/>
                    <a:pt x="358" y="240"/>
                    <a:pt x="348" y="240"/>
                  </a:cubicBezTo>
                  <a:cubicBezTo>
                    <a:pt x="232" y="240"/>
                    <a:pt x="116" y="240"/>
                    <a:pt x="0" y="240"/>
                  </a:cubicBezTo>
                  <a:cubicBezTo>
                    <a:pt x="15" y="162"/>
                    <a:pt x="67" y="98"/>
                    <a:pt x="152" y="80"/>
                  </a:cubicBezTo>
                  <a:cubicBezTo>
                    <a:pt x="204" y="70"/>
                    <a:pt x="256" y="58"/>
                    <a:pt x="302" y="31"/>
                  </a:cubicBezTo>
                  <a:cubicBezTo>
                    <a:pt x="321" y="20"/>
                    <a:pt x="341" y="10"/>
                    <a:pt x="360" y="0"/>
                  </a:cubicBezTo>
                  <a:close/>
                </a:path>
              </a:pathLst>
            </a:custGeom>
            <a:solidFill>
              <a:srgbClr val="5A38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12B11D9A-AD18-4AF7-BB06-7146DC746B8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599488" y="755650"/>
              <a:ext cx="544512" cy="519113"/>
            </a:xfrm>
            <a:custGeom>
              <a:avLst/>
              <a:gdLst>
                <a:gd name="T0" fmla="*/ 420 w 420"/>
                <a:gd name="T1" fmla="*/ 85 h 325"/>
                <a:gd name="T2" fmla="*/ 362 w 420"/>
                <a:gd name="T3" fmla="*/ 116 h 325"/>
                <a:gd name="T4" fmla="*/ 212 w 420"/>
                <a:gd name="T5" fmla="*/ 165 h 325"/>
                <a:gd name="T6" fmla="*/ 60 w 420"/>
                <a:gd name="T7" fmla="*/ 325 h 325"/>
                <a:gd name="T8" fmla="*/ 0 w 420"/>
                <a:gd name="T9" fmla="*/ 325 h 325"/>
                <a:gd name="T10" fmla="*/ 48 w 420"/>
                <a:gd name="T11" fmla="*/ 195 h 325"/>
                <a:gd name="T12" fmla="*/ 72 w 420"/>
                <a:gd name="T13" fmla="*/ 139 h 325"/>
                <a:gd name="T14" fmla="*/ 206 w 420"/>
                <a:gd name="T15" fmla="*/ 57 h 325"/>
                <a:gd name="T16" fmla="*/ 331 w 420"/>
                <a:gd name="T17" fmla="*/ 34 h 325"/>
                <a:gd name="T18" fmla="*/ 399 w 420"/>
                <a:gd name="T19" fmla="*/ 8 h 325"/>
                <a:gd name="T20" fmla="*/ 420 w 420"/>
                <a:gd name="T21" fmla="*/ 1 h 325"/>
                <a:gd name="T22" fmla="*/ 420 w 420"/>
                <a:gd name="T23" fmla="*/ 8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0" h="325">
                  <a:moveTo>
                    <a:pt x="420" y="85"/>
                  </a:moveTo>
                  <a:cubicBezTo>
                    <a:pt x="401" y="95"/>
                    <a:pt x="381" y="105"/>
                    <a:pt x="362" y="116"/>
                  </a:cubicBezTo>
                  <a:cubicBezTo>
                    <a:pt x="316" y="143"/>
                    <a:pt x="264" y="155"/>
                    <a:pt x="212" y="165"/>
                  </a:cubicBezTo>
                  <a:cubicBezTo>
                    <a:pt x="127" y="183"/>
                    <a:pt x="75" y="247"/>
                    <a:pt x="60" y="325"/>
                  </a:cubicBezTo>
                  <a:cubicBezTo>
                    <a:pt x="40" y="325"/>
                    <a:pt x="20" y="325"/>
                    <a:pt x="0" y="325"/>
                  </a:cubicBezTo>
                  <a:cubicBezTo>
                    <a:pt x="19" y="283"/>
                    <a:pt x="29" y="237"/>
                    <a:pt x="48" y="195"/>
                  </a:cubicBezTo>
                  <a:cubicBezTo>
                    <a:pt x="56" y="176"/>
                    <a:pt x="61" y="156"/>
                    <a:pt x="72" y="139"/>
                  </a:cubicBezTo>
                  <a:cubicBezTo>
                    <a:pt x="104" y="91"/>
                    <a:pt x="152" y="69"/>
                    <a:pt x="206" y="57"/>
                  </a:cubicBezTo>
                  <a:cubicBezTo>
                    <a:pt x="247" y="48"/>
                    <a:pt x="290" y="46"/>
                    <a:pt x="331" y="34"/>
                  </a:cubicBezTo>
                  <a:cubicBezTo>
                    <a:pt x="354" y="27"/>
                    <a:pt x="377" y="19"/>
                    <a:pt x="399" y="8"/>
                  </a:cubicBezTo>
                  <a:cubicBezTo>
                    <a:pt x="406" y="4"/>
                    <a:pt x="412" y="0"/>
                    <a:pt x="420" y="1"/>
                  </a:cubicBezTo>
                  <a:cubicBezTo>
                    <a:pt x="420" y="29"/>
                    <a:pt x="420" y="57"/>
                    <a:pt x="420" y="85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B017473A-6AE5-4714-9AF4-3DA3D58C87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48713" y="0"/>
              <a:ext cx="395287" cy="576263"/>
            </a:xfrm>
            <a:custGeom>
              <a:avLst/>
              <a:gdLst>
                <a:gd name="T0" fmla="*/ 305 w 305"/>
                <a:gd name="T1" fmla="*/ 83 h 361"/>
                <a:gd name="T2" fmla="*/ 285 w 305"/>
                <a:gd name="T3" fmla="*/ 90 h 361"/>
                <a:gd name="T4" fmla="*/ 220 w 305"/>
                <a:gd name="T5" fmla="*/ 154 h 361"/>
                <a:gd name="T6" fmla="*/ 78 w 305"/>
                <a:gd name="T7" fmla="*/ 292 h 361"/>
                <a:gd name="T8" fmla="*/ 5 w 305"/>
                <a:gd name="T9" fmla="*/ 360 h 361"/>
                <a:gd name="T10" fmla="*/ 0 w 305"/>
                <a:gd name="T11" fmla="*/ 359 h 361"/>
                <a:gd name="T12" fmla="*/ 215 w 305"/>
                <a:gd name="T13" fmla="*/ 39 h 361"/>
                <a:gd name="T14" fmla="*/ 305 w 305"/>
                <a:gd name="T15" fmla="*/ 0 h 361"/>
                <a:gd name="T16" fmla="*/ 305 w 305"/>
                <a:gd name="T17" fmla="*/ 83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5" h="361">
                  <a:moveTo>
                    <a:pt x="305" y="83"/>
                  </a:moveTo>
                  <a:cubicBezTo>
                    <a:pt x="297" y="83"/>
                    <a:pt x="290" y="83"/>
                    <a:pt x="285" y="90"/>
                  </a:cubicBezTo>
                  <a:cubicBezTo>
                    <a:pt x="266" y="113"/>
                    <a:pt x="241" y="132"/>
                    <a:pt x="220" y="154"/>
                  </a:cubicBezTo>
                  <a:cubicBezTo>
                    <a:pt x="174" y="201"/>
                    <a:pt x="125" y="246"/>
                    <a:pt x="78" y="292"/>
                  </a:cubicBezTo>
                  <a:cubicBezTo>
                    <a:pt x="54" y="315"/>
                    <a:pt x="30" y="338"/>
                    <a:pt x="5" y="360"/>
                  </a:cubicBezTo>
                  <a:cubicBezTo>
                    <a:pt x="5" y="361"/>
                    <a:pt x="2" y="359"/>
                    <a:pt x="0" y="359"/>
                  </a:cubicBezTo>
                  <a:cubicBezTo>
                    <a:pt x="27" y="222"/>
                    <a:pt x="84" y="106"/>
                    <a:pt x="215" y="39"/>
                  </a:cubicBezTo>
                  <a:cubicBezTo>
                    <a:pt x="244" y="24"/>
                    <a:pt x="272" y="6"/>
                    <a:pt x="305" y="0"/>
                  </a:cubicBezTo>
                  <a:cubicBezTo>
                    <a:pt x="305" y="27"/>
                    <a:pt x="305" y="55"/>
                    <a:pt x="305" y="83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3C357654-F73A-473F-AB28-AE09D8186FC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97825" y="1042988"/>
              <a:ext cx="357187" cy="231775"/>
            </a:xfrm>
            <a:custGeom>
              <a:avLst/>
              <a:gdLst>
                <a:gd name="T0" fmla="*/ 276 w 276"/>
                <a:gd name="T1" fmla="*/ 0 h 145"/>
                <a:gd name="T2" fmla="*/ 242 w 276"/>
                <a:gd name="T3" fmla="*/ 44 h 145"/>
                <a:gd name="T4" fmla="*/ 178 w 276"/>
                <a:gd name="T5" fmla="*/ 109 h 145"/>
                <a:gd name="T6" fmla="*/ 148 w 276"/>
                <a:gd name="T7" fmla="*/ 145 h 145"/>
                <a:gd name="T8" fmla="*/ 0 w 276"/>
                <a:gd name="T9" fmla="*/ 145 h 145"/>
                <a:gd name="T10" fmla="*/ 75 w 276"/>
                <a:gd name="T11" fmla="*/ 81 h 145"/>
                <a:gd name="T12" fmla="*/ 276 w 276"/>
                <a:gd name="T13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6" h="145">
                  <a:moveTo>
                    <a:pt x="276" y="0"/>
                  </a:moveTo>
                  <a:cubicBezTo>
                    <a:pt x="275" y="23"/>
                    <a:pt x="255" y="32"/>
                    <a:pt x="242" y="44"/>
                  </a:cubicBezTo>
                  <a:cubicBezTo>
                    <a:pt x="219" y="64"/>
                    <a:pt x="197" y="86"/>
                    <a:pt x="178" y="109"/>
                  </a:cubicBezTo>
                  <a:cubicBezTo>
                    <a:pt x="168" y="121"/>
                    <a:pt x="151" y="127"/>
                    <a:pt x="148" y="145"/>
                  </a:cubicBezTo>
                  <a:cubicBezTo>
                    <a:pt x="99" y="145"/>
                    <a:pt x="49" y="145"/>
                    <a:pt x="0" y="145"/>
                  </a:cubicBezTo>
                  <a:cubicBezTo>
                    <a:pt x="19" y="117"/>
                    <a:pt x="47" y="99"/>
                    <a:pt x="75" y="81"/>
                  </a:cubicBezTo>
                  <a:cubicBezTo>
                    <a:pt x="137" y="42"/>
                    <a:pt x="204" y="16"/>
                    <a:pt x="276" y="0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1B0C1A31-4E05-4757-9DD4-8DB1794892B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913813" y="285750"/>
              <a:ext cx="230187" cy="331788"/>
            </a:xfrm>
            <a:custGeom>
              <a:avLst/>
              <a:gdLst>
                <a:gd name="T0" fmla="*/ 161 w 177"/>
                <a:gd name="T1" fmla="*/ 12 h 208"/>
                <a:gd name="T2" fmla="*/ 121 w 177"/>
                <a:gd name="T3" fmla="*/ 36 h 208"/>
                <a:gd name="T4" fmla="*/ 121 w 177"/>
                <a:gd name="T5" fmla="*/ 36 h 208"/>
                <a:gd name="T6" fmla="*/ 113 w 177"/>
                <a:gd name="T7" fmla="*/ 44 h 208"/>
                <a:gd name="T8" fmla="*/ 105 w 177"/>
                <a:gd name="T9" fmla="*/ 49 h 208"/>
                <a:gd name="T10" fmla="*/ 0 w 177"/>
                <a:gd name="T11" fmla="*/ 208 h 208"/>
                <a:gd name="T12" fmla="*/ 36 w 177"/>
                <a:gd name="T13" fmla="*/ 190 h 208"/>
                <a:gd name="T14" fmla="*/ 119 w 177"/>
                <a:gd name="T15" fmla="*/ 131 h 208"/>
                <a:gd name="T16" fmla="*/ 177 w 177"/>
                <a:gd name="T17" fmla="*/ 64 h 208"/>
                <a:gd name="T18" fmla="*/ 177 w 177"/>
                <a:gd name="T19" fmla="*/ 16 h 208"/>
                <a:gd name="T20" fmla="*/ 177 w 177"/>
                <a:gd name="T21" fmla="*/ 0 h 208"/>
                <a:gd name="T22" fmla="*/ 161 w 177"/>
                <a:gd name="T23" fmla="*/ 1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7" h="208">
                  <a:moveTo>
                    <a:pt x="161" y="12"/>
                  </a:moveTo>
                  <a:cubicBezTo>
                    <a:pt x="144" y="15"/>
                    <a:pt x="133" y="26"/>
                    <a:pt x="121" y="36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17" y="38"/>
                    <a:pt x="113" y="39"/>
                    <a:pt x="113" y="44"/>
                  </a:cubicBezTo>
                  <a:cubicBezTo>
                    <a:pt x="109" y="44"/>
                    <a:pt x="107" y="46"/>
                    <a:pt x="105" y="49"/>
                  </a:cubicBezTo>
                  <a:cubicBezTo>
                    <a:pt x="51" y="90"/>
                    <a:pt x="20" y="145"/>
                    <a:pt x="0" y="208"/>
                  </a:cubicBezTo>
                  <a:cubicBezTo>
                    <a:pt x="14" y="206"/>
                    <a:pt x="25" y="198"/>
                    <a:pt x="36" y="190"/>
                  </a:cubicBezTo>
                  <a:cubicBezTo>
                    <a:pt x="64" y="171"/>
                    <a:pt x="92" y="151"/>
                    <a:pt x="119" y="131"/>
                  </a:cubicBezTo>
                  <a:cubicBezTo>
                    <a:pt x="143" y="113"/>
                    <a:pt x="177" y="103"/>
                    <a:pt x="177" y="64"/>
                  </a:cubicBezTo>
                  <a:cubicBezTo>
                    <a:pt x="177" y="48"/>
                    <a:pt x="177" y="32"/>
                    <a:pt x="177" y="16"/>
                  </a:cubicBezTo>
                  <a:cubicBezTo>
                    <a:pt x="177" y="11"/>
                    <a:pt x="177" y="6"/>
                    <a:pt x="177" y="0"/>
                  </a:cubicBezTo>
                  <a:cubicBezTo>
                    <a:pt x="170" y="3"/>
                    <a:pt x="163" y="4"/>
                    <a:pt x="161" y="12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>
                    <a:lumMod val="50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0851C60F-DCC3-40B0-A2F6-98C81E8381F2}"/>
              </a:ext>
            </a:extLst>
          </p:cNvPr>
          <p:cNvSpPr>
            <a:spLocks/>
          </p:cNvSpPr>
          <p:nvPr userDrawn="1"/>
        </p:nvSpPr>
        <p:spPr bwMode="auto">
          <a:xfrm rot="10800000">
            <a:off x="0" y="4385804"/>
            <a:ext cx="9144000" cy="767334"/>
          </a:xfrm>
          <a:custGeom>
            <a:avLst/>
            <a:gdLst>
              <a:gd name="T0" fmla="*/ 1545 w 1920"/>
              <a:gd name="T1" fmla="*/ 510 h 510"/>
              <a:gd name="T2" fmla="*/ 1399 w 1920"/>
              <a:gd name="T3" fmla="*/ 499 h 510"/>
              <a:gd name="T4" fmla="*/ 1160 w 1920"/>
              <a:gd name="T5" fmla="*/ 418 h 510"/>
              <a:gd name="T6" fmla="*/ 931 w 1920"/>
              <a:gd name="T7" fmla="*/ 309 h 510"/>
              <a:gd name="T8" fmla="*/ 585 w 1920"/>
              <a:gd name="T9" fmla="*/ 204 h 510"/>
              <a:gd name="T10" fmla="*/ 246 w 1920"/>
              <a:gd name="T11" fmla="*/ 219 h 510"/>
              <a:gd name="T12" fmla="*/ 0 w 1920"/>
              <a:gd name="T13" fmla="*/ 294 h 510"/>
              <a:gd name="T14" fmla="*/ 0 w 1920"/>
              <a:gd name="T15" fmla="*/ 11 h 510"/>
              <a:gd name="T16" fmla="*/ 11 w 1920"/>
              <a:gd name="T17" fmla="*/ 0 h 510"/>
              <a:gd name="T18" fmla="*/ 1909 w 1920"/>
              <a:gd name="T19" fmla="*/ 0 h 510"/>
              <a:gd name="T20" fmla="*/ 1920 w 1920"/>
              <a:gd name="T21" fmla="*/ 11 h 510"/>
              <a:gd name="T22" fmla="*/ 1920 w 1920"/>
              <a:gd name="T23" fmla="*/ 261 h 510"/>
              <a:gd name="T24" fmla="*/ 1828 w 1920"/>
              <a:gd name="T25" fmla="*/ 329 h 510"/>
              <a:gd name="T26" fmla="*/ 1803 w 1920"/>
              <a:gd name="T27" fmla="*/ 344 h 510"/>
              <a:gd name="T28" fmla="*/ 1800 w 1920"/>
              <a:gd name="T29" fmla="*/ 346 h 510"/>
              <a:gd name="T30" fmla="*/ 1800 w 1920"/>
              <a:gd name="T31" fmla="*/ 346 h 510"/>
              <a:gd name="T32" fmla="*/ 1766 w 1920"/>
              <a:gd name="T33" fmla="*/ 362 h 510"/>
              <a:gd name="T34" fmla="*/ 1649 w 1920"/>
              <a:gd name="T35" fmla="*/ 404 h 510"/>
              <a:gd name="T36" fmla="*/ 1570 w 1920"/>
              <a:gd name="T37" fmla="*/ 417 h 510"/>
              <a:gd name="T38" fmla="*/ 1457 w 1920"/>
              <a:gd name="T39" fmla="*/ 417 h 510"/>
              <a:gd name="T40" fmla="*/ 1393 w 1920"/>
              <a:gd name="T41" fmla="*/ 408 h 510"/>
              <a:gd name="T42" fmla="*/ 1325 w 1920"/>
              <a:gd name="T43" fmla="*/ 390 h 510"/>
              <a:gd name="T44" fmla="*/ 1290 w 1920"/>
              <a:gd name="T45" fmla="*/ 379 h 510"/>
              <a:gd name="T46" fmla="*/ 1260 w 1920"/>
              <a:gd name="T47" fmla="*/ 368 h 510"/>
              <a:gd name="T48" fmla="*/ 1209 w 1920"/>
              <a:gd name="T49" fmla="*/ 346 h 510"/>
              <a:gd name="T50" fmla="*/ 1206 w 1920"/>
              <a:gd name="T51" fmla="*/ 343 h 510"/>
              <a:gd name="T52" fmla="*/ 1205 w 1920"/>
              <a:gd name="T53" fmla="*/ 343 h 510"/>
              <a:gd name="T54" fmla="*/ 1067 w 1920"/>
              <a:gd name="T55" fmla="*/ 272 h 510"/>
              <a:gd name="T56" fmla="*/ 1058 w 1920"/>
              <a:gd name="T57" fmla="*/ 269 h 510"/>
              <a:gd name="T58" fmla="*/ 1034 w 1920"/>
              <a:gd name="T59" fmla="*/ 254 h 510"/>
              <a:gd name="T60" fmla="*/ 997 w 1920"/>
              <a:gd name="T61" fmla="*/ 234 h 510"/>
              <a:gd name="T62" fmla="*/ 930 w 1920"/>
              <a:gd name="T63" fmla="*/ 199 h 510"/>
              <a:gd name="T64" fmla="*/ 838 w 1920"/>
              <a:gd name="T65" fmla="*/ 151 h 510"/>
              <a:gd name="T66" fmla="*/ 770 w 1920"/>
              <a:gd name="T67" fmla="*/ 125 h 510"/>
              <a:gd name="T68" fmla="*/ 640 w 1920"/>
              <a:gd name="T69" fmla="*/ 92 h 510"/>
              <a:gd name="T70" fmla="*/ 495 w 1920"/>
              <a:gd name="T71" fmla="*/ 81 h 510"/>
              <a:gd name="T72" fmla="*/ 570 w 1920"/>
              <a:gd name="T73" fmla="*/ 92 h 510"/>
              <a:gd name="T74" fmla="*/ 648 w 1920"/>
              <a:gd name="T75" fmla="*/ 104 h 510"/>
              <a:gd name="T76" fmla="*/ 818 w 1920"/>
              <a:gd name="T77" fmla="*/ 170 h 510"/>
              <a:gd name="T78" fmla="*/ 923 w 1920"/>
              <a:gd name="T79" fmla="*/ 224 h 510"/>
              <a:gd name="T80" fmla="*/ 1055 w 1920"/>
              <a:gd name="T81" fmla="*/ 304 h 510"/>
              <a:gd name="T82" fmla="*/ 1088 w 1920"/>
              <a:gd name="T83" fmla="*/ 323 h 510"/>
              <a:gd name="T84" fmla="*/ 1128 w 1920"/>
              <a:gd name="T85" fmla="*/ 349 h 510"/>
              <a:gd name="T86" fmla="*/ 1189 w 1920"/>
              <a:gd name="T87" fmla="*/ 381 h 510"/>
              <a:gd name="T88" fmla="*/ 1195 w 1920"/>
              <a:gd name="T89" fmla="*/ 384 h 510"/>
              <a:gd name="T90" fmla="*/ 1257 w 1920"/>
              <a:gd name="T91" fmla="*/ 415 h 510"/>
              <a:gd name="T92" fmla="*/ 1306 w 1920"/>
              <a:gd name="T93" fmla="*/ 436 h 510"/>
              <a:gd name="T94" fmla="*/ 1312 w 1920"/>
              <a:gd name="T95" fmla="*/ 438 h 510"/>
              <a:gd name="T96" fmla="*/ 1313 w 1920"/>
              <a:gd name="T97" fmla="*/ 439 h 510"/>
              <a:gd name="T98" fmla="*/ 1361 w 1920"/>
              <a:gd name="T99" fmla="*/ 459 h 510"/>
              <a:gd name="T100" fmla="*/ 1391 w 1920"/>
              <a:gd name="T101" fmla="*/ 468 h 510"/>
              <a:gd name="T102" fmla="*/ 1425 w 1920"/>
              <a:gd name="T103" fmla="*/ 476 h 510"/>
              <a:gd name="T104" fmla="*/ 1454 w 1920"/>
              <a:gd name="T105" fmla="*/ 478 h 510"/>
              <a:gd name="T106" fmla="*/ 1513 w 1920"/>
              <a:gd name="T107" fmla="*/ 485 h 510"/>
              <a:gd name="T108" fmla="*/ 1581 w 1920"/>
              <a:gd name="T109" fmla="*/ 485 h 510"/>
              <a:gd name="T110" fmla="*/ 1637 w 1920"/>
              <a:gd name="T111" fmla="*/ 481 h 510"/>
              <a:gd name="T112" fmla="*/ 1765 w 1920"/>
              <a:gd name="T113" fmla="*/ 446 h 510"/>
              <a:gd name="T114" fmla="*/ 1786 w 1920"/>
              <a:gd name="T115" fmla="*/ 437 h 510"/>
              <a:gd name="T116" fmla="*/ 1791 w 1920"/>
              <a:gd name="T117" fmla="*/ 439 h 510"/>
              <a:gd name="T118" fmla="*/ 1786 w 1920"/>
              <a:gd name="T119" fmla="*/ 444 h 510"/>
              <a:gd name="T120" fmla="*/ 1717 w 1920"/>
              <a:gd name="T121" fmla="*/ 475 h 510"/>
              <a:gd name="T122" fmla="*/ 1644 w 1920"/>
              <a:gd name="T123" fmla="*/ 496 h 510"/>
              <a:gd name="T124" fmla="*/ 1545 w 1920"/>
              <a:gd name="T125" fmla="*/ 510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920" h="510">
                <a:moveTo>
                  <a:pt x="1545" y="510"/>
                </a:moveTo>
                <a:cubicBezTo>
                  <a:pt x="1496" y="509"/>
                  <a:pt x="1447" y="509"/>
                  <a:pt x="1399" y="499"/>
                </a:cubicBezTo>
                <a:cubicBezTo>
                  <a:pt x="1316" y="482"/>
                  <a:pt x="1237" y="454"/>
                  <a:pt x="1160" y="418"/>
                </a:cubicBezTo>
                <a:cubicBezTo>
                  <a:pt x="1083" y="383"/>
                  <a:pt x="1008" y="345"/>
                  <a:pt x="931" y="309"/>
                </a:cubicBezTo>
                <a:cubicBezTo>
                  <a:pt x="821" y="257"/>
                  <a:pt x="706" y="220"/>
                  <a:pt x="585" y="204"/>
                </a:cubicBezTo>
                <a:cubicBezTo>
                  <a:pt x="471" y="188"/>
                  <a:pt x="358" y="196"/>
                  <a:pt x="246" y="219"/>
                </a:cubicBezTo>
                <a:cubicBezTo>
                  <a:pt x="161" y="236"/>
                  <a:pt x="80" y="262"/>
                  <a:pt x="0" y="294"/>
                </a:cubicBezTo>
                <a:cubicBezTo>
                  <a:pt x="0" y="200"/>
                  <a:pt x="0" y="105"/>
                  <a:pt x="0" y="11"/>
                </a:cubicBezTo>
                <a:cubicBezTo>
                  <a:pt x="0" y="2"/>
                  <a:pt x="2" y="0"/>
                  <a:pt x="11" y="0"/>
                </a:cubicBezTo>
                <a:cubicBezTo>
                  <a:pt x="644" y="0"/>
                  <a:pt x="1276" y="0"/>
                  <a:pt x="1909" y="0"/>
                </a:cubicBezTo>
                <a:cubicBezTo>
                  <a:pt x="1918" y="0"/>
                  <a:pt x="1920" y="2"/>
                  <a:pt x="1920" y="11"/>
                </a:cubicBezTo>
                <a:cubicBezTo>
                  <a:pt x="1920" y="94"/>
                  <a:pt x="1920" y="177"/>
                  <a:pt x="1920" y="261"/>
                </a:cubicBezTo>
                <a:cubicBezTo>
                  <a:pt x="1889" y="283"/>
                  <a:pt x="1861" y="309"/>
                  <a:pt x="1828" y="329"/>
                </a:cubicBezTo>
                <a:cubicBezTo>
                  <a:pt x="1820" y="334"/>
                  <a:pt x="1808" y="333"/>
                  <a:pt x="1803" y="344"/>
                </a:cubicBezTo>
                <a:cubicBezTo>
                  <a:pt x="1802" y="345"/>
                  <a:pt x="1801" y="346"/>
                  <a:pt x="1800" y="346"/>
                </a:cubicBezTo>
                <a:cubicBezTo>
                  <a:pt x="1800" y="346"/>
                  <a:pt x="1800" y="346"/>
                  <a:pt x="1800" y="346"/>
                </a:cubicBezTo>
                <a:cubicBezTo>
                  <a:pt x="1787" y="349"/>
                  <a:pt x="1777" y="356"/>
                  <a:pt x="1766" y="362"/>
                </a:cubicBezTo>
                <a:cubicBezTo>
                  <a:pt x="1729" y="381"/>
                  <a:pt x="1689" y="393"/>
                  <a:pt x="1649" y="404"/>
                </a:cubicBezTo>
                <a:cubicBezTo>
                  <a:pt x="1623" y="408"/>
                  <a:pt x="1597" y="413"/>
                  <a:pt x="1570" y="417"/>
                </a:cubicBezTo>
                <a:cubicBezTo>
                  <a:pt x="1532" y="419"/>
                  <a:pt x="1495" y="419"/>
                  <a:pt x="1457" y="417"/>
                </a:cubicBezTo>
                <a:cubicBezTo>
                  <a:pt x="1435" y="414"/>
                  <a:pt x="1414" y="411"/>
                  <a:pt x="1393" y="408"/>
                </a:cubicBezTo>
                <a:cubicBezTo>
                  <a:pt x="1370" y="402"/>
                  <a:pt x="1347" y="396"/>
                  <a:pt x="1325" y="390"/>
                </a:cubicBezTo>
                <a:cubicBezTo>
                  <a:pt x="1314" y="383"/>
                  <a:pt x="1300" y="387"/>
                  <a:pt x="1290" y="379"/>
                </a:cubicBezTo>
                <a:cubicBezTo>
                  <a:pt x="1281" y="372"/>
                  <a:pt x="1270" y="372"/>
                  <a:pt x="1260" y="368"/>
                </a:cubicBezTo>
                <a:cubicBezTo>
                  <a:pt x="1245" y="356"/>
                  <a:pt x="1226" y="355"/>
                  <a:pt x="1209" y="346"/>
                </a:cubicBezTo>
                <a:cubicBezTo>
                  <a:pt x="1208" y="345"/>
                  <a:pt x="1207" y="344"/>
                  <a:pt x="1206" y="343"/>
                </a:cubicBezTo>
                <a:cubicBezTo>
                  <a:pt x="1205" y="343"/>
                  <a:pt x="1205" y="343"/>
                  <a:pt x="1205" y="343"/>
                </a:cubicBezTo>
                <a:cubicBezTo>
                  <a:pt x="1158" y="322"/>
                  <a:pt x="1113" y="296"/>
                  <a:pt x="1067" y="272"/>
                </a:cubicBezTo>
                <a:cubicBezTo>
                  <a:pt x="1064" y="271"/>
                  <a:pt x="1061" y="270"/>
                  <a:pt x="1058" y="269"/>
                </a:cubicBezTo>
                <a:cubicBezTo>
                  <a:pt x="1051" y="263"/>
                  <a:pt x="1044" y="256"/>
                  <a:pt x="1034" y="254"/>
                </a:cubicBezTo>
                <a:cubicBezTo>
                  <a:pt x="1022" y="246"/>
                  <a:pt x="1009" y="240"/>
                  <a:pt x="997" y="234"/>
                </a:cubicBezTo>
                <a:cubicBezTo>
                  <a:pt x="974" y="222"/>
                  <a:pt x="955" y="205"/>
                  <a:pt x="930" y="199"/>
                </a:cubicBezTo>
                <a:cubicBezTo>
                  <a:pt x="903" y="177"/>
                  <a:pt x="869" y="167"/>
                  <a:pt x="838" y="151"/>
                </a:cubicBezTo>
                <a:cubicBezTo>
                  <a:pt x="817" y="140"/>
                  <a:pt x="792" y="135"/>
                  <a:pt x="770" y="125"/>
                </a:cubicBezTo>
                <a:cubicBezTo>
                  <a:pt x="728" y="108"/>
                  <a:pt x="684" y="101"/>
                  <a:pt x="640" y="92"/>
                </a:cubicBezTo>
                <a:cubicBezTo>
                  <a:pt x="590" y="83"/>
                  <a:pt x="540" y="79"/>
                  <a:pt x="495" y="81"/>
                </a:cubicBezTo>
                <a:cubicBezTo>
                  <a:pt x="516" y="84"/>
                  <a:pt x="543" y="90"/>
                  <a:pt x="570" y="92"/>
                </a:cubicBezTo>
                <a:cubicBezTo>
                  <a:pt x="597" y="93"/>
                  <a:pt x="623" y="98"/>
                  <a:pt x="648" y="104"/>
                </a:cubicBezTo>
                <a:cubicBezTo>
                  <a:pt x="707" y="120"/>
                  <a:pt x="763" y="145"/>
                  <a:pt x="818" y="170"/>
                </a:cubicBezTo>
                <a:cubicBezTo>
                  <a:pt x="854" y="186"/>
                  <a:pt x="886" y="211"/>
                  <a:pt x="923" y="224"/>
                </a:cubicBezTo>
                <a:cubicBezTo>
                  <a:pt x="967" y="250"/>
                  <a:pt x="1011" y="277"/>
                  <a:pt x="1055" y="304"/>
                </a:cubicBezTo>
                <a:cubicBezTo>
                  <a:pt x="1061" y="318"/>
                  <a:pt x="1078" y="315"/>
                  <a:pt x="1088" y="323"/>
                </a:cubicBezTo>
                <a:cubicBezTo>
                  <a:pt x="1102" y="331"/>
                  <a:pt x="1112" y="345"/>
                  <a:pt x="1128" y="349"/>
                </a:cubicBezTo>
                <a:cubicBezTo>
                  <a:pt x="1147" y="363"/>
                  <a:pt x="1169" y="370"/>
                  <a:pt x="1189" y="381"/>
                </a:cubicBezTo>
                <a:cubicBezTo>
                  <a:pt x="1191" y="382"/>
                  <a:pt x="1193" y="383"/>
                  <a:pt x="1195" y="384"/>
                </a:cubicBezTo>
                <a:cubicBezTo>
                  <a:pt x="1215" y="396"/>
                  <a:pt x="1235" y="406"/>
                  <a:pt x="1257" y="415"/>
                </a:cubicBezTo>
                <a:cubicBezTo>
                  <a:pt x="1273" y="423"/>
                  <a:pt x="1289" y="431"/>
                  <a:pt x="1306" y="436"/>
                </a:cubicBezTo>
                <a:cubicBezTo>
                  <a:pt x="1307" y="438"/>
                  <a:pt x="1310" y="439"/>
                  <a:pt x="1312" y="438"/>
                </a:cubicBezTo>
                <a:cubicBezTo>
                  <a:pt x="1313" y="439"/>
                  <a:pt x="1313" y="439"/>
                  <a:pt x="1313" y="439"/>
                </a:cubicBezTo>
                <a:cubicBezTo>
                  <a:pt x="1328" y="448"/>
                  <a:pt x="1345" y="451"/>
                  <a:pt x="1361" y="459"/>
                </a:cubicBezTo>
                <a:cubicBezTo>
                  <a:pt x="1369" y="464"/>
                  <a:pt x="1381" y="468"/>
                  <a:pt x="1391" y="468"/>
                </a:cubicBezTo>
                <a:cubicBezTo>
                  <a:pt x="1403" y="469"/>
                  <a:pt x="1414" y="472"/>
                  <a:pt x="1425" y="476"/>
                </a:cubicBezTo>
                <a:cubicBezTo>
                  <a:pt x="1434" y="479"/>
                  <a:pt x="1444" y="485"/>
                  <a:pt x="1454" y="478"/>
                </a:cubicBezTo>
                <a:cubicBezTo>
                  <a:pt x="1473" y="483"/>
                  <a:pt x="1493" y="486"/>
                  <a:pt x="1513" y="485"/>
                </a:cubicBezTo>
                <a:cubicBezTo>
                  <a:pt x="1536" y="489"/>
                  <a:pt x="1559" y="489"/>
                  <a:pt x="1581" y="485"/>
                </a:cubicBezTo>
                <a:cubicBezTo>
                  <a:pt x="1600" y="488"/>
                  <a:pt x="1618" y="484"/>
                  <a:pt x="1637" y="481"/>
                </a:cubicBezTo>
                <a:cubicBezTo>
                  <a:pt x="1681" y="474"/>
                  <a:pt x="1724" y="464"/>
                  <a:pt x="1765" y="446"/>
                </a:cubicBezTo>
                <a:cubicBezTo>
                  <a:pt x="1773" y="444"/>
                  <a:pt x="1780" y="441"/>
                  <a:pt x="1786" y="437"/>
                </a:cubicBezTo>
                <a:cubicBezTo>
                  <a:pt x="1788" y="437"/>
                  <a:pt x="1791" y="437"/>
                  <a:pt x="1791" y="439"/>
                </a:cubicBezTo>
                <a:cubicBezTo>
                  <a:pt x="1791" y="441"/>
                  <a:pt x="1788" y="443"/>
                  <a:pt x="1786" y="444"/>
                </a:cubicBezTo>
                <a:cubicBezTo>
                  <a:pt x="1763" y="454"/>
                  <a:pt x="1740" y="464"/>
                  <a:pt x="1717" y="475"/>
                </a:cubicBezTo>
                <a:cubicBezTo>
                  <a:pt x="1692" y="482"/>
                  <a:pt x="1668" y="489"/>
                  <a:pt x="1644" y="496"/>
                </a:cubicBezTo>
                <a:cubicBezTo>
                  <a:pt x="1611" y="501"/>
                  <a:pt x="1578" y="505"/>
                  <a:pt x="1545" y="510"/>
                </a:cubicBezTo>
                <a:close/>
              </a:path>
            </a:pathLst>
          </a:custGeom>
          <a:solidFill>
            <a:srgbClr val="FFD1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051720" y="123478"/>
            <a:ext cx="709228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051720" y="699542"/>
            <a:ext cx="709228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accent2">
                    <a:lumMod val="50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652027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>
                    <a:lumMod val="50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208832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1" r:id="rId3"/>
    <p:sldLayoutId id="2147483672" r:id="rId4"/>
    <p:sldLayoutId id="2147483673" r:id="rId5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60" r:id="rId3"/>
    <p:sldLayoutId id="2147483661" r:id="rId4"/>
    <p:sldLayoutId id="2147483670" r:id="rId5"/>
    <p:sldLayoutId id="2147483662" r:id="rId6"/>
    <p:sldLayoutId id="2147483655" r:id="rId7"/>
    <p:sldLayoutId id="2147483663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56" r:id="rId15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5">
            <a:extLst>
              <a:ext uri="{FF2B5EF4-FFF2-40B4-BE49-F238E27FC236}">
                <a16:creationId xmlns:a16="http://schemas.microsoft.com/office/drawing/2014/main" id="{2F3D2D0C-400F-4109-A351-B687B5FB893D}"/>
              </a:ext>
            </a:extLst>
          </p:cNvPr>
          <p:cNvSpPr>
            <a:spLocks/>
          </p:cNvSpPr>
          <p:nvPr/>
        </p:nvSpPr>
        <p:spPr bwMode="auto">
          <a:xfrm rot="10800000">
            <a:off x="0" y="4513631"/>
            <a:ext cx="9144000" cy="632102"/>
          </a:xfrm>
          <a:custGeom>
            <a:avLst/>
            <a:gdLst>
              <a:gd name="T0" fmla="*/ 1545 w 1920"/>
              <a:gd name="T1" fmla="*/ 510 h 510"/>
              <a:gd name="T2" fmla="*/ 1399 w 1920"/>
              <a:gd name="T3" fmla="*/ 499 h 510"/>
              <a:gd name="T4" fmla="*/ 1160 w 1920"/>
              <a:gd name="T5" fmla="*/ 418 h 510"/>
              <a:gd name="T6" fmla="*/ 931 w 1920"/>
              <a:gd name="T7" fmla="*/ 309 h 510"/>
              <a:gd name="T8" fmla="*/ 585 w 1920"/>
              <a:gd name="T9" fmla="*/ 204 h 510"/>
              <a:gd name="T10" fmla="*/ 246 w 1920"/>
              <a:gd name="T11" fmla="*/ 219 h 510"/>
              <a:gd name="T12" fmla="*/ 0 w 1920"/>
              <a:gd name="T13" fmla="*/ 294 h 510"/>
              <a:gd name="T14" fmla="*/ 0 w 1920"/>
              <a:gd name="T15" fmla="*/ 11 h 510"/>
              <a:gd name="T16" fmla="*/ 11 w 1920"/>
              <a:gd name="T17" fmla="*/ 0 h 510"/>
              <a:gd name="T18" fmla="*/ 1909 w 1920"/>
              <a:gd name="T19" fmla="*/ 0 h 510"/>
              <a:gd name="T20" fmla="*/ 1920 w 1920"/>
              <a:gd name="T21" fmla="*/ 11 h 510"/>
              <a:gd name="T22" fmla="*/ 1920 w 1920"/>
              <a:gd name="T23" fmla="*/ 261 h 510"/>
              <a:gd name="T24" fmla="*/ 1828 w 1920"/>
              <a:gd name="T25" fmla="*/ 329 h 510"/>
              <a:gd name="T26" fmla="*/ 1803 w 1920"/>
              <a:gd name="T27" fmla="*/ 344 h 510"/>
              <a:gd name="T28" fmla="*/ 1800 w 1920"/>
              <a:gd name="T29" fmla="*/ 346 h 510"/>
              <a:gd name="T30" fmla="*/ 1800 w 1920"/>
              <a:gd name="T31" fmla="*/ 346 h 510"/>
              <a:gd name="T32" fmla="*/ 1766 w 1920"/>
              <a:gd name="T33" fmla="*/ 362 h 510"/>
              <a:gd name="T34" fmla="*/ 1649 w 1920"/>
              <a:gd name="T35" fmla="*/ 404 h 510"/>
              <a:gd name="T36" fmla="*/ 1570 w 1920"/>
              <a:gd name="T37" fmla="*/ 417 h 510"/>
              <a:gd name="T38" fmla="*/ 1457 w 1920"/>
              <a:gd name="T39" fmla="*/ 417 h 510"/>
              <a:gd name="T40" fmla="*/ 1393 w 1920"/>
              <a:gd name="T41" fmla="*/ 408 h 510"/>
              <a:gd name="T42" fmla="*/ 1325 w 1920"/>
              <a:gd name="T43" fmla="*/ 390 h 510"/>
              <a:gd name="T44" fmla="*/ 1290 w 1920"/>
              <a:gd name="T45" fmla="*/ 379 h 510"/>
              <a:gd name="T46" fmla="*/ 1260 w 1920"/>
              <a:gd name="T47" fmla="*/ 368 h 510"/>
              <a:gd name="T48" fmla="*/ 1209 w 1920"/>
              <a:gd name="T49" fmla="*/ 346 h 510"/>
              <a:gd name="T50" fmla="*/ 1206 w 1920"/>
              <a:gd name="T51" fmla="*/ 343 h 510"/>
              <a:gd name="T52" fmla="*/ 1205 w 1920"/>
              <a:gd name="T53" fmla="*/ 343 h 510"/>
              <a:gd name="T54" fmla="*/ 1067 w 1920"/>
              <a:gd name="T55" fmla="*/ 272 h 510"/>
              <a:gd name="T56" fmla="*/ 1058 w 1920"/>
              <a:gd name="T57" fmla="*/ 269 h 510"/>
              <a:gd name="T58" fmla="*/ 1034 w 1920"/>
              <a:gd name="T59" fmla="*/ 254 h 510"/>
              <a:gd name="T60" fmla="*/ 997 w 1920"/>
              <a:gd name="T61" fmla="*/ 234 h 510"/>
              <a:gd name="T62" fmla="*/ 930 w 1920"/>
              <a:gd name="T63" fmla="*/ 199 h 510"/>
              <a:gd name="T64" fmla="*/ 838 w 1920"/>
              <a:gd name="T65" fmla="*/ 151 h 510"/>
              <a:gd name="T66" fmla="*/ 770 w 1920"/>
              <a:gd name="T67" fmla="*/ 125 h 510"/>
              <a:gd name="T68" fmla="*/ 640 w 1920"/>
              <a:gd name="T69" fmla="*/ 92 h 510"/>
              <a:gd name="T70" fmla="*/ 495 w 1920"/>
              <a:gd name="T71" fmla="*/ 81 h 510"/>
              <a:gd name="T72" fmla="*/ 570 w 1920"/>
              <a:gd name="T73" fmla="*/ 92 h 510"/>
              <a:gd name="T74" fmla="*/ 648 w 1920"/>
              <a:gd name="T75" fmla="*/ 104 h 510"/>
              <a:gd name="T76" fmla="*/ 818 w 1920"/>
              <a:gd name="T77" fmla="*/ 170 h 510"/>
              <a:gd name="T78" fmla="*/ 923 w 1920"/>
              <a:gd name="T79" fmla="*/ 224 h 510"/>
              <a:gd name="T80" fmla="*/ 1055 w 1920"/>
              <a:gd name="T81" fmla="*/ 304 h 510"/>
              <a:gd name="T82" fmla="*/ 1088 w 1920"/>
              <a:gd name="T83" fmla="*/ 323 h 510"/>
              <a:gd name="T84" fmla="*/ 1128 w 1920"/>
              <a:gd name="T85" fmla="*/ 349 h 510"/>
              <a:gd name="T86" fmla="*/ 1189 w 1920"/>
              <a:gd name="T87" fmla="*/ 381 h 510"/>
              <a:gd name="T88" fmla="*/ 1195 w 1920"/>
              <a:gd name="T89" fmla="*/ 384 h 510"/>
              <a:gd name="T90" fmla="*/ 1257 w 1920"/>
              <a:gd name="T91" fmla="*/ 415 h 510"/>
              <a:gd name="T92" fmla="*/ 1306 w 1920"/>
              <a:gd name="T93" fmla="*/ 436 h 510"/>
              <a:gd name="T94" fmla="*/ 1312 w 1920"/>
              <a:gd name="T95" fmla="*/ 438 h 510"/>
              <a:gd name="T96" fmla="*/ 1313 w 1920"/>
              <a:gd name="T97" fmla="*/ 439 h 510"/>
              <a:gd name="T98" fmla="*/ 1361 w 1920"/>
              <a:gd name="T99" fmla="*/ 459 h 510"/>
              <a:gd name="T100" fmla="*/ 1391 w 1920"/>
              <a:gd name="T101" fmla="*/ 468 h 510"/>
              <a:gd name="T102" fmla="*/ 1425 w 1920"/>
              <a:gd name="T103" fmla="*/ 476 h 510"/>
              <a:gd name="T104" fmla="*/ 1454 w 1920"/>
              <a:gd name="T105" fmla="*/ 478 h 510"/>
              <a:gd name="T106" fmla="*/ 1513 w 1920"/>
              <a:gd name="T107" fmla="*/ 485 h 510"/>
              <a:gd name="T108" fmla="*/ 1581 w 1920"/>
              <a:gd name="T109" fmla="*/ 485 h 510"/>
              <a:gd name="T110" fmla="*/ 1637 w 1920"/>
              <a:gd name="T111" fmla="*/ 481 h 510"/>
              <a:gd name="T112" fmla="*/ 1765 w 1920"/>
              <a:gd name="T113" fmla="*/ 446 h 510"/>
              <a:gd name="T114" fmla="*/ 1786 w 1920"/>
              <a:gd name="T115" fmla="*/ 437 h 510"/>
              <a:gd name="T116" fmla="*/ 1791 w 1920"/>
              <a:gd name="T117" fmla="*/ 439 h 510"/>
              <a:gd name="T118" fmla="*/ 1786 w 1920"/>
              <a:gd name="T119" fmla="*/ 444 h 510"/>
              <a:gd name="T120" fmla="*/ 1717 w 1920"/>
              <a:gd name="T121" fmla="*/ 475 h 510"/>
              <a:gd name="T122" fmla="*/ 1644 w 1920"/>
              <a:gd name="T123" fmla="*/ 496 h 510"/>
              <a:gd name="T124" fmla="*/ 1545 w 1920"/>
              <a:gd name="T125" fmla="*/ 510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920" h="510">
                <a:moveTo>
                  <a:pt x="1545" y="510"/>
                </a:moveTo>
                <a:cubicBezTo>
                  <a:pt x="1496" y="509"/>
                  <a:pt x="1447" y="509"/>
                  <a:pt x="1399" y="499"/>
                </a:cubicBezTo>
                <a:cubicBezTo>
                  <a:pt x="1316" y="482"/>
                  <a:pt x="1237" y="454"/>
                  <a:pt x="1160" y="418"/>
                </a:cubicBezTo>
                <a:cubicBezTo>
                  <a:pt x="1083" y="383"/>
                  <a:pt x="1008" y="345"/>
                  <a:pt x="931" y="309"/>
                </a:cubicBezTo>
                <a:cubicBezTo>
                  <a:pt x="821" y="257"/>
                  <a:pt x="706" y="220"/>
                  <a:pt x="585" y="204"/>
                </a:cubicBezTo>
                <a:cubicBezTo>
                  <a:pt x="471" y="188"/>
                  <a:pt x="358" y="196"/>
                  <a:pt x="246" y="219"/>
                </a:cubicBezTo>
                <a:cubicBezTo>
                  <a:pt x="161" y="236"/>
                  <a:pt x="80" y="262"/>
                  <a:pt x="0" y="294"/>
                </a:cubicBezTo>
                <a:cubicBezTo>
                  <a:pt x="0" y="200"/>
                  <a:pt x="0" y="105"/>
                  <a:pt x="0" y="11"/>
                </a:cubicBezTo>
                <a:cubicBezTo>
                  <a:pt x="0" y="2"/>
                  <a:pt x="2" y="0"/>
                  <a:pt x="11" y="0"/>
                </a:cubicBezTo>
                <a:cubicBezTo>
                  <a:pt x="644" y="0"/>
                  <a:pt x="1276" y="0"/>
                  <a:pt x="1909" y="0"/>
                </a:cubicBezTo>
                <a:cubicBezTo>
                  <a:pt x="1918" y="0"/>
                  <a:pt x="1920" y="2"/>
                  <a:pt x="1920" y="11"/>
                </a:cubicBezTo>
                <a:cubicBezTo>
                  <a:pt x="1920" y="94"/>
                  <a:pt x="1920" y="177"/>
                  <a:pt x="1920" y="261"/>
                </a:cubicBezTo>
                <a:cubicBezTo>
                  <a:pt x="1889" y="283"/>
                  <a:pt x="1861" y="309"/>
                  <a:pt x="1828" y="329"/>
                </a:cubicBezTo>
                <a:cubicBezTo>
                  <a:pt x="1820" y="334"/>
                  <a:pt x="1808" y="333"/>
                  <a:pt x="1803" y="344"/>
                </a:cubicBezTo>
                <a:cubicBezTo>
                  <a:pt x="1802" y="345"/>
                  <a:pt x="1801" y="346"/>
                  <a:pt x="1800" y="346"/>
                </a:cubicBezTo>
                <a:cubicBezTo>
                  <a:pt x="1800" y="346"/>
                  <a:pt x="1800" y="346"/>
                  <a:pt x="1800" y="346"/>
                </a:cubicBezTo>
                <a:cubicBezTo>
                  <a:pt x="1787" y="349"/>
                  <a:pt x="1777" y="356"/>
                  <a:pt x="1766" y="362"/>
                </a:cubicBezTo>
                <a:cubicBezTo>
                  <a:pt x="1729" y="381"/>
                  <a:pt x="1689" y="393"/>
                  <a:pt x="1649" y="404"/>
                </a:cubicBezTo>
                <a:cubicBezTo>
                  <a:pt x="1623" y="408"/>
                  <a:pt x="1597" y="413"/>
                  <a:pt x="1570" y="417"/>
                </a:cubicBezTo>
                <a:cubicBezTo>
                  <a:pt x="1532" y="419"/>
                  <a:pt x="1495" y="419"/>
                  <a:pt x="1457" y="417"/>
                </a:cubicBezTo>
                <a:cubicBezTo>
                  <a:pt x="1435" y="414"/>
                  <a:pt x="1414" y="411"/>
                  <a:pt x="1393" y="408"/>
                </a:cubicBezTo>
                <a:cubicBezTo>
                  <a:pt x="1370" y="402"/>
                  <a:pt x="1347" y="396"/>
                  <a:pt x="1325" y="390"/>
                </a:cubicBezTo>
                <a:cubicBezTo>
                  <a:pt x="1314" y="383"/>
                  <a:pt x="1300" y="387"/>
                  <a:pt x="1290" y="379"/>
                </a:cubicBezTo>
                <a:cubicBezTo>
                  <a:pt x="1281" y="372"/>
                  <a:pt x="1270" y="372"/>
                  <a:pt x="1260" y="368"/>
                </a:cubicBezTo>
                <a:cubicBezTo>
                  <a:pt x="1245" y="356"/>
                  <a:pt x="1226" y="355"/>
                  <a:pt x="1209" y="346"/>
                </a:cubicBezTo>
                <a:cubicBezTo>
                  <a:pt x="1208" y="345"/>
                  <a:pt x="1207" y="344"/>
                  <a:pt x="1206" y="343"/>
                </a:cubicBezTo>
                <a:cubicBezTo>
                  <a:pt x="1205" y="343"/>
                  <a:pt x="1205" y="343"/>
                  <a:pt x="1205" y="343"/>
                </a:cubicBezTo>
                <a:cubicBezTo>
                  <a:pt x="1158" y="322"/>
                  <a:pt x="1113" y="296"/>
                  <a:pt x="1067" y="272"/>
                </a:cubicBezTo>
                <a:cubicBezTo>
                  <a:pt x="1064" y="271"/>
                  <a:pt x="1061" y="270"/>
                  <a:pt x="1058" y="269"/>
                </a:cubicBezTo>
                <a:cubicBezTo>
                  <a:pt x="1051" y="263"/>
                  <a:pt x="1044" y="256"/>
                  <a:pt x="1034" y="254"/>
                </a:cubicBezTo>
                <a:cubicBezTo>
                  <a:pt x="1022" y="246"/>
                  <a:pt x="1009" y="240"/>
                  <a:pt x="997" y="234"/>
                </a:cubicBezTo>
                <a:cubicBezTo>
                  <a:pt x="974" y="222"/>
                  <a:pt x="955" y="205"/>
                  <a:pt x="930" y="199"/>
                </a:cubicBezTo>
                <a:cubicBezTo>
                  <a:pt x="903" y="177"/>
                  <a:pt x="869" y="167"/>
                  <a:pt x="838" y="151"/>
                </a:cubicBezTo>
                <a:cubicBezTo>
                  <a:pt x="817" y="140"/>
                  <a:pt x="792" y="135"/>
                  <a:pt x="770" y="125"/>
                </a:cubicBezTo>
                <a:cubicBezTo>
                  <a:pt x="728" y="108"/>
                  <a:pt x="684" y="101"/>
                  <a:pt x="640" y="92"/>
                </a:cubicBezTo>
                <a:cubicBezTo>
                  <a:pt x="590" y="83"/>
                  <a:pt x="540" y="79"/>
                  <a:pt x="495" y="81"/>
                </a:cubicBezTo>
                <a:cubicBezTo>
                  <a:pt x="516" y="84"/>
                  <a:pt x="543" y="90"/>
                  <a:pt x="570" y="92"/>
                </a:cubicBezTo>
                <a:cubicBezTo>
                  <a:pt x="597" y="93"/>
                  <a:pt x="623" y="98"/>
                  <a:pt x="648" y="104"/>
                </a:cubicBezTo>
                <a:cubicBezTo>
                  <a:pt x="707" y="120"/>
                  <a:pt x="763" y="145"/>
                  <a:pt x="818" y="170"/>
                </a:cubicBezTo>
                <a:cubicBezTo>
                  <a:pt x="854" y="186"/>
                  <a:pt x="886" y="211"/>
                  <a:pt x="923" y="224"/>
                </a:cubicBezTo>
                <a:cubicBezTo>
                  <a:pt x="967" y="250"/>
                  <a:pt x="1011" y="277"/>
                  <a:pt x="1055" y="304"/>
                </a:cubicBezTo>
                <a:cubicBezTo>
                  <a:pt x="1061" y="318"/>
                  <a:pt x="1078" y="315"/>
                  <a:pt x="1088" y="323"/>
                </a:cubicBezTo>
                <a:cubicBezTo>
                  <a:pt x="1102" y="331"/>
                  <a:pt x="1112" y="345"/>
                  <a:pt x="1128" y="349"/>
                </a:cubicBezTo>
                <a:cubicBezTo>
                  <a:pt x="1147" y="363"/>
                  <a:pt x="1169" y="370"/>
                  <a:pt x="1189" y="381"/>
                </a:cubicBezTo>
                <a:cubicBezTo>
                  <a:pt x="1191" y="382"/>
                  <a:pt x="1193" y="383"/>
                  <a:pt x="1195" y="384"/>
                </a:cubicBezTo>
                <a:cubicBezTo>
                  <a:pt x="1215" y="396"/>
                  <a:pt x="1235" y="406"/>
                  <a:pt x="1257" y="415"/>
                </a:cubicBezTo>
                <a:cubicBezTo>
                  <a:pt x="1273" y="423"/>
                  <a:pt x="1289" y="431"/>
                  <a:pt x="1306" y="436"/>
                </a:cubicBezTo>
                <a:cubicBezTo>
                  <a:pt x="1307" y="438"/>
                  <a:pt x="1310" y="439"/>
                  <a:pt x="1312" y="438"/>
                </a:cubicBezTo>
                <a:cubicBezTo>
                  <a:pt x="1313" y="439"/>
                  <a:pt x="1313" y="439"/>
                  <a:pt x="1313" y="439"/>
                </a:cubicBezTo>
                <a:cubicBezTo>
                  <a:pt x="1328" y="448"/>
                  <a:pt x="1345" y="451"/>
                  <a:pt x="1361" y="459"/>
                </a:cubicBezTo>
                <a:cubicBezTo>
                  <a:pt x="1369" y="464"/>
                  <a:pt x="1381" y="468"/>
                  <a:pt x="1391" y="468"/>
                </a:cubicBezTo>
                <a:cubicBezTo>
                  <a:pt x="1403" y="469"/>
                  <a:pt x="1414" y="472"/>
                  <a:pt x="1425" y="476"/>
                </a:cubicBezTo>
                <a:cubicBezTo>
                  <a:pt x="1434" y="479"/>
                  <a:pt x="1444" y="485"/>
                  <a:pt x="1454" y="478"/>
                </a:cubicBezTo>
                <a:cubicBezTo>
                  <a:pt x="1473" y="483"/>
                  <a:pt x="1493" y="486"/>
                  <a:pt x="1513" y="485"/>
                </a:cubicBezTo>
                <a:cubicBezTo>
                  <a:pt x="1536" y="489"/>
                  <a:pt x="1559" y="489"/>
                  <a:pt x="1581" y="485"/>
                </a:cubicBezTo>
                <a:cubicBezTo>
                  <a:pt x="1600" y="488"/>
                  <a:pt x="1618" y="484"/>
                  <a:pt x="1637" y="481"/>
                </a:cubicBezTo>
                <a:cubicBezTo>
                  <a:pt x="1681" y="474"/>
                  <a:pt x="1724" y="464"/>
                  <a:pt x="1765" y="446"/>
                </a:cubicBezTo>
                <a:cubicBezTo>
                  <a:pt x="1773" y="444"/>
                  <a:pt x="1780" y="441"/>
                  <a:pt x="1786" y="437"/>
                </a:cubicBezTo>
                <a:cubicBezTo>
                  <a:pt x="1788" y="437"/>
                  <a:pt x="1791" y="437"/>
                  <a:pt x="1791" y="439"/>
                </a:cubicBezTo>
                <a:cubicBezTo>
                  <a:pt x="1791" y="441"/>
                  <a:pt x="1788" y="443"/>
                  <a:pt x="1786" y="444"/>
                </a:cubicBezTo>
                <a:cubicBezTo>
                  <a:pt x="1763" y="454"/>
                  <a:pt x="1740" y="464"/>
                  <a:pt x="1717" y="475"/>
                </a:cubicBezTo>
                <a:cubicBezTo>
                  <a:pt x="1692" y="482"/>
                  <a:pt x="1668" y="489"/>
                  <a:pt x="1644" y="496"/>
                </a:cubicBezTo>
                <a:cubicBezTo>
                  <a:pt x="1611" y="501"/>
                  <a:pt x="1578" y="505"/>
                  <a:pt x="1545" y="510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792744" y="2571750"/>
            <a:ext cx="5832796" cy="1080121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rgbClr val="A97933"/>
                </a:solidFill>
                <a:ea typeface="맑은 고딕" pitchFamily="50" charset="-127"/>
              </a:rPr>
              <a:t>BEAUTIFUL WAVES</a:t>
            </a:r>
            <a:endParaRPr lang="en-US" altLang="ko-KR" dirty="0">
              <a:solidFill>
                <a:srgbClr val="A97933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91293" y="3539350"/>
            <a:ext cx="4835699" cy="612469"/>
          </a:xfrm>
        </p:spPr>
        <p:txBody>
          <a:bodyPr/>
          <a:lstStyle/>
          <a:p>
            <a:pPr algn="ctr">
              <a:spcBef>
                <a:spcPts val="0"/>
              </a:spcBef>
              <a:defRPr/>
            </a:pPr>
            <a:r>
              <a:rPr lang="en-US" altLang="ko-KR" dirty="0">
                <a:solidFill>
                  <a:schemeClr val="tx1"/>
                </a:solidFill>
              </a:rPr>
              <a:t>INSERT THE TITLE OF YOUR PRESENTATION HERE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1249003-3942-44BF-9B30-E26573543ECA}"/>
              </a:ext>
            </a:extLst>
          </p:cNvPr>
          <p:cNvSpPr txBox="1">
            <a:spLocks/>
          </p:cNvSpPr>
          <p:nvPr/>
        </p:nvSpPr>
        <p:spPr>
          <a:xfrm>
            <a:off x="3558306" y="3277231"/>
            <a:ext cx="2027387" cy="461876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80000"/>
              </a:lnSpc>
              <a:spcBef>
                <a:spcPct val="20000"/>
              </a:spcBef>
              <a:buFont typeface="Arial" pitchFamily="34" charset="0"/>
              <a:buNone/>
              <a:defRPr sz="3600" b="1" kern="1200" baseline="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en-US" altLang="ko-KR" sz="2000" dirty="0">
                <a:solidFill>
                  <a:srgbClr val="A97933"/>
                </a:solidFill>
                <a:ea typeface="맑은 고딕" pitchFamily="50" charset="-127"/>
              </a:rPr>
              <a:t>Free Template</a:t>
            </a:r>
            <a:endParaRPr lang="en-US" altLang="ko-KR" sz="2000" dirty="0">
              <a:solidFill>
                <a:srgbClr val="A97933"/>
              </a:solidFill>
            </a:endParaRPr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8FD629CC-6843-4812-98B1-F234189D962C}"/>
              </a:ext>
            </a:extLst>
          </p:cNvPr>
          <p:cNvGrpSpPr/>
          <p:nvPr/>
        </p:nvGrpSpPr>
        <p:grpSpPr>
          <a:xfrm>
            <a:off x="2771800" y="1697060"/>
            <a:ext cx="3284538" cy="869950"/>
            <a:chOff x="5464176" y="1379538"/>
            <a:chExt cx="3284538" cy="869950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0604C818-4A45-4FB4-9A82-37CB88DCCCE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4176" y="1557338"/>
              <a:ext cx="2497138" cy="692150"/>
            </a:xfrm>
            <a:custGeom>
              <a:avLst/>
              <a:gdLst>
                <a:gd name="T0" fmla="*/ 582 w 1146"/>
                <a:gd name="T1" fmla="*/ 214 h 316"/>
                <a:gd name="T2" fmla="*/ 571 w 1146"/>
                <a:gd name="T3" fmla="*/ 220 h 316"/>
                <a:gd name="T4" fmla="*/ 530 w 1146"/>
                <a:gd name="T5" fmla="*/ 241 h 316"/>
                <a:gd name="T6" fmla="*/ 495 w 1146"/>
                <a:gd name="T7" fmla="*/ 260 h 316"/>
                <a:gd name="T8" fmla="*/ 491 w 1146"/>
                <a:gd name="T9" fmla="*/ 262 h 316"/>
                <a:gd name="T10" fmla="*/ 471 w 1146"/>
                <a:gd name="T11" fmla="*/ 272 h 316"/>
                <a:gd name="T12" fmla="*/ 338 w 1146"/>
                <a:gd name="T13" fmla="*/ 313 h 316"/>
                <a:gd name="T14" fmla="*/ 303 w 1146"/>
                <a:gd name="T15" fmla="*/ 316 h 316"/>
                <a:gd name="T16" fmla="*/ 298 w 1146"/>
                <a:gd name="T17" fmla="*/ 316 h 316"/>
                <a:gd name="T18" fmla="*/ 261 w 1146"/>
                <a:gd name="T19" fmla="*/ 311 h 316"/>
                <a:gd name="T20" fmla="*/ 251 w 1146"/>
                <a:gd name="T21" fmla="*/ 309 h 316"/>
                <a:gd name="T22" fmla="*/ 243 w 1146"/>
                <a:gd name="T23" fmla="*/ 307 h 316"/>
                <a:gd name="T24" fmla="*/ 183 w 1146"/>
                <a:gd name="T25" fmla="*/ 283 h 316"/>
                <a:gd name="T26" fmla="*/ 89 w 1146"/>
                <a:gd name="T27" fmla="*/ 203 h 316"/>
                <a:gd name="T28" fmla="*/ 19 w 1146"/>
                <a:gd name="T29" fmla="*/ 111 h 316"/>
                <a:gd name="T30" fmla="*/ 7 w 1146"/>
                <a:gd name="T31" fmla="*/ 102 h 316"/>
                <a:gd name="T32" fmla="*/ 7 w 1146"/>
                <a:gd name="T33" fmla="*/ 102 h 316"/>
                <a:gd name="T34" fmla="*/ 7 w 1146"/>
                <a:gd name="T35" fmla="*/ 80 h 316"/>
                <a:gd name="T36" fmla="*/ 67 w 1146"/>
                <a:gd name="T37" fmla="*/ 126 h 316"/>
                <a:gd name="T38" fmla="*/ 142 w 1146"/>
                <a:gd name="T39" fmla="*/ 169 h 316"/>
                <a:gd name="T40" fmla="*/ 261 w 1146"/>
                <a:gd name="T41" fmla="*/ 201 h 316"/>
                <a:gd name="T42" fmla="*/ 427 w 1146"/>
                <a:gd name="T43" fmla="*/ 184 h 316"/>
                <a:gd name="T44" fmla="*/ 679 w 1146"/>
                <a:gd name="T45" fmla="*/ 73 h 316"/>
                <a:gd name="T46" fmla="*/ 858 w 1146"/>
                <a:gd name="T47" fmla="*/ 12 h 316"/>
                <a:gd name="T48" fmla="*/ 1056 w 1146"/>
                <a:gd name="T49" fmla="*/ 47 h 316"/>
                <a:gd name="T50" fmla="*/ 1105 w 1146"/>
                <a:gd name="T51" fmla="*/ 81 h 316"/>
                <a:gd name="T52" fmla="*/ 1125 w 1146"/>
                <a:gd name="T53" fmla="*/ 99 h 316"/>
                <a:gd name="T54" fmla="*/ 1132 w 1146"/>
                <a:gd name="T55" fmla="*/ 105 h 316"/>
                <a:gd name="T56" fmla="*/ 1141 w 1146"/>
                <a:gd name="T57" fmla="*/ 126 h 316"/>
                <a:gd name="T58" fmla="*/ 1077 w 1146"/>
                <a:gd name="T59" fmla="*/ 96 h 316"/>
                <a:gd name="T60" fmla="*/ 789 w 1146"/>
                <a:gd name="T61" fmla="*/ 109 h 316"/>
                <a:gd name="T62" fmla="*/ 651 w 1146"/>
                <a:gd name="T63" fmla="*/ 176 h 316"/>
                <a:gd name="T64" fmla="*/ 630 w 1146"/>
                <a:gd name="T65" fmla="*/ 187 h 316"/>
                <a:gd name="T66" fmla="*/ 614 w 1146"/>
                <a:gd name="T67" fmla="*/ 196 h 316"/>
                <a:gd name="T68" fmla="*/ 611 w 1146"/>
                <a:gd name="T69" fmla="*/ 197 h 316"/>
                <a:gd name="T70" fmla="*/ 595 w 1146"/>
                <a:gd name="T71" fmla="*/ 204 h 316"/>
                <a:gd name="T72" fmla="*/ 595 w 1146"/>
                <a:gd name="T73" fmla="*/ 204 h 316"/>
                <a:gd name="T74" fmla="*/ 582 w 1146"/>
                <a:gd name="T75" fmla="*/ 214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46" h="316">
                  <a:moveTo>
                    <a:pt x="582" y="214"/>
                  </a:moveTo>
                  <a:cubicBezTo>
                    <a:pt x="577" y="215"/>
                    <a:pt x="574" y="217"/>
                    <a:pt x="571" y="220"/>
                  </a:cubicBezTo>
                  <a:cubicBezTo>
                    <a:pt x="557" y="227"/>
                    <a:pt x="544" y="234"/>
                    <a:pt x="530" y="241"/>
                  </a:cubicBezTo>
                  <a:cubicBezTo>
                    <a:pt x="518" y="247"/>
                    <a:pt x="502" y="246"/>
                    <a:pt x="495" y="260"/>
                  </a:cubicBezTo>
                  <a:cubicBezTo>
                    <a:pt x="494" y="261"/>
                    <a:pt x="492" y="261"/>
                    <a:pt x="491" y="262"/>
                  </a:cubicBezTo>
                  <a:cubicBezTo>
                    <a:pt x="481" y="260"/>
                    <a:pt x="474" y="262"/>
                    <a:pt x="471" y="272"/>
                  </a:cubicBezTo>
                  <a:cubicBezTo>
                    <a:pt x="428" y="289"/>
                    <a:pt x="385" y="306"/>
                    <a:pt x="338" y="313"/>
                  </a:cubicBezTo>
                  <a:cubicBezTo>
                    <a:pt x="327" y="314"/>
                    <a:pt x="315" y="315"/>
                    <a:pt x="303" y="316"/>
                  </a:cubicBezTo>
                  <a:cubicBezTo>
                    <a:pt x="301" y="316"/>
                    <a:pt x="300" y="316"/>
                    <a:pt x="298" y="316"/>
                  </a:cubicBezTo>
                  <a:cubicBezTo>
                    <a:pt x="286" y="314"/>
                    <a:pt x="273" y="313"/>
                    <a:pt x="261" y="311"/>
                  </a:cubicBezTo>
                  <a:cubicBezTo>
                    <a:pt x="258" y="309"/>
                    <a:pt x="254" y="308"/>
                    <a:pt x="251" y="309"/>
                  </a:cubicBezTo>
                  <a:cubicBezTo>
                    <a:pt x="248" y="308"/>
                    <a:pt x="246" y="308"/>
                    <a:pt x="243" y="307"/>
                  </a:cubicBezTo>
                  <a:cubicBezTo>
                    <a:pt x="223" y="299"/>
                    <a:pt x="203" y="291"/>
                    <a:pt x="183" y="283"/>
                  </a:cubicBezTo>
                  <a:cubicBezTo>
                    <a:pt x="148" y="261"/>
                    <a:pt x="117" y="234"/>
                    <a:pt x="89" y="203"/>
                  </a:cubicBezTo>
                  <a:cubicBezTo>
                    <a:pt x="63" y="175"/>
                    <a:pt x="43" y="141"/>
                    <a:pt x="19" y="111"/>
                  </a:cubicBezTo>
                  <a:cubicBezTo>
                    <a:pt x="16" y="107"/>
                    <a:pt x="16" y="98"/>
                    <a:pt x="7" y="102"/>
                  </a:cubicBezTo>
                  <a:cubicBezTo>
                    <a:pt x="7" y="102"/>
                    <a:pt x="7" y="102"/>
                    <a:pt x="7" y="102"/>
                  </a:cubicBezTo>
                  <a:cubicBezTo>
                    <a:pt x="17" y="94"/>
                    <a:pt x="0" y="89"/>
                    <a:pt x="7" y="80"/>
                  </a:cubicBezTo>
                  <a:cubicBezTo>
                    <a:pt x="27" y="95"/>
                    <a:pt x="47" y="110"/>
                    <a:pt x="67" y="126"/>
                  </a:cubicBezTo>
                  <a:cubicBezTo>
                    <a:pt x="90" y="143"/>
                    <a:pt x="115" y="157"/>
                    <a:pt x="142" y="169"/>
                  </a:cubicBezTo>
                  <a:cubicBezTo>
                    <a:pt x="180" y="186"/>
                    <a:pt x="220" y="196"/>
                    <a:pt x="261" y="201"/>
                  </a:cubicBezTo>
                  <a:cubicBezTo>
                    <a:pt x="318" y="208"/>
                    <a:pt x="372" y="199"/>
                    <a:pt x="427" y="184"/>
                  </a:cubicBezTo>
                  <a:cubicBezTo>
                    <a:pt x="516" y="158"/>
                    <a:pt x="596" y="113"/>
                    <a:pt x="679" y="73"/>
                  </a:cubicBezTo>
                  <a:cubicBezTo>
                    <a:pt x="736" y="46"/>
                    <a:pt x="795" y="22"/>
                    <a:pt x="858" y="12"/>
                  </a:cubicBezTo>
                  <a:cubicBezTo>
                    <a:pt x="927" y="0"/>
                    <a:pt x="995" y="9"/>
                    <a:pt x="1056" y="47"/>
                  </a:cubicBezTo>
                  <a:cubicBezTo>
                    <a:pt x="1073" y="58"/>
                    <a:pt x="1086" y="74"/>
                    <a:pt x="1105" y="81"/>
                  </a:cubicBezTo>
                  <a:cubicBezTo>
                    <a:pt x="1110" y="89"/>
                    <a:pt x="1118" y="93"/>
                    <a:pt x="1125" y="99"/>
                  </a:cubicBezTo>
                  <a:cubicBezTo>
                    <a:pt x="1127" y="101"/>
                    <a:pt x="1130" y="103"/>
                    <a:pt x="1132" y="105"/>
                  </a:cubicBezTo>
                  <a:cubicBezTo>
                    <a:pt x="1134" y="112"/>
                    <a:pt x="1146" y="114"/>
                    <a:pt x="1141" y="126"/>
                  </a:cubicBezTo>
                  <a:cubicBezTo>
                    <a:pt x="1120" y="114"/>
                    <a:pt x="1099" y="104"/>
                    <a:pt x="1077" y="96"/>
                  </a:cubicBezTo>
                  <a:cubicBezTo>
                    <a:pt x="980" y="63"/>
                    <a:pt x="884" y="72"/>
                    <a:pt x="789" y="109"/>
                  </a:cubicBezTo>
                  <a:cubicBezTo>
                    <a:pt x="741" y="128"/>
                    <a:pt x="695" y="149"/>
                    <a:pt x="651" y="176"/>
                  </a:cubicBezTo>
                  <a:cubicBezTo>
                    <a:pt x="643" y="178"/>
                    <a:pt x="636" y="182"/>
                    <a:pt x="630" y="187"/>
                  </a:cubicBezTo>
                  <a:cubicBezTo>
                    <a:pt x="624" y="188"/>
                    <a:pt x="619" y="191"/>
                    <a:pt x="614" y="196"/>
                  </a:cubicBezTo>
                  <a:cubicBezTo>
                    <a:pt x="613" y="196"/>
                    <a:pt x="612" y="197"/>
                    <a:pt x="611" y="197"/>
                  </a:cubicBezTo>
                  <a:cubicBezTo>
                    <a:pt x="604" y="196"/>
                    <a:pt x="598" y="197"/>
                    <a:pt x="595" y="204"/>
                  </a:cubicBezTo>
                  <a:cubicBezTo>
                    <a:pt x="595" y="204"/>
                    <a:pt x="595" y="204"/>
                    <a:pt x="595" y="204"/>
                  </a:cubicBezTo>
                  <a:cubicBezTo>
                    <a:pt x="587" y="203"/>
                    <a:pt x="586" y="210"/>
                    <a:pt x="582" y="214"/>
                  </a:cubicBezTo>
                  <a:close/>
                </a:path>
              </a:pathLst>
            </a:custGeom>
            <a:solidFill>
              <a:srgbClr val="EFE0C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FFBADE1A-FA59-4087-A006-BD7B08C1180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4826" y="1765300"/>
              <a:ext cx="1893888" cy="407987"/>
            </a:xfrm>
            <a:custGeom>
              <a:avLst/>
              <a:gdLst>
                <a:gd name="T0" fmla="*/ 869 w 869"/>
                <a:gd name="T1" fmla="*/ 0 h 186"/>
                <a:gd name="T2" fmla="*/ 868 w 869"/>
                <a:gd name="T3" fmla="*/ 11 h 186"/>
                <a:gd name="T4" fmla="*/ 867 w 869"/>
                <a:gd name="T5" fmla="*/ 11 h 186"/>
                <a:gd name="T6" fmla="*/ 868 w 869"/>
                <a:gd name="T7" fmla="*/ 12 h 186"/>
                <a:gd name="T8" fmla="*/ 865 w 869"/>
                <a:gd name="T9" fmla="*/ 21 h 186"/>
                <a:gd name="T10" fmla="*/ 862 w 869"/>
                <a:gd name="T11" fmla="*/ 29 h 186"/>
                <a:gd name="T12" fmla="*/ 860 w 869"/>
                <a:gd name="T13" fmla="*/ 31 h 186"/>
                <a:gd name="T14" fmla="*/ 859 w 869"/>
                <a:gd name="T15" fmla="*/ 31 h 186"/>
                <a:gd name="T16" fmla="*/ 860 w 869"/>
                <a:gd name="T17" fmla="*/ 32 h 186"/>
                <a:gd name="T18" fmla="*/ 856 w 869"/>
                <a:gd name="T19" fmla="*/ 43 h 186"/>
                <a:gd name="T20" fmla="*/ 855 w 869"/>
                <a:gd name="T21" fmla="*/ 43 h 186"/>
                <a:gd name="T22" fmla="*/ 855 w 869"/>
                <a:gd name="T23" fmla="*/ 44 h 186"/>
                <a:gd name="T24" fmla="*/ 852 w 869"/>
                <a:gd name="T25" fmla="*/ 51 h 186"/>
                <a:gd name="T26" fmla="*/ 851 w 869"/>
                <a:gd name="T27" fmla="*/ 51 h 186"/>
                <a:gd name="T28" fmla="*/ 851 w 869"/>
                <a:gd name="T29" fmla="*/ 52 h 186"/>
                <a:gd name="T30" fmla="*/ 848 w 869"/>
                <a:gd name="T31" fmla="*/ 61 h 186"/>
                <a:gd name="T32" fmla="*/ 835 w 869"/>
                <a:gd name="T33" fmla="*/ 84 h 186"/>
                <a:gd name="T34" fmla="*/ 832 w 869"/>
                <a:gd name="T35" fmla="*/ 87 h 186"/>
                <a:gd name="T36" fmla="*/ 827 w 869"/>
                <a:gd name="T37" fmla="*/ 97 h 186"/>
                <a:gd name="T38" fmla="*/ 826 w 869"/>
                <a:gd name="T39" fmla="*/ 100 h 186"/>
                <a:gd name="T40" fmla="*/ 785 w 869"/>
                <a:gd name="T41" fmla="*/ 141 h 186"/>
                <a:gd name="T42" fmla="*/ 776 w 869"/>
                <a:gd name="T43" fmla="*/ 149 h 186"/>
                <a:gd name="T44" fmla="*/ 761 w 869"/>
                <a:gd name="T45" fmla="*/ 157 h 186"/>
                <a:gd name="T46" fmla="*/ 760 w 869"/>
                <a:gd name="T47" fmla="*/ 158 h 186"/>
                <a:gd name="T48" fmla="*/ 743 w 869"/>
                <a:gd name="T49" fmla="*/ 168 h 186"/>
                <a:gd name="T50" fmla="*/ 736 w 869"/>
                <a:gd name="T51" fmla="*/ 170 h 186"/>
                <a:gd name="T52" fmla="*/ 680 w 869"/>
                <a:gd name="T53" fmla="*/ 182 h 186"/>
                <a:gd name="T54" fmla="*/ 560 w 869"/>
                <a:gd name="T55" fmla="*/ 175 h 186"/>
                <a:gd name="T56" fmla="*/ 548 w 869"/>
                <a:gd name="T57" fmla="*/ 173 h 186"/>
                <a:gd name="T58" fmla="*/ 536 w 869"/>
                <a:gd name="T59" fmla="*/ 170 h 186"/>
                <a:gd name="T60" fmla="*/ 532 w 869"/>
                <a:gd name="T61" fmla="*/ 169 h 186"/>
                <a:gd name="T62" fmla="*/ 529 w 869"/>
                <a:gd name="T63" fmla="*/ 167 h 186"/>
                <a:gd name="T64" fmla="*/ 520 w 869"/>
                <a:gd name="T65" fmla="*/ 165 h 186"/>
                <a:gd name="T66" fmla="*/ 334 w 869"/>
                <a:gd name="T67" fmla="*/ 109 h 186"/>
                <a:gd name="T68" fmla="*/ 200 w 869"/>
                <a:gd name="T69" fmla="*/ 102 h 186"/>
                <a:gd name="T70" fmla="*/ 177 w 869"/>
                <a:gd name="T71" fmla="*/ 103 h 186"/>
                <a:gd name="T72" fmla="*/ 139 w 869"/>
                <a:gd name="T73" fmla="*/ 108 h 186"/>
                <a:gd name="T74" fmla="*/ 19 w 869"/>
                <a:gd name="T75" fmla="*/ 142 h 186"/>
                <a:gd name="T76" fmla="*/ 5 w 869"/>
                <a:gd name="T77" fmla="*/ 133 h 186"/>
                <a:gd name="T78" fmla="*/ 16 w 869"/>
                <a:gd name="T79" fmla="*/ 124 h 186"/>
                <a:gd name="T80" fmla="*/ 135 w 869"/>
                <a:gd name="T81" fmla="*/ 55 h 186"/>
                <a:gd name="T82" fmla="*/ 372 w 869"/>
                <a:gd name="T83" fmla="*/ 27 h 186"/>
                <a:gd name="T84" fmla="*/ 524 w 869"/>
                <a:gd name="T85" fmla="*/ 75 h 186"/>
                <a:gd name="T86" fmla="*/ 664 w 869"/>
                <a:gd name="T87" fmla="*/ 100 h 186"/>
                <a:gd name="T88" fmla="*/ 692 w 869"/>
                <a:gd name="T89" fmla="*/ 97 h 186"/>
                <a:gd name="T90" fmla="*/ 712 w 869"/>
                <a:gd name="T91" fmla="*/ 93 h 186"/>
                <a:gd name="T92" fmla="*/ 720 w 869"/>
                <a:gd name="T93" fmla="*/ 92 h 186"/>
                <a:gd name="T94" fmla="*/ 742 w 869"/>
                <a:gd name="T95" fmla="*/ 82 h 186"/>
                <a:gd name="T96" fmla="*/ 760 w 869"/>
                <a:gd name="T97" fmla="*/ 76 h 186"/>
                <a:gd name="T98" fmla="*/ 772 w 869"/>
                <a:gd name="T99" fmla="*/ 69 h 186"/>
                <a:gd name="T100" fmla="*/ 780 w 869"/>
                <a:gd name="T101" fmla="*/ 65 h 186"/>
                <a:gd name="T102" fmla="*/ 829 w 869"/>
                <a:gd name="T103" fmla="*/ 30 h 186"/>
                <a:gd name="T104" fmla="*/ 829 w 869"/>
                <a:gd name="T105" fmla="*/ 30 h 186"/>
                <a:gd name="T106" fmla="*/ 869 w 869"/>
                <a:gd name="T107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69" h="186">
                  <a:moveTo>
                    <a:pt x="869" y="0"/>
                  </a:moveTo>
                  <a:cubicBezTo>
                    <a:pt x="869" y="4"/>
                    <a:pt x="868" y="7"/>
                    <a:pt x="868" y="11"/>
                  </a:cubicBezTo>
                  <a:cubicBezTo>
                    <a:pt x="868" y="11"/>
                    <a:pt x="867" y="11"/>
                    <a:pt x="867" y="11"/>
                  </a:cubicBezTo>
                  <a:cubicBezTo>
                    <a:pt x="868" y="12"/>
                    <a:pt x="868" y="12"/>
                    <a:pt x="868" y="12"/>
                  </a:cubicBezTo>
                  <a:cubicBezTo>
                    <a:pt x="867" y="15"/>
                    <a:pt x="866" y="18"/>
                    <a:pt x="865" y="21"/>
                  </a:cubicBezTo>
                  <a:cubicBezTo>
                    <a:pt x="862" y="23"/>
                    <a:pt x="861" y="26"/>
                    <a:pt x="862" y="29"/>
                  </a:cubicBezTo>
                  <a:cubicBezTo>
                    <a:pt x="861" y="30"/>
                    <a:pt x="860" y="30"/>
                    <a:pt x="860" y="31"/>
                  </a:cubicBezTo>
                  <a:cubicBezTo>
                    <a:pt x="860" y="31"/>
                    <a:pt x="859" y="31"/>
                    <a:pt x="859" y="31"/>
                  </a:cubicBezTo>
                  <a:cubicBezTo>
                    <a:pt x="860" y="32"/>
                    <a:pt x="860" y="32"/>
                    <a:pt x="860" y="32"/>
                  </a:cubicBezTo>
                  <a:cubicBezTo>
                    <a:pt x="859" y="35"/>
                    <a:pt x="857" y="39"/>
                    <a:pt x="856" y="43"/>
                  </a:cubicBezTo>
                  <a:cubicBezTo>
                    <a:pt x="856" y="43"/>
                    <a:pt x="855" y="43"/>
                    <a:pt x="855" y="43"/>
                  </a:cubicBezTo>
                  <a:cubicBezTo>
                    <a:pt x="855" y="44"/>
                    <a:pt x="855" y="44"/>
                    <a:pt x="855" y="44"/>
                  </a:cubicBezTo>
                  <a:cubicBezTo>
                    <a:pt x="854" y="47"/>
                    <a:pt x="853" y="49"/>
                    <a:pt x="852" y="51"/>
                  </a:cubicBezTo>
                  <a:cubicBezTo>
                    <a:pt x="852" y="51"/>
                    <a:pt x="851" y="51"/>
                    <a:pt x="851" y="51"/>
                  </a:cubicBezTo>
                  <a:cubicBezTo>
                    <a:pt x="851" y="52"/>
                    <a:pt x="851" y="52"/>
                    <a:pt x="851" y="52"/>
                  </a:cubicBezTo>
                  <a:cubicBezTo>
                    <a:pt x="850" y="55"/>
                    <a:pt x="849" y="58"/>
                    <a:pt x="848" y="61"/>
                  </a:cubicBezTo>
                  <a:cubicBezTo>
                    <a:pt x="840" y="67"/>
                    <a:pt x="838" y="76"/>
                    <a:pt x="835" y="84"/>
                  </a:cubicBezTo>
                  <a:cubicBezTo>
                    <a:pt x="834" y="85"/>
                    <a:pt x="833" y="86"/>
                    <a:pt x="832" y="87"/>
                  </a:cubicBezTo>
                  <a:cubicBezTo>
                    <a:pt x="828" y="89"/>
                    <a:pt x="828" y="93"/>
                    <a:pt x="827" y="97"/>
                  </a:cubicBezTo>
                  <a:cubicBezTo>
                    <a:pt x="826" y="98"/>
                    <a:pt x="826" y="99"/>
                    <a:pt x="826" y="100"/>
                  </a:cubicBezTo>
                  <a:cubicBezTo>
                    <a:pt x="812" y="114"/>
                    <a:pt x="799" y="127"/>
                    <a:pt x="785" y="141"/>
                  </a:cubicBezTo>
                  <a:cubicBezTo>
                    <a:pt x="782" y="144"/>
                    <a:pt x="779" y="146"/>
                    <a:pt x="776" y="149"/>
                  </a:cubicBezTo>
                  <a:cubicBezTo>
                    <a:pt x="770" y="150"/>
                    <a:pt x="765" y="152"/>
                    <a:pt x="761" y="157"/>
                  </a:cubicBezTo>
                  <a:cubicBezTo>
                    <a:pt x="761" y="157"/>
                    <a:pt x="760" y="158"/>
                    <a:pt x="760" y="158"/>
                  </a:cubicBezTo>
                  <a:cubicBezTo>
                    <a:pt x="753" y="159"/>
                    <a:pt x="747" y="162"/>
                    <a:pt x="743" y="168"/>
                  </a:cubicBezTo>
                  <a:cubicBezTo>
                    <a:pt x="740" y="169"/>
                    <a:pt x="738" y="169"/>
                    <a:pt x="736" y="170"/>
                  </a:cubicBezTo>
                  <a:cubicBezTo>
                    <a:pt x="717" y="173"/>
                    <a:pt x="700" y="180"/>
                    <a:pt x="680" y="182"/>
                  </a:cubicBezTo>
                  <a:cubicBezTo>
                    <a:pt x="640" y="186"/>
                    <a:pt x="600" y="182"/>
                    <a:pt x="560" y="175"/>
                  </a:cubicBezTo>
                  <a:cubicBezTo>
                    <a:pt x="556" y="175"/>
                    <a:pt x="552" y="174"/>
                    <a:pt x="548" y="173"/>
                  </a:cubicBezTo>
                  <a:cubicBezTo>
                    <a:pt x="545" y="169"/>
                    <a:pt x="541" y="169"/>
                    <a:pt x="536" y="170"/>
                  </a:cubicBezTo>
                  <a:cubicBezTo>
                    <a:pt x="535" y="169"/>
                    <a:pt x="534" y="169"/>
                    <a:pt x="532" y="169"/>
                  </a:cubicBezTo>
                  <a:cubicBezTo>
                    <a:pt x="531" y="168"/>
                    <a:pt x="530" y="168"/>
                    <a:pt x="529" y="167"/>
                  </a:cubicBezTo>
                  <a:cubicBezTo>
                    <a:pt x="526" y="166"/>
                    <a:pt x="523" y="166"/>
                    <a:pt x="520" y="165"/>
                  </a:cubicBezTo>
                  <a:cubicBezTo>
                    <a:pt x="460" y="142"/>
                    <a:pt x="399" y="120"/>
                    <a:pt x="334" y="109"/>
                  </a:cubicBezTo>
                  <a:cubicBezTo>
                    <a:pt x="290" y="101"/>
                    <a:pt x="246" y="93"/>
                    <a:pt x="200" y="102"/>
                  </a:cubicBezTo>
                  <a:cubicBezTo>
                    <a:pt x="193" y="102"/>
                    <a:pt x="185" y="102"/>
                    <a:pt x="177" y="103"/>
                  </a:cubicBezTo>
                  <a:cubicBezTo>
                    <a:pt x="164" y="104"/>
                    <a:pt x="152" y="105"/>
                    <a:pt x="139" y="108"/>
                  </a:cubicBezTo>
                  <a:cubicBezTo>
                    <a:pt x="98" y="115"/>
                    <a:pt x="58" y="127"/>
                    <a:pt x="19" y="142"/>
                  </a:cubicBezTo>
                  <a:cubicBezTo>
                    <a:pt x="10" y="146"/>
                    <a:pt x="0" y="151"/>
                    <a:pt x="5" y="133"/>
                  </a:cubicBezTo>
                  <a:cubicBezTo>
                    <a:pt x="9" y="131"/>
                    <a:pt x="14" y="129"/>
                    <a:pt x="16" y="124"/>
                  </a:cubicBezTo>
                  <a:cubicBezTo>
                    <a:pt x="55" y="100"/>
                    <a:pt x="93" y="74"/>
                    <a:pt x="135" y="55"/>
                  </a:cubicBezTo>
                  <a:cubicBezTo>
                    <a:pt x="211" y="21"/>
                    <a:pt x="290" y="11"/>
                    <a:pt x="372" y="27"/>
                  </a:cubicBezTo>
                  <a:cubicBezTo>
                    <a:pt x="425" y="38"/>
                    <a:pt x="474" y="58"/>
                    <a:pt x="524" y="75"/>
                  </a:cubicBezTo>
                  <a:cubicBezTo>
                    <a:pt x="570" y="90"/>
                    <a:pt x="615" y="105"/>
                    <a:pt x="664" y="100"/>
                  </a:cubicBezTo>
                  <a:cubicBezTo>
                    <a:pt x="674" y="101"/>
                    <a:pt x="683" y="102"/>
                    <a:pt x="692" y="97"/>
                  </a:cubicBezTo>
                  <a:cubicBezTo>
                    <a:pt x="699" y="97"/>
                    <a:pt x="706" y="98"/>
                    <a:pt x="712" y="93"/>
                  </a:cubicBezTo>
                  <a:cubicBezTo>
                    <a:pt x="715" y="92"/>
                    <a:pt x="717" y="92"/>
                    <a:pt x="720" y="92"/>
                  </a:cubicBezTo>
                  <a:cubicBezTo>
                    <a:pt x="728" y="91"/>
                    <a:pt x="737" y="90"/>
                    <a:pt x="742" y="82"/>
                  </a:cubicBezTo>
                  <a:cubicBezTo>
                    <a:pt x="749" y="82"/>
                    <a:pt x="755" y="80"/>
                    <a:pt x="760" y="76"/>
                  </a:cubicBezTo>
                  <a:cubicBezTo>
                    <a:pt x="765" y="75"/>
                    <a:pt x="769" y="73"/>
                    <a:pt x="772" y="69"/>
                  </a:cubicBezTo>
                  <a:cubicBezTo>
                    <a:pt x="775" y="69"/>
                    <a:pt x="778" y="68"/>
                    <a:pt x="780" y="65"/>
                  </a:cubicBezTo>
                  <a:cubicBezTo>
                    <a:pt x="799" y="57"/>
                    <a:pt x="816" y="46"/>
                    <a:pt x="829" y="30"/>
                  </a:cubicBezTo>
                  <a:cubicBezTo>
                    <a:pt x="829" y="30"/>
                    <a:pt x="829" y="30"/>
                    <a:pt x="829" y="30"/>
                  </a:cubicBezTo>
                  <a:cubicBezTo>
                    <a:pt x="847" y="26"/>
                    <a:pt x="854" y="7"/>
                    <a:pt x="869" y="0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452D9DC8-BE7B-4848-A4A9-76D8F2AAFC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6588" y="1379538"/>
              <a:ext cx="1343025" cy="344487"/>
            </a:xfrm>
            <a:custGeom>
              <a:avLst/>
              <a:gdLst>
                <a:gd name="T0" fmla="*/ 555 w 616"/>
                <a:gd name="T1" fmla="*/ 109 h 157"/>
                <a:gd name="T2" fmla="*/ 587 w 616"/>
                <a:gd name="T3" fmla="*/ 114 h 157"/>
                <a:gd name="T4" fmla="*/ 608 w 616"/>
                <a:gd name="T5" fmla="*/ 110 h 157"/>
                <a:gd name="T6" fmla="*/ 615 w 616"/>
                <a:gd name="T7" fmla="*/ 109 h 157"/>
                <a:gd name="T8" fmla="*/ 616 w 616"/>
                <a:gd name="T9" fmla="*/ 121 h 157"/>
                <a:gd name="T10" fmla="*/ 611 w 616"/>
                <a:gd name="T11" fmla="*/ 125 h 157"/>
                <a:gd name="T12" fmla="*/ 596 w 616"/>
                <a:gd name="T13" fmla="*/ 137 h 157"/>
                <a:gd name="T14" fmla="*/ 571 w 616"/>
                <a:gd name="T15" fmla="*/ 150 h 157"/>
                <a:gd name="T16" fmla="*/ 547 w 616"/>
                <a:gd name="T17" fmla="*/ 157 h 157"/>
                <a:gd name="T18" fmla="*/ 523 w 616"/>
                <a:gd name="T19" fmla="*/ 157 h 157"/>
                <a:gd name="T20" fmla="*/ 515 w 616"/>
                <a:gd name="T21" fmla="*/ 154 h 157"/>
                <a:gd name="T22" fmla="*/ 420 w 616"/>
                <a:gd name="T23" fmla="*/ 115 h 157"/>
                <a:gd name="T24" fmla="*/ 186 w 616"/>
                <a:gd name="T25" fmla="*/ 53 h 157"/>
                <a:gd name="T26" fmla="*/ 78 w 616"/>
                <a:gd name="T27" fmla="*/ 72 h 157"/>
                <a:gd name="T28" fmla="*/ 0 w 616"/>
                <a:gd name="T29" fmla="*/ 97 h 157"/>
                <a:gd name="T30" fmla="*/ 105 w 616"/>
                <a:gd name="T31" fmla="*/ 42 h 157"/>
                <a:gd name="T32" fmla="*/ 288 w 616"/>
                <a:gd name="T33" fmla="*/ 0 h 157"/>
                <a:gd name="T34" fmla="*/ 459 w 616"/>
                <a:gd name="T35" fmla="*/ 52 h 157"/>
                <a:gd name="T36" fmla="*/ 533 w 616"/>
                <a:gd name="T37" fmla="*/ 98 h 157"/>
                <a:gd name="T38" fmla="*/ 546 w 616"/>
                <a:gd name="T39" fmla="*/ 102 h 157"/>
                <a:gd name="T40" fmla="*/ 555 w 616"/>
                <a:gd name="T41" fmla="*/ 109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16" h="157">
                  <a:moveTo>
                    <a:pt x="555" y="109"/>
                  </a:moveTo>
                  <a:cubicBezTo>
                    <a:pt x="566" y="110"/>
                    <a:pt x="576" y="112"/>
                    <a:pt x="587" y="114"/>
                  </a:cubicBezTo>
                  <a:cubicBezTo>
                    <a:pt x="595" y="118"/>
                    <a:pt x="603" y="120"/>
                    <a:pt x="608" y="110"/>
                  </a:cubicBezTo>
                  <a:cubicBezTo>
                    <a:pt x="610" y="110"/>
                    <a:pt x="613" y="109"/>
                    <a:pt x="615" y="109"/>
                  </a:cubicBezTo>
                  <a:cubicBezTo>
                    <a:pt x="615" y="113"/>
                    <a:pt x="615" y="117"/>
                    <a:pt x="616" y="121"/>
                  </a:cubicBezTo>
                  <a:cubicBezTo>
                    <a:pt x="614" y="122"/>
                    <a:pt x="613" y="124"/>
                    <a:pt x="611" y="125"/>
                  </a:cubicBezTo>
                  <a:cubicBezTo>
                    <a:pt x="603" y="126"/>
                    <a:pt x="599" y="131"/>
                    <a:pt x="596" y="137"/>
                  </a:cubicBezTo>
                  <a:cubicBezTo>
                    <a:pt x="588" y="141"/>
                    <a:pt x="580" y="146"/>
                    <a:pt x="571" y="150"/>
                  </a:cubicBezTo>
                  <a:cubicBezTo>
                    <a:pt x="563" y="151"/>
                    <a:pt x="554" y="152"/>
                    <a:pt x="547" y="157"/>
                  </a:cubicBezTo>
                  <a:cubicBezTo>
                    <a:pt x="539" y="157"/>
                    <a:pt x="531" y="157"/>
                    <a:pt x="523" y="157"/>
                  </a:cubicBezTo>
                  <a:cubicBezTo>
                    <a:pt x="521" y="154"/>
                    <a:pt x="518" y="153"/>
                    <a:pt x="515" y="154"/>
                  </a:cubicBezTo>
                  <a:cubicBezTo>
                    <a:pt x="480" y="150"/>
                    <a:pt x="450" y="131"/>
                    <a:pt x="420" y="115"/>
                  </a:cubicBezTo>
                  <a:cubicBezTo>
                    <a:pt x="346" y="79"/>
                    <a:pt x="270" y="49"/>
                    <a:pt x="186" y="53"/>
                  </a:cubicBezTo>
                  <a:cubicBezTo>
                    <a:pt x="149" y="55"/>
                    <a:pt x="114" y="64"/>
                    <a:pt x="78" y="72"/>
                  </a:cubicBezTo>
                  <a:cubicBezTo>
                    <a:pt x="53" y="78"/>
                    <a:pt x="31" y="94"/>
                    <a:pt x="0" y="97"/>
                  </a:cubicBezTo>
                  <a:cubicBezTo>
                    <a:pt x="34" y="71"/>
                    <a:pt x="70" y="57"/>
                    <a:pt x="105" y="42"/>
                  </a:cubicBezTo>
                  <a:cubicBezTo>
                    <a:pt x="164" y="18"/>
                    <a:pt x="223" y="1"/>
                    <a:pt x="288" y="0"/>
                  </a:cubicBezTo>
                  <a:cubicBezTo>
                    <a:pt x="351" y="0"/>
                    <a:pt x="406" y="21"/>
                    <a:pt x="459" y="52"/>
                  </a:cubicBezTo>
                  <a:cubicBezTo>
                    <a:pt x="484" y="66"/>
                    <a:pt x="509" y="82"/>
                    <a:pt x="533" y="98"/>
                  </a:cubicBezTo>
                  <a:cubicBezTo>
                    <a:pt x="538" y="100"/>
                    <a:pt x="542" y="102"/>
                    <a:pt x="546" y="102"/>
                  </a:cubicBezTo>
                  <a:cubicBezTo>
                    <a:pt x="548" y="106"/>
                    <a:pt x="550" y="109"/>
                    <a:pt x="555" y="109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C50E39C0-695E-41E4-90CF-9A8BCA36B850}"/>
              </a:ext>
            </a:extLst>
          </p:cNvPr>
          <p:cNvGrpSpPr/>
          <p:nvPr/>
        </p:nvGrpSpPr>
        <p:grpSpPr>
          <a:xfrm rot="16200000">
            <a:off x="7933531" y="-64294"/>
            <a:ext cx="1146175" cy="1274763"/>
            <a:chOff x="7997825" y="0"/>
            <a:chExt cx="1146175" cy="1274763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761EFA79-1E53-417D-86AA-A9B3143F168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13738" y="387350"/>
              <a:ext cx="830262" cy="887413"/>
            </a:xfrm>
            <a:custGeom>
              <a:avLst/>
              <a:gdLst>
                <a:gd name="T0" fmla="*/ 220 w 640"/>
                <a:gd name="T1" fmla="*/ 556 h 556"/>
                <a:gd name="T2" fmla="*/ 0 w 640"/>
                <a:gd name="T3" fmla="*/ 556 h 556"/>
                <a:gd name="T4" fmla="*/ 30 w 640"/>
                <a:gd name="T5" fmla="*/ 479 h 556"/>
                <a:gd name="T6" fmla="*/ 154 w 640"/>
                <a:gd name="T7" fmla="*/ 391 h 556"/>
                <a:gd name="T8" fmla="*/ 307 w 640"/>
                <a:gd name="T9" fmla="*/ 325 h 556"/>
                <a:gd name="T10" fmla="*/ 451 w 640"/>
                <a:gd name="T11" fmla="*/ 173 h 556"/>
                <a:gd name="T12" fmla="*/ 463 w 640"/>
                <a:gd name="T13" fmla="*/ 144 h 556"/>
                <a:gd name="T14" fmla="*/ 499 w 640"/>
                <a:gd name="T15" fmla="*/ 126 h 556"/>
                <a:gd name="T16" fmla="*/ 582 w 640"/>
                <a:gd name="T17" fmla="*/ 67 h 556"/>
                <a:gd name="T18" fmla="*/ 640 w 640"/>
                <a:gd name="T19" fmla="*/ 0 h 556"/>
                <a:gd name="T20" fmla="*/ 640 w 640"/>
                <a:gd name="T21" fmla="*/ 232 h 556"/>
                <a:gd name="T22" fmla="*/ 619 w 640"/>
                <a:gd name="T23" fmla="*/ 239 h 556"/>
                <a:gd name="T24" fmla="*/ 551 w 640"/>
                <a:gd name="T25" fmla="*/ 265 h 556"/>
                <a:gd name="T26" fmla="*/ 426 w 640"/>
                <a:gd name="T27" fmla="*/ 288 h 556"/>
                <a:gd name="T28" fmla="*/ 292 w 640"/>
                <a:gd name="T29" fmla="*/ 370 h 556"/>
                <a:gd name="T30" fmla="*/ 268 w 640"/>
                <a:gd name="T31" fmla="*/ 426 h 556"/>
                <a:gd name="T32" fmla="*/ 220 w 640"/>
                <a:gd name="T33" fmla="*/ 556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40" h="556">
                  <a:moveTo>
                    <a:pt x="220" y="556"/>
                  </a:moveTo>
                  <a:cubicBezTo>
                    <a:pt x="147" y="556"/>
                    <a:pt x="73" y="556"/>
                    <a:pt x="0" y="556"/>
                  </a:cubicBezTo>
                  <a:cubicBezTo>
                    <a:pt x="4" y="528"/>
                    <a:pt x="12" y="502"/>
                    <a:pt x="30" y="479"/>
                  </a:cubicBezTo>
                  <a:cubicBezTo>
                    <a:pt x="62" y="437"/>
                    <a:pt x="107" y="413"/>
                    <a:pt x="154" y="391"/>
                  </a:cubicBezTo>
                  <a:cubicBezTo>
                    <a:pt x="204" y="368"/>
                    <a:pt x="257" y="350"/>
                    <a:pt x="307" y="325"/>
                  </a:cubicBezTo>
                  <a:cubicBezTo>
                    <a:pt x="372" y="291"/>
                    <a:pt x="423" y="242"/>
                    <a:pt x="451" y="173"/>
                  </a:cubicBezTo>
                  <a:cubicBezTo>
                    <a:pt x="455" y="164"/>
                    <a:pt x="459" y="154"/>
                    <a:pt x="463" y="144"/>
                  </a:cubicBezTo>
                  <a:cubicBezTo>
                    <a:pt x="477" y="142"/>
                    <a:pt x="488" y="134"/>
                    <a:pt x="499" y="126"/>
                  </a:cubicBezTo>
                  <a:cubicBezTo>
                    <a:pt x="527" y="107"/>
                    <a:pt x="555" y="87"/>
                    <a:pt x="582" y="67"/>
                  </a:cubicBezTo>
                  <a:cubicBezTo>
                    <a:pt x="606" y="49"/>
                    <a:pt x="640" y="39"/>
                    <a:pt x="640" y="0"/>
                  </a:cubicBezTo>
                  <a:cubicBezTo>
                    <a:pt x="640" y="78"/>
                    <a:pt x="640" y="155"/>
                    <a:pt x="640" y="232"/>
                  </a:cubicBezTo>
                  <a:cubicBezTo>
                    <a:pt x="632" y="231"/>
                    <a:pt x="626" y="235"/>
                    <a:pt x="619" y="239"/>
                  </a:cubicBezTo>
                  <a:cubicBezTo>
                    <a:pt x="597" y="250"/>
                    <a:pt x="574" y="258"/>
                    <a:pt x="551" y="265"/>
                  </a:cubicBezTo>
                  <a:cubicBezTo>
                    <a:pt x="510" y="277"/>
                    <a:pt x="467" y="279"/>
                    <a:pt x="426" y="288"/>
                  </a:cubicBezTo>
                  <a:cubicBezTo>
                    <a:pt x="372" y="300"/>
                    <a:pt x="324" y="322"/>
                    <a:pt x="292" y="370"/>
                  </a:cubicBezTo>
                  <a:cubicBezTo>
                    <a:pt x="281" y="387"/>
                    <a:pt x="276" y="407"/>
                    <a:pt x="268" y="426"/>
                  </a:cubicBezTo>
                  <a:cubicBezTo>
                    <a:pt x="249" y="468"/>
                    <a:pt x="239" y="514"/>
                    <a:pt x="220" y="556"/>
                  </a:cubicBezTo>
                  <a:close/>
                </a:path>
              </a:pathLst>
            </a:custGeom>
            <a:solidFill>
              <a:srgbClr val="EDBC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459FAD5D-3AD4-410F-B970-0E75FAC36AC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189913" y="131763"/>
              <a:ext cx="954087" cy="1143000"/>
            </a:xfrm>
            <a:custGeom>
              <a:avLst/>
              <a:gdLst>
                <a:gd name="T0" fmla="*/ 559 w 736"/>
                <a:gd name="T1" fmla="*/ 304 h 716"/>
                <a:gd name="T2" fmla="*/ 547 w 736"/>
                <a:gd name="T3" fmla="*/ 333 h 716"/>
                <a:gd name="T4" fmla="*/ 403 w 736"/>
                <a:gd name="T5" fmla="*/ 485 h 716"/>
                <a:gd name="T6" fmla="*/ 250 w 736"/>
                <a:gd name="T7" fmla="*/ 551 h 716"/>
                <a:gd name="T8" fmla="*/ 126 w 736"/>
                <a:gd name="T9" fmla="*/ 639 h 716"/>
                <a:gd name="T10" fmla="*/ 96 w 736"/>
                <a:gd name="T11" fmla="*/ 716 h 716"/>
                <a:gd name="T12" fmla="*/ 0 w 736"/>
                <a:gd name="T13" fmla="*/ 716 h 716"/>
                <a:gd name="T14" fmla="*/ 30 w 736"/>
                <a:gd name="T15" fmla="*/ 680 h 716"/>
                <a:gd name="T16" fmla="*/ 94 w 736"/>
                <a:gd name="T17" fmla="*/ 615 h 716"/>
                <a:gd name="T18" fmla="*/ 128 w 736"/>
                <a:gd name="T19" fmla="*/ 571 h 716"/>
                <a:gd name="T20" fmla="*/ 220 w 736"/>
                <a:gd name="T21" fmla="*/ 542 h 716"/>
                <a:gd name="T22" fmla="*/ 412 w 736"/>
                <a:gd name="T23" fmla="*/ 338 h 716"/>
                <a:gd name="T24" fmla="*/ 431 w 736"/>
                <a:gd name="T25" fmla="*/ 276 h 716"/>
                <a:gd name="T26" fmla="*/ 436 w 736"/>
                <a:gd name="T27" fmla="*/ 277 h 716"/>
                <a:gd name="T28" fmla="*/ 509 w 736"/>
                <a:gd name="T29" fmla="*/ 209 h 716"/>
                <a:gd name="T30" fmla="*/ 651 w 736"/>
                <a:gd name="T31" fmla="*/ 71 h 716"/>
                <a:gd name="T32" fmla="*/ 716 w 736"/>
                <a:gd name="T33" fmla="*/ 7 h 716"/>
                <a:gd name="T34" fmla="*/ 736 w 736"/>
                <a:gd name="T35" fmla="*/ 0 h 716"/>
                <a:gd name="T36" fmla="*/ 736 w 736"/>
                <a:gd name="T37" fmla="*/ 96 h 716"/>
                <a:gd name="T38" fmla="*/ 719 w 736"/>
                <a:gd name="T39" fmla="*/ 108 h 716"/>
                <a:gd name="T40" fmla="*/ 720 w 736"/>
                <a:gd name="T41" fmla="*/ 108 h 716"/>
                <a:gd name="T42" fmla="*/ 680 w 736"/>
                <a:gd name="T43" fmla="*/ 132 h 716"/>
                <a:gd name="T44" fmla="*/ 680 w 736"/>
                <a:gd name="T45" fmla="*/ 132 h 716"/>
                <a:gd name="T46" fmla="*/ 671 w 736"/>
                <a:gd name="T47" fmla="*/ 140 h 716"/>
                <a:gd name="T48" fmla="*/ 672 w 736"/>
                <a:gd name="T49" fmla="*/ 140 h 716"/>
                <a:gd name="T50" fmla="*/ 664 w 736"/>
                <a:gd name="T51" fmla="*/ 145 h 716"/>
                <a:gd name="T52" fmla="*/ 559 w 736"/>
                <a:gd name="T53" fmla="*/ 304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6" h="716">
                  <a:moveTo>
                    <a:pt x="559" y="304"/>
                  </a:moveTo>
                  <a:cubicBezTo>
                    <a:pt x="555" y="314"/>
                    <a:pt x="551" y="324"/>
                    <a:pt x="547" y="333"/>
                  </a:cubicBezTo>
                  <a:cubicBezTo>
                    <a:pt x="519" y="402"/>
                    <a:pt x="468" y="451"/>
                    <a:pt x="403" y="485"/>
                  </a:cubicBezTo>
                  <a:cubicBezTo>
                    <a:pt x="353" y="510"/>
                    <a:pt x="300" y="528"/>
                    <a:pt x="250" y="551"/>
                  </a:cubicBezTo>
                  <a:cubicBezTo>
                    <a:pt x="203" y="573"/>
                    <a:pt x="158" y="597"/>
                    <a:pt x="126" y="639"/>
                  </a:cubicBezTo>
                  <a:cubicBezTo>
                    <a:pt x="108" y="662"/>
                    <a:pt x="100" y="688"/>
                    <a:pt x="96" y="716"/>
                  </a:cubicBezTo>
                  <a:cubicBezTo>
                    <a:pt x="64" y="716"/>
                    <a:pt x="32" y="716"/>
                    <a:pt x="0" y="716"/>
                  </a:cubicBezTo>
                  <a:cubicBezTo>
                    <a:pt x="3" y="698"/>
                    <a:pt x="20" y="692"/>
                    <a:pt x="30" y="680"/>
                  </a:cubicBezTo>
                  <a:cubicBezTo>
                    <a:pt x="49" y="657"/>
                    <a:pt x="71" y="635"/>
                    <a:pt x="94" y="615"/>
                  </a:cubicBezTo>
                  <a:cubicBezTo>
                    <a:pt x="107" y="603"/>
                    <a:pt x="127" y="594"/>
                    <a:pt x="128" y="571"/>
                  </a:cubicBezTo>
                  <a:cubicBezTo>
                    <a:pt x="159" y="561"/>
                    <a:pt x="190" y="552"/>
                    <a:pt x="220" y="542"/>
                  </a:cubicBezTo>
                  <a:cubicBezTo>
                    <a:pt x="320" y="507"/>
                    <a:pt x="380" y="436"/>
                    <a:pt x="412" y="338"/>
                  </a:cubicBezTo>
                  <a:cubicBezTo>
                    <a:pt x="418" y="317"/>
                    <a:pt x="425" y="296"/>
                    <a:pt x="431" y="276"/>
                  </a:cubicBezTo>
                  <a:cubicBezTo>
                    <a:pt x="433" y="276"/>
                    <a:pt x="436" y="278"/>
                    <a:pt x="436" y="277"/>
                  </a:cubicBezTo>
                  <a:cubicBezTo>
                    <a:pt x="461" y="255"/>
                    <a:pt x="485" y="232"/>
                    <a:pt x="509" y="209"/>
                  </a:cubicBezTo>
                  <a:cubicBezTo>
                    <a:pt x="556" y="163"/>
                    <a:pt x="605" y="118"/>
                    <a:pt x="651" y="71"/>
                  </a:cubicBezTo>
                  <a:cubicBezTo>
                    <a:pt x="672" y="49"/>
                    <a:pt x="697" y="30"/>
                    <a:pt x="716" y="7"/>
                  </a:cubicBezTo>
                  <a:cubicBezTo>
                    <a:pt x="721" y="0"/>
                    <a:pt x="728" y="0"/>
                    <a:pt x="736" y="0"/>
                  </a:cubicBezTo>
                  <a:cubicBezTo>
                    <a:pt x="736" y="32"/>
                    <a:pt x="736" y="64"/>
                    <a:pt x="736" y="96"/>
                  </a:cubicBezTo>
                  <a:cubicBezTo>
                    <a:pt x="729" y="99"/>
                    <a:pt x="722" y="100"/>
                    <a:pt x="719" y="108"/>
                  </a:cubicBezTo>
                  <a:cubicBezTo>
                    <a:pt x="720" y="108"/>
                    <a:pt x="720" y="108"/>
                    <a:pt x="720" y="108"/>
                  </a:cubicBezTo>
                  <a:cubicBezTo>
                    <a:pt x="703" y="111"/>
                    <a:pt x="692" y="122"/>
                    <a:pt x="680" y="132"/>
                  </a:cubicBezTo>
                  <a:cubicBezTo>
                    <a:pt x="680" y="132"/>
                    <a:pt x="680" y="132"/>
                    <a:pt x="680" y="132"/>
                  </a:cubicBezTo>
                  <a:cubicBezTo>
                    <a:pt x="676" y="134"/>
                    <a:pt x="672" y="135"/>
                    <a:pt x="671" y="140"/>
                  </a:cubicBezTo>
                  <a:cubicBezTo>
                    <a:pt x="672" y="140"/>
                    <a:pt x="672" y="140"/>
                    <a:pt x="672" y="140"/>
                  </a:cubicBezTo>
                  <a:cubicBezTo>
                    <a:pt x="668" y="140"/>
                    <a:pt x="666" y="142"/>
                    <a:pt x="664" y="145"/>
                  </a:cubicBezTo>
                  <a:cubicBezTo>
                    <a:pt x="610" y="186"/>
                    <a:pt x="579" y="241"/>
                    <a:pt x="559" y="304"/>
                  </a:cubicBezTo>
                  <a:close/>
                </a:path>
              </a:pathLst>
            </a:custGeom>
            <a:solidFill>
              <a:srgbClr val="FAD0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E04C9CC5-9612-49E6-AAA5-BCB7A289AF4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77275" y="892175"/>
              <a:ext cx="466725" cy="382588"/>
            </a:xfrm>
            <a:custGeom>
              <a:avLst/>
              <a:gdLst>
                <a:gd name="T0" fmla="*/ 360 w 360"/>
                <a:gd name="T1" fmla="*/ 0 h 240"/>
                <a:gd name="T2" fmla="*/ 360 w 360"/>
                <a:gd name="T3" fmla="*/ 228 h 240"/>
                <a:gd name="T4" fmla="*/ 348 w 360"/>
                <a:gd name="T5" fmla="*/ 240 h 240"/>
                <a:gd name="T6" fmla="*/ 0 w 360"/>
                <a:gd name="T7" fmla="*/ 240 h 240"/>
                <a:gd name="T8" fmla="*/ 152 w 360"/>
                <a:gd name="T9" fmla="*/ 80 h 240"/>
                <a:gd name="T10" fmla="*/ 302 w 360"/>
                <a:gd name="T11" fmla="*/ 31 h 240"/>
                <a:gd name="T12" fmla="*/ 360 w 360"/>
                <a:gd name="T13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0" h="240">
                  <a:moveTo>
                    <a:pt x="360" y="0"/>
                  </a:moveTo>
                  <a:cubicBezTo>
                    <a:pt x="360" y="76"/>
                    <a:pt x="360" y="152"/>
                    <a:pt x="360" y="228"/>
                  </a:cubicBezTo>
                  <a:cubicBezTo>
                    <a:pt x="360" y="238"/>
                    <a:pt x="358" y="240"/>
                    <a:pt x="348" y="240"/>
                  </a:cubicBezTo>
                  <a:cubicBezTo>
                    <a:pt x="232" y="240"/>
                    <a:pt x="116" y="240"/>
                    <a:pt x="0" y="240"/>
                  </a:cubicBezTo>
                  <a:cubicBezTo>
                    <a:pt x="15" y="162"/>
                    <a:pt x="67" y="98"/>
                    <a:pt x="152" y="80"/>
                  </a:cubicBezTo>
                  <a:cubicBezTo>
                    <a:pt x="204" y="70"/>
                    <a:pt x="256" y="58"/>
                    <a:pt x="302" y="31"/>
                  </a:cubicBezTo>
                  <a:cubicBezTo>
                    <a:pt x="321" y="20"/>
                    <a:pt x="341" y="10"/>
                    <a:pt x="360" y="0"/>
                  </a:cubicBezTo>
                  <a:close/>
                </a:path>
              </a:pathLst>
            </a:custGeom>
            <a:solidFill>
              <a:srgbClr val="5A38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FF80F948-F93D-42AD-BFFB-015122B49B4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599488" y="755650"/>
              <a:ext cx="544512" cy="519113"/>
            </a:xfrm>
            <a:custGeom>
              <a:avLst/>
              <a:gdLst>
                <a:gd name="T0" fmla="*/ 420 w 420"/>
                <a:gd name="T1" fmla="*/ 85 h 325"/>
                <a:gd name="T2" fmla="*/ 362 w 420"/>
                <a:gd name="T3" fmla="*/ 116 h 325"/>
                <a:gd name="T4" fmla="*/ 212 w 420"/>
                <a:gd name="T5" fmla="*/ 165 h 325"/>
                <a:gd name="T6" fmla="*/ 60 w 420"/>
                <a:gd name="T7" fmla="*/ 325 h 325"/>
                <a:gd name="T8" fmla="*/ 0 w 420"/>
                <a:gd name="T9" fmla="*/ 325 h 325"/>
                <a:gd name="T10" fmla="*/ 48 w 420"/>
                <a:gd name="T11" fmla="*/ 195 h 325"/>
                <a:gd name="T12" fmla="*/ 72 w 420"/>
                <a:gd name="T13" fmla="*/ 139 h 325"/>
                <a:gd name="T14" fmla="*/ 206 w 420"/>
                <a:gd name="T15" fmla="*/ 57 h 325"/>
                <a:gd name="T16" fmla="*/ 331 w 420"/>
                <a:gd name="T17" fmla="*/ 34 h 325"/>
                <a:gd name="T18" fmla="*/ 399 w 420"/>
                <a:gd name="T19" fmla="*/ 8 h 325"/>
                <a:gd name="T20" fmla="*/ 420 w 420"/>
                <a:gd name="T21" fmla="*/ 1 h 325"/>
                <a:gd name="T22" fmla="*/ 420 w 420"/>
                <a:gd name="T23" fmla="*/ 8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0" h="325">
                  <a:moveTo>
                    <a:pt x="420" y="85"/>
                  </a:moveTo>
                  <a:cubicBezTo>
                    <a:pt x="401" y="95"/>
                    <a:pt x="381" y="105"/>
                    <a:pt x="362" y="116"/>
                  </a:cubicBezTo>
                  <a:cubicBezTo>
                    <a:pt x="316" y="143"/>
                    <a:pt x="264" y="155"/>
                    <a:pt x="212" y="165"/>
                  </a:cubicBezTo>
                  <a:cubicBezTo>
                    <a:pt x="127" y="183"/>
                    <a:pt x="75" y="247"/>
                    <a:pt x="60" y="325"/>
                  </a:cubicBezTo>
                  <a:cubicBezTo>
                    <a:pt x="40" y="325"/>
                    <a:pt x="20" y="325"/>
                    <a:pt x="0" y="325"/>
                  </a:cubicBezTo>
                  <a:cubicBezTo>
                    <a:pt x="19" y="283"/>
                    <a:pt x="29" y="237"/>
                    <a:pt x="48" y="195"/>
                  </a:cubicBezTo>
                  <a:cubicBezTo>
                    <a:pt x="56" y="176"/>
                    <a:pt x="61" y="156"/>
                    <a:pt x="72" y="139"/>
                  </a:cubicBezTo>
                  <a:cubicBezTo>
                    <a:pt x="104" y="91"/>
                    <a:pt x="152" y="69"/>
                    <a:pt x="206" y="57"/>
                  </a:cubicBezTo>
                  <a:cubicBezTo>
                    <a:pt x="247" y="48"/>
                    <a:pt x="290" y="46"/>
                    <a:pt x="331" y="34"/>
                  </a:cubicBezTo>
                  <a:cubicBezTo>
                    <a:pt x="354" y="27"/>
                    <a:pt x="377" y="19"/>
                    <a:pt x="399" y="8"/>
                  </a:cubicBezTo>
                  <a:cubicBezTo>
                    <a:pt x="406" y="4"/>
                    <a:pt x="412" y="0"/>
                    <a:pt x="420" y="1"/>
                  </a:cubicBezTo>
                  <a:cubicBezTo>
                    <a:pt x="420" y="29"/>
                    <a:pt x="420" y="57"/>
                    <a:pt x="420" y="85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" name="Freeform 9">
              <a:extLst>
                <a:ext uri="{FF2B5EF4-FFF2-40B4-BE49-F238E27FC236}">
                  <a16:creationId xmlns:a16="http://schemas.microsoft.com/office/drawing/2014/main" id="{37562F0D-73E9-4B2D-A836-46EAE47FBF6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48713" y="0"/>
              <a:ext cx="395287" cy="576263"/>
            </a:xfrm>
            <a:custGeom>
              <a:avLst/>
              <a:gdLst>
                <a:gd name="T0" fmla="*/ 305 w 305"/>
                <a:gd name="T1" fmla="*/ 83 h 361"/>
                <a:gd name="T2" fmla="*/ 285 w 305"/>
                <a:gd name="T3" fmla="*/ 90 h 361"/>
                <a:gd name="T4" fmla="*/ 220 w 305"/>
                <a:gd name="T5" fmla="*/ 154 h 361"/>
                <a:gd name="T6" fmla="*/ 78 w 305"/>
                <a:gd name="T7" fmla="*/ 292 h 361"/>
                <a:gd name="T8" fmla="*/ 5 w 305"/>
                <a:gd name="T9" fmla="*/ 360 h 361"/>
                <a:gd name="T10" fmla="*/ 0 w 305"/>
                <a:gd name="T11" fmla="*/ 359 h 361"/>
                <a:gd name="T12" fmla="*/ 215 w 305"/>
                <a:gd name="T13" fmla="*/ 39 h 361"/>
                <a:gd name="T14" fmla="*/ 305 w 305"/>
                <a:gd name="T15" fmla="*/ 0 h 361"/>
                <a:gd name="T16" fmla="*/ 305 w 305"/>
                <a:gd name="T17" fmla="*/ 83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5" h="361">
                  <a:moveTo>
                    <a:pt x="305" y="83"/>
                  </a:moveTo>
                  <a:cubicBezTo>
                    <a:pt x="297" y="83"/>
                    <a:pt x="290" y="83"/>
                    <a:pt x="285" y="90"/>
                  </a:cubicBezTo>
                  <a:cubicBezTo>
                    <a:pt x="266" y="113"/>
                    <a:pt x="241" y="132"/>
                    <a:pt x="220" y="154"/>
                  </a:cubicBezTo>
                  <a:cubicBezTo>
                    <a:pt x="174" y="201"/>
                    <a:pt x="125" y="246"/>
                    <a:pt x="78" y="292"/>
                  </a:cubicBezTo>
                  <a:cubicBezTo>
                    <a:pt x="54" y="315"/>
                    <a:pt x="30" y="338"/>
                    <a:pt x="5" y="360"/>
                  </a:cubicBezTo>
                  <a:cubicBezTo>
                    <a:pt x="5" y="361"/>
                    <a:pt x="2" y="359"/>
                    <a:pt x="0" y="359"/>
                  </a:cubicBezTo>
                  <a:cubicBezTo>
                    <a:pt x="27" y="222"/>
                    <a:pt x="84" y="106"/>
                    <a:pt x="215" y="39"/>
                  </a:cubicBezTo>
                  <a:cubicBezTo>
                    <a:pt x="244" y="24"/>
                    <a:pt x="272" y="6"/>
                    <a:pt x="305" y="0"/>
                  </a:cubicBezTo>
                  <a:cubicBezTo>
                    <a:pt x="305" y="27"/>
                    <a:pt x="305" y="55"/>
                    <a:pt x="305" y="83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3" name="Freeform 10">
              <a:extLst>
                <a:ext uri="{FF2B5EF4-FFF2-40B4-BE49-F238E27FC236}">
                  <a16:creationId xmlns:a16="http://schemas.microsoft.com/office/drawing/2014/main" id="{FE089068-B91B-49B7-B081-E9FB1EDC6B5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97825" y="1042988"/>
              <a:ext cx="357187" cy="231775"/>
            </a:xfrm>
            <a:custGeom>
              <a:avLst/>
              <a:gdLst>
                <a:gd name="T0" fmla="*/ 276 w 276"/>
                <a:gd name="T1" fmla="*/ 0 h 145"/>
                <a:gd name="T2" fmla="*/ 242 w 276"/>
                <a:gd name="T3" fmla="*/ 44 h 145"/>
                <a:gd name="T4" fmla="*/ 178 w 276"/>
                <a:gd name="T5" fmla="*/ 109 h 145"/>
                <a:gd name="T6" fmla="*/ 148 w 276"/>
                <a:gd name="T7" fmla="*/ 145 h 145"/>
                <a:gd name="T8" fmla="*/ 0 w 276"/>
                <a:gd name="T9" fmla="*/ 145 h 145"/>
                <a:gd name="T10" fmla="*/ 75 w 276"/>
                <a:gd name="T11" fmla="*/ 81 h 145"/>
                <a:gd name="T12" fmla="*/ 276 w 276"/>
                <a:gd name="T13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6" h="145">
                  <a:moveTo>
                    <a:pt x="276" y="0"/>
                  </a:moveTo>
                  <a:cubicBezTo>
                    <a:pt x="275" y="23"/>
                    <a:pt x="255" y="32"/>
                    <a:pt x="242" y="44"/>
                  </a:cubicBezTo>
                  <a:cubicBezTo>
                    <a:pt x="219" y="64"/>
                    <a:pt x="197" y="86"/>
                    <a:pt x="178" y="109"/>
                  </a:cubicBezTo>
                  <a:cubicBezTo>
                    <a:pt x="168" y="121"/>
                    <a:pt x="151" y="127"/>
                    <a:pt x="148" y="145"/>
                  </a:cubicBezTo>
                  <a:cubicBezTo>
                    <a:pt x="99" y="145"/>
                    <a:pt x="49" y="145"/>
                    <a:pt x="0" y="145"/>
                  </a:cubicBezTo>
                  <a:cubicBezTo>
                    <a:pt x="19" y="117"/>
                    <a:pt x="47" y="99"/>
                    <a:pt x="75" y="81"/>
                  </a:cubicBezTo>
                  <a:cubicBezTo>
                    <a:pt x="137" y="42"/>
                    <a:pt x="204" y="16"/>
                    <a:pt x="276" y="0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4" name="Freeform 11">
              <a:extLst>
                <a:ext uri="{FF2B5EF4-FFF2-40B4-BE49-F238E27FC236}">
                  <a16:creationId xmlns:a16="http://schemas.microsoft.com/office/drawing/2014/main" id="{320791E3-99FC-4971-B3F0-CAB283F4310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913813" y="285750"/>
              <a:ext cx="230187" cy="331788"/>
            </a:xfrm>
            <a:custGeom>
              <a:avLst/>
              <a:gdLst>
                <a:gd name="T0" fmla="*/ 161 w 177"/>
                <a:gd name="T1" fmla="*/ 12 h 208"/>
                <a:gd name="T2" fmla="*/ 121 w 177"/>
                <a:gd name="T3" fmla="*/ 36 h 208"/>
                <a:gd name="T4" fmla="*/ 121 w 177"/>
                <a:gd name="T5" fmla="*/ 36 h 208"/>
                <a:gd name="T6" fmla="*/ 113 w 177"/>
                <a:gd name="T7" fmla="*/ 44 h 208"/>
                <a:gd name="T8" fmla="*/ 105 w 177"/>
                <a:gd name="T9" fmla="*/ 49 h 208"/>
                <a:gd name="T10" fmla="*/ 0 w 177"/>
                <a:gd name="T11" fmla="*/ 208 h 208"/>
                <a:gd name="T12" fmla="*/ 36 w 177"/>
                <a:gd name="T13" fmla="*/ 190 h 208"/>
                <a:gd name="T14" fmla="*/ 119 w 177"/>
                <a:gd name="T15" fmla="*/ 131 h 208"/>
                <a:gd name="T16" fmla="*/ 177 w 177"/>
                <a:gd name="T17" fmla="*/ 64 h 208"/>
                <a:gd name="T18" fmla="*/ 177 w 177"/>
                <a:gd name="T19" fmla="*/ 16 h 208"/>
                <a:gd name="T20" fmla="*/ 177 w 177"/>
                <a:gd name="T21" fmla="*/ 0 h 208"/>
                <a:gd name="T22" fmla="*/ 161 w 177"/>
                <a:gd name="T23" fmla="*/ 1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7" h="208">
                  <a:moveTo>
                    <a:pt x="161" y="12"/>
                  </a:moveTo>
                  <a:cubicBezTo>
                    <a:pt x="144" y="15"/>
                    <a:pt x="133" y="26"/>
                    <a:pt x="121" y="36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17" y="38"/>
                    <a:pt x="113" y="39"/>
                    <a:pt x="113" y="44"/>
                  </a:cubicBezTo>
                  <a:cubicBezTo>
                    <a:pt x="109" y="44"/>
                    <a:pt x="107" y="46"/>
                    <a:pt x="105" y="49"/>
                  </a:cubicBezTo>
                  <a:cubicBezTo>
                    <a:pt x="51" y="90"/>
                    <a:pt x="20" y="145"/>
                    <a:pt x="0" y="208"/>
                  </a:cubicBezTo>
                  <a:cubicBezTo>
                    <a:pt x="14" y="206"/>
                    <a:pt x="25" y="198"/>
                    <a:pt x="36" y="190"/>
                  </a:cubicBezTo>
                  <a:cubicBezTo>
                    <a:pt x="64" y="171"/>
                    <a:pt x="92" y="151"/>
                    <a:pt x="119" y="131"/>
                  </a:cubicBezTo>
                  <a:cubicBezTo>
                    <a:pt x="143" y="113"/>
                    <a:pt x="177" y="103"/>
                    <a:pt x="177" y="64"/>
                  </a:cubicBezTo>
                  <a:cubicBezTo>
                    <a:pt x="177" y="48"/>
                    <a:pt x="177" y="32"/>
                    <a:pt x="177" y="16"/>
                  </a:cubicBezTo>
                  <a:cubicBezTo>
                    <a:pt x="177" y="11"/>
                    <a:pt x="177" y="6"/>
                    <a:pt x="177" y="0"/>
                  </a:cubicBezTo>
                  <a:cubicBezTo>
                    <a:pt x="170" y="3"/>
                    <a:pt x="163" y="4"/>
                    <a:pt x="161" y="12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B1428AA9-0812-49CB-809C-0488693A6B52}"/>
              </a:ext>
            </a:extLst>
          </p:cNvPr>
          <p:cNvGrpSpPr/>
          <p:nvPr/>
        </p:nvGrpSpPr>
        <p:grpSpPr>
          <a:xfrm rot="16200000" flipV="1">
            <a:off x="69288" y="-69288"/>
            <a:ext cx="1235201" cy="1373777"/>
            <a:chOff x="7997825" y="0"/>
            <a:chExt cx="1146175" cy="1274763"/>
          </a:xfrm>
        </p:grpSpPr>
        <p:sp>
          <p:nvSpPr>
            <p:cNvPr id="26" name="Freeform 5">
              <a:extLst>
                <a:ext uri="{FF2B5EF4-FFF2-40B4-BE49-F238E27FC236}">
                  <a16:creationId xmlns:a16="http://schemas.microsoft.com/office/drawing/2014/main" id="{E36376E6-866A-4C34-8C5D-36E8A9E66D9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13738" y="387350"/>
              <a:ext cx="830262" cy="887413"/>
            </a:xfrm>
            <a:custGeom>
              <a:avLst/>
              <a:gdLst>
                <a:gd name="T0" fmla="*/ 220 w 640"/>
                <a:gd name="T1" fmla="*/ 556 h 556"/>
                <a:gd name="T2" fmla="*/ 0 w 640"/>
                <a:gd name="T3" fmla="*/ 556 h 556"/>
                <a:gd name="T4" fmla="*/ 30 w 640"/>
                <a:gd name="T5" fmla="*/ 479 h 556"/>
                <a:gd name="T6" fmla="*/ 154 w 640"/>
                <a:gd name="T7" fmla="*/ 391 h 556"/>
                <a:gd name="T8" fmla="*/ 307 w 640"/>
                <a:gd name="T9" fmla="*/ 325 h 556"/>
                <a:gd name="T10" fmla="*/ 451 w 640"/>
                <a:gd name="T11" fmla="*/ 173 h 556"/>
                <a:gd name="T12" fmla="*/ 463 w 640"/>
                <a:gd name="T13" fmla="*/ 144 h 556"/>
                <a:gd name="T14" fmla="*/ 499 w 640"/>
                <a:gd name="T15" fmla="*/ 126 h 556"/>
                <a:gd name="T16" fmla="*/ 582 w 640"/>
                <a:gd name="T17" fmla="*/ 67 h 556"/>
                <a:gd name="T18" fmla="*/ 640 w 640"/>
                <a:gd name="T19" fmla="*/ 0 h 556"/>
                <a:gd name="T20" fmla="*/ 640 w 640"/>
                <a:gd name="T21" fmla="*/ 232 h 556"/>
                <a:gd name="T22" fmla="*/ 619 w 640"/>
                <a:gd name="T23" fmla="*/ 239 h 556"/>
                <a:gd name="T24" fmla="*/ 551 w 640"/>
                <a:gd name="T25" fmla="*/ 265 h 556"/>
                <a:gd name="T26" fmla="*/ 426 w 640"/>
                <a:gd name="T27" fmla="*/ 288 h 556"/>
                <a:gd name="T28" fmla="*/ 292 w 640"/>
                <a:gd name="T29" fmla="*/ 370 h 556"/>
                <a:gd name="T30" fmla="*/ 268 w 640"/>
                <a:gd name="T31" fmla="*/ 426 h 556"/>
                <a:gd name="T32" fmla="*/ 220 w 640"/>
                <a:gd name="T33" fmla="*/ 556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40" h="556">
                  <a:moveTo>
                    <a:pt x="220" y="556"/>
                  </a:moveTo>
                  <a:cubicBezTo>
                    <a:pt x="147" y="556"/>
                    <a:pt x="73" y="556"/>
                    <a:pt x="0" y="556"/>
                  </a:cubicBezTo>
                  <a:cubicBezTo>
                    <a:pt x="4" y="528"/>
                    <a:pt x="12" y="502"/>
                    <a:pt x="30" y="479"/>
                  </a:cubicBezTo>
                  <a:cubicBezTo>
                    <a:pt x="62" y="437"/>
                    <a:pt x="107" y="413"/>
                    <a:pt x="154" y="391"/>
                  </a:cubicBezTo>
                  <a:cubicBezTo>
                    <a:pt x="204" y="368"/>
                    <a:pt x="257" y="350"/>
                    <a:pt x="307" y="325"/>
                  </a:cubicBezTo>
                  <a:cubicBezTo>
                    <a:pt x="372" y="291"/>
                    <a:pt x="423" y="242"/>
                    <a:pt x="451" y="173"/>
                  </a:cubicBezTo>
                  <a:cubicBezTo>
                    <a:pt x="455" y="164"/>
                    <a:pt x="459" y="154"/>
                    <a:pt x="463" y="144"/>
                  </a:cubicBezTo>
                  <a:cubicBezTo>
                    <a:pt x="477" y="142"/>
                    <a:pt x="488" y="134"/>
                    <a:pt x="499" y="126"/>
                  </a:cubicBezTo>
                  <a:cubicBezTo>
                    <a:pt x="527" y="107"/>
                    <a:pt x="555" y="87"/>
                    <a:pt x="582" y="67"/>
                  </a:cubicBezTo>
                  <a:cubicBezTo>
                    <a:pt x="606" y="49"/>
                    <a:pt x="640" y="39"/>
                    <a:pt x="640" y="0"/>
                  </a:cubicBezTo>
                  <a:cubicBezTo>
                    <a:pt x="640" y="78"/>
                    <a:pt x="640" y="155"/>
                    <a:pt x="640" y="232"/>
                  </a:cubicBezTo>
                  <a:cubicBezTo>
                    <a:pt x="632" y="231"/>
                    <a:pt x="626" y="235"/>
                    <a:pt x="619" y="239"/>
                  </a:cubicBezTo>
                  <a:cubicBezTo>
                    <a:pt x="597" y="250"/>
                    <a:pt x="574" y="258"/>
                    <a:pt x="551" y="265"/>
                  </a:cubicBezTo>
                  <a:cubicBezTo>
                    <a:pt x="510" y="277"/>
                    <a:pt x="467" y="279"/>
                    <a:pt x="426" y="288"/>
                  </a:cubicBezTo>
                  <a:cubicBezTo>
                    <a:pt x="372" y="300"/>
                    <a:pt x="324" y="322"/>
                    <a:pt x="292" y="370"/>
                  </a:cubicBezTo>
                  <a:cubicBezTo>
                    <a:pt x="281" y="387"/>
                    <a:pt x="276" y="407"/>
                    <a:pt x="268" y="426"/>
                  </a:cubicBezTo>
                  <a:cubicBezTo>
                    <a:pt x="249" y="468"/>
                    <a:pt x="239" y="514"/>
                    <a:pt x="220" y="556"/>
                  </a:cubicBezTo>
                  <a:close/>
                </a:path>
              </a:pathLst>
            </a:custGeom>
            <a:solidFill>
              <a:srgbClr val="EDBC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7" name="Freeform 6">
              <a:extLst>
                <a:ext uri="{FF2B5EF4-FFF2-40B4-BE49-F238E27FC236}">
                  <a16:creationId xmlns:a16="http://schemas.microsoft.com/office/drawing/2014/main" id="{673DCC3A-2139-4C0C-A359-CD475871FF6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189913" y="131763"/>
              <a:ext cx="954087" cy="1143000"/>
            </a:xfrm>
            <a:custGeom>
              <a:avLst/>
              <a:gdLst>
                <a:gd name="T0" fmla="*/ 559 w 736"/>
                <a:gd name="T1" fmla="*/ 304 h 716"/>
                <a:gd name="T2" fmla="*/ 547 w 736"/>
                <a:gd name="T3" fmla="*/ 333 h 716"/>
                <a:gd name="T4" fmla="*/ 403 w 736"/>
                <a:gd name="T5" fmla="*/ 485 h 716"/>
                <a:gd name="T6" fmla="*/ 250 w 736"/>
                <a:gd name="T7" fmla="*/ 551 h 716"/>
                <a:gd name="T8" fmla="*/ 126 w 736"/>
                <a:gd name="T9" fmla="*/ 639 h 716"/>
                <a:gd name="T10" fmla="*/ 96 w 736"/>
                <a:gd name="T11" fmla="*/ 716 h 716"/>
                <a:gd name="T12" fmla="*/ 0 w 736"/>
                <a:gd name="T13" fmla="*/ 716 h 716"/>
                <a:gd name="T14" fmla="*/ 30 w 736"/>
                <a:gd name="T15" fmla="*/ 680 h 716"/>
                <a:gd name="T16" fmla="*/ 94 w 736"/>
                <a:gd name="T17" fmla="*/ 615 h 716"/>
                <a:gd name="T18" fmla="*/ 128 w 736"/>
                <a:gd name="T19" fmla="*/ 571 h 716"/>
                <a:gd name="T20" fmla="*/ 220 w 736"/>
                <a:gd name="T21" fmla="*/ 542 h 716"/>
                <a:gd name="T22" fmla="*/ 412 w 736"/>
                <a:gd name="T23" fmla="*/ 338 h 716"/>
                <a:gd name="T24" fmla="*/ 431 w 736"/>
                <a:gd name="T25" fmla="*/ 276 h 716"/>
                <a:gd name="T26" fmla="*/ 436 w 736"/>
                <a:gd name="T27" fmla="*/ 277 h 716"/>
                <a:gd name="T28" fmla="*/ 509 w 736"/>
                <a:gd name="T29" fmla="*/ 209 h 716"/>
                <a:gd name="T30" fmla="*/ 651 w 736"/>
                <a:gd name="T31" fmla="*/ 71 h 716"/>
                <a:gd name="T32" fmla="*/ 716 w 736"/>
                <a:gd name="T33" fmla="*/ 7 h 716"/>
                <a:gd name="T34" fmla="*/ 736 w 736"/>
                <a:gd name="T35" fmla="*/ 0 h 716"/>
                <a:gd name="T36" fmla="*/ 736 w 736"/>
                <a:gd name="T37" fmla="*/ 96 h 716"/>
                <a:gd name="T38" fmla="*/ 719 w 736"/>
                <a:gd name="T39" fmla="*/ 108 h 716"/>
                <a:gd name="T40" fmla="*/ 720 w 736"/>
                <a:gd name="T41" fmla="*/ 108 h 716"/>
                <a:gd name="T42" fmla="*/ 680 w 736"/>
                <a:gd name="T43" fmla="*/ 132 h 716"/>
                <a:gd name="T44" fmla="*/ 680 w 736"/>
                <a:gd name="T45" fmla="*/ 132 h 716"/>
                <a:gd name="T46" fmla="*/ 671 w 736"/>
                <a:gd name="T47" fmla="*/ 140 h 716"/>
                <a:gd name="T48" fmla="*/ 672 w 736"/>
                <a:gd name="T49" fmla="*/ 140 h 716"/>
                <a:gd name="T50" fmla="*/ 664 w 736"/>
                <a:gd name="T51" fmla="*/ 145 h 716"/>
                <a:gd name="T52" fmla="*/ 559 w 736"/>
                <a:gd name="T53" fmla="*/ 304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6" h="716">
                  <a:moveTo>
                    <a:pt x="559" y="304"/>
                  </a:moveTo>
                  <a:cubicBezTo>
                    <a:pt x="555" y="314"/>
                    <a:pt x="551" y="324"/>
                    <a:pt x="547" y="333"/>
                  </a:cubicBezTo>
                  <a:cubicBezTo>
                    <a:pt x="519" y="402"/>
                    <a:pt x="468" y="451"/>
                    <a:pt x="403" y="485"/>
                  </a:cubicBezTo>
                  <a:cubicBezTo>
                    <a:pt x="353" y="510"/>
                    <a:pt x="300" y="528"/>
                    <a:pt x="250" y="551"/>
                  </a:cubicBezTo>
                  <a:cubicBezTo>
                    <a:pt x="203" y="573"/>
                    <a:pt x="158" y="597"/>
                    <a:pt x="126" y="639"/>
                  </a:cubicBezTo>
                  <a:cubicBezTo>
                    <a:pt x="108" y="662"/>
                    <a:pt x="100" y="688"/>
                    <a:pt x="96" y="716"/>
                  </a:cubicBezTo>
                  <a:cubicBezTo>
                    <a:pt x="64" y="716"/>
                    <a:pt x="32" y="716"/>
                    <a:pt x="0" y="716"/>
                  </a:cubicBezTo>
                  <a:cubicBezTo>
                    <a:pt x="3" y="698"/>
                    <a:pt x="20" y="692"/>
                    <a:pt x="30" y="680"/>
                  </a:cubicBezTo>
                  <a:cubicBezTo>
                    <a:pt x="49" y="657"/>
                    <a:pt x="71" y="635"/>
                    <a:pt x="94" y="615"/>
                  </a:cubicBezTo>
                  <a:cubicBezTo>
                    <a:pt x="107" y="603"/>
                    <a:pt x="127" y="594"/>
                    <a:pt x="128" y="571"/>
                  </a:cubicBezTo>
                  <a:cubicBezTo>
                    <a:pt x="159" y="561"/>
                    <a:pt x="190" y="552"/>
                    <a:pt x="220" y="542"/>
                  </a:cubicBezTo>
                  <a:cubicBezTo>
                    <a:pt x="320" y="507"/>
                    <a:pt x="380" y="436"/>
                    <a:pt x="412" y="338"/>
                  </a:cubicBezTo>
                  <a:cubicBezTo>
                    <a:pt x="418" y="317"/>
                    <a:pt x="425" y="296"/>
                    <a:pt x="431" y="276"/>
                  </a:cubicBezTo>
                  <a:cubicBezTo>
                    <a:pt x="433" y="276"/>
                    <a:pt x="436" y="278"/>
                    <a:pt x="436" y="277"/>
                  </a:cubicBezTo>
                  <a:cubicBezTo>
                    <a:pt x="461" y="255"/>
                    <a:pt x="485" y="232"/>
                    <a:pt x="509" y="209"/>
                  </a:cubicBezTo>
                  <a:cubicBezTo>
                    <a:pt x="556" y="163"/>
                    <a:pt x="605" y="118"/>
                    <a:pt x="651" y="71"/>
                  </a:cubicBezTo>
                  <a:cubicBezTo>
                    <a:pt x="672" y="49"/>
                    <a:pt x="697" y="30"/>
                    <a:pt x="716" y="7"/>
                  </a:cubicBezTo>
                  <a:cubicBezTo>
                    <a:pt x="721" y="0"/>
                    <a:pt x="728" y="0"/>
                    <a:pt x="736" y="0"/>
                  </a:cubicBezTo>
                  <a:cubicBezTo>
                    <a:pt x="736" y="32"/>
                    <a:pt x="736" y="64"/>
                    <a:pt x="736" y="96"/>
                  </a:cubicBezTo>
                  <a:cubicBezTo>
                    <a:pt x="729" y="99"/>
                    <a:pt x="722" y="100"/>
                    <a:pt x="719" y="108"/>
                  </a:cubicBezTo>
                  <a:cubicBezTo>
                    <a:pt x="720" y="108"/>
                    <a:pt x="720" y="108"/>
                    <a:pt x="720" y="108"/>
                  </a:cubicBezTo>
                  <a:cubicBezTo>
                    <a:pt x="703" y="111"/>
                    <a:pt x="692" y="122"/>
                    <a:pt x="680" y="132"/>
                  </a:cubicBezTo>
                  <a:cubicBezTo>
                    <a:pt x="680" y="132"/>
                    <a:pt x="680" y="132"/>
                    <a:pt x="680" y="132"/>
                  </a:cubicBezTo>
                  <a:cubicBezTo>
                    <a:pt x="676" y="134"/>
                    <a:pt x="672" y="135"/>
                    <a:pt x="671" y="140"/>
                  </a:cubicBezTo>
                  <a:cubicBezTo>
                    <a:pt x="672" y="140"/>
                    <a:pt x="672" y="140"/>
                    <a:pt x="672" y="140"/>
                  </a:cubicBezTo>
                  <a:cubicBezTo>
                    <a:pt x="668" y="140"/>
                    <a:pt x="666" y="142"/>
                    <a:pt x="664" y="145"/>
                  </a:cubicBezTo>
                  <a:cubicBezTo>
                    <a:pt x="610" y="186"/>
                    <a:pt x="579" y="241"/>
                    <a:pt x="559" y="304"/>
                  </a:cubicBezTo>
                  <a:close/>
                </a:path>
              </a:pathLst>
            </a:custGeom>
            <a:solidFill>
              <a:srgbClr val="FAD0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8" name="Freeform 7">
              <a:extLst>
                <a:ext uri="{FF2B5EF4-FFF2-40B4-BE49-F238E27FC236}">
                  <a16:creationId xmlns:a16="http://schemas.microsoft.com/office/drawing/2014/main" id="{EEA68C41-048C-40EC-9E7B-8DE06F72B3D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77275" y="892175"/>
              <a:ext cx="466725" cy="382588"/>
            </a:xfrm>
            <a:custGeom>
              <a:avLst/>
              <a:gdLst>
                <a:gd name="T0" fmla="*/ 360 w 360"/>
                <a:gd name="T1" fmla="*/ 0 h 240"/>
                <a:gd name="T2" fmla="*/ 360 w 360"/>
                <a:gd name="T3" fmla="*/ 228 h 240"/>
                <a:gd name="T4" fmla="*/ 348 w 360"/>
                <a:gd name="T5" fmla="*/ 240 h 240"/>
                <a:gd name="T6" fmla="*/ 0 w 360"/>
                <a:gd name="T7" fmla="*/ 240 h 240"/>
                <a:gd name="T8" fmla="*/ 152 w 360"/>
                <a:gd name="T9" fmla="*/ 80 h 240"/>
                <a:gd name="T10" fmla="*/ 302 w 360"/>
                <a:gd name="T11" fmla="*/ 31 h 240"/>
                <a:gd name="T12" fmla="*/ 360 w 360"/>
                <a:gd name="T13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0" h="240">
                  <a:moveTo>
                    <a:pt x="360" y="0"/>
                  </a:moveTo>
                  <a:cubicBezTo>
                    <a:pt x="360" y="76"/>
                    <a:pt x="360" y="152"/>
                    <a:pt x="360" y="228"/>
                  </a:cubicBezTo>
                  <a:cubicBezTo>
                    <a:pt x="360" y="238"/>
                    <a:pt x="358" y="240"/>
                    <a:pt x="348" y="240"/>
                  </a:cubicBezTo>
                  <a:cubicBezTo>
                    <a:pt x="232" y="240"/>
                    <a:pt x="116" y="240"/>
                    <a:pt x="0" y="240"/>
                  </a:cubicBezTo>
                  <a:cubicBezTo>
                    <a:pt x="15" y="162"/>
                    <a:pt x="67" y="98"/>
                    <a:pt x="152" y="80"/>
                  </a:cubicBezTo>
                  <a:cubicBezTo>
                    <a:pt x="204" y="70"/>
                    <a:pt x="256" y="58"/>
                    <a:pt x="302" y="31"/>
                  </a:cubicBezTo>
                  <a:cubicBezTo>
                    <a:pt x="321" y="20"/>
                    <a:pt x="341" y="10"/>
                    <a:pt x="360" y="0"/>
                  </a:cubicBezTo>
                  <a:close/>
                </a:path>
              </a:pathLst>
            </a:custGeom>
            <a:solidFill>
              <a:srgbClr val="5A38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" name="Freeform 8">
              <a:extLst>
                <a:ext uri="{FF2B5EF4-FFF2-40B4-BE49-F238E27FC236}">
                  <a16:creationId xmlns:a16="http://schemas.microsoft.com/office/drawing/2014/main" id="{35E6C8A3-BAC4-4635-A529-943F5CC19D3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599488" y="755650"/>
              <a:ext cx="544512" cy="519113"/>
            </a:xfrm>
            <a:custGeom>
              <a:avLst/>
              <a:gdLst>
                <a:gd name="T0" fmla="*/ 420 w 420"/>
                <a:gd name="T1" fmla="*/ 85 h 325"/>
                <a:gd name="T2" fmla="*/ 362 w 420"/>
                <a:gd name="T3" fmla="*/ 116 h 325"/>
                <a:gd name="T4" fmla="*/ 212 w 420"/>
                <a:gd name="T5" fmla="*/ 165 h 325"/>
                <a:gd name="T6" fmla="*/ 60 w 420"/>
                <a:gd name="T7" fmla="*/ 325 h 325"/>
                <a:gd name="T8" fmla="*/ 0 w 420"/>
                <a:gd name="T9" fmla="*/ 325 h 325"/>
                <a:gd name="T10" fmla="*/ 48 w 420"/>
                <a:gd name="T11" fmla="*/ 195 h 325"/>
                <a:gd name="T12" fmla="*/ 72 w 420"/>
                <a:gd name="T13" fmla="*/ 139 h 325"/>
                <a:gd name="T14" fmla="*/ 206 w 420"/>
                <a:gd name="T15" fmla="*/ 57 h 325"/>
                <a:gd name="T16" fmla="*/ 331 w 420"/>
                <a:gd name="T17" fmla="*/ 34 h 325"/>
                <a:gd name="T18" fmla="*/ 399 w 420"/>
                <a:gd name="T19" fmla="*/ 8 h 325"/>
                <a:gd name="T20" fmla="*/ 420 w 420"/>
                <a:gd name="T21" fmla="*/ 1 h 325"/>
                <a:gd name="T22" fmla="*/ 420 w 420"/>
                <a:gd name="T23" fmla="*/ 8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0" h="325">
                  <a:moveTo>
                    <a:pt x="420" y="85"/>
                  </a:moveTo>
                  <a:cubicBezTo>
                    <a:pt x="401" y="95"/>
                    <a:pt x="381" y="105"/>
                    <a:pt x="362" y="116"/>
                  </a:cubicBezTo>
                  <a:cubicBezTo>
                    <a:pt x="316" y="143"/>
                    <a:pt x="264" y="155"/>
                    <a:pt x="212" y="165"/>
                  </a:cubicBezTo>
                  <a:cubicBezTo>
                    <a:pt x="127" y="183"/>
                    <a:pt x="75" y="247"/>
                    <a:pt x="60" y="325"/>
                  </a:cubicBezTo>
                  <a:cubicBezTo>
                    <a:pt x="40" y="325"/>
                    <a:pt x="20" y="325"/>
                    <a:pt x="0" y="325"/>
                  </a:cubicBezTo>
                  <a:cubicBezTo>
                    <a:pt x="19" y="283"/>
                    <a:pt x="29" y="237"/>
                    <a:pt x="48" y="195"/>
                  </a:cubicBezTo>
                  <a:cubicBezTo>
                    <a:pt x="56" y="176"/>
                    <a:pt x="61" y="156"/>
                    <a:pt x="72" y="139"/>
                  </a:cubicBezTo>
                  <a:cubicBezTo>
                    <a:pt x="104" y="91"/>
                    <a:pt x="152" y="69"/>
                    <a:pt x="206" y="57"/>
                  </a:cubicBezTo>
                  <a:cubicBezTo>
                    <a:pt x="247" y="48"/>
                    <a:pt x="290" y="46"/>
                    <a:pt x="331" y="34"/>
                  </a:cubicBezTo>
                  <a:cubicBezTo>
                    <a:pt x="354" y="27"/>
                    <a:pt x="377" y="19"/>
                    <a:pt x="399" y="8"/>
                  </a:cubicBezTo>
                  <a:cubicBezTo>
                    <a:pt x="406" y="4"/>
                    <a:pt x="412" y="0"/>
                    <a:pt x="420" y="1"/>
                  </a:cubicBezTo>
                  <a:cubicBezTo>
                    <a:pt x="420" y="29"/>
                    <a:pt x="420" y="57"/>
                    <a:pt x="420" y="85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" name="Freeform 9">
              <a:extLst>
                <a:ext uri="{FF2B5EF4-FFF2-40B4-BE49-F238E27FC236}">
                  <a16:creationId xmlns:a16="http://schemas.microsoft.com/office/drawing/2014/main" id="{549A15E4-FFBF-4DF5-BAC1-2ABA03532CD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48713" y="0"/>
              <a:ext cx="395287" cy="576263"/>
            </a:xfrm>
            <a:custGeom>
              <a:avLst/>
              <a:gdLst>
                <a:gd name="T0" fmla="*/ 305 w 305"/>
                <a:gd name="T1" fmla="*/ 83 h 361"/>
                <a:gd name="T2" fmla="*/ 285 w 305"/>
                <a:gd name="T3" fmla="*/ 90 h 361"/>
                <a:gd name="T4" fmla="*/ 220 w 305"/>
                <a:gd name="T5" fmla="*/ 154 h 361"/>
                <a:gd name="T6" fmla="*/ 78 w 305"/>
                <a:gd name="T7" fmla="*/ 292 h 361"/>
                <a:gd name="T8" fmla="*/ 5 w 305"/>
                <a:gd name="T9" fmla="*/ 360 h 361"/>
                <a:gd name="T10" fmla="*/ 0 w 305"/>
                <a:gd name="T11" fmla="*/ 359 h 361"/>
                <a:gd name="T12" fmla="*/ 215 w 305"/>
                <a:gd name="T13" fmla="*/ 39 h 361"/>
                <a:gd name="T14" fmla="*/ 305 w 305"/>
                <a:gd name="T15" fmla="*/ 0 h 361"/>
                <a:gd name="T16" fmla="*/ 305 w 305"/>
                <a:gd name="T17" fmla="*/ 83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5" h="361">
                  <a:moveTo>
                    <a:pt x="305" y="83"/>
                  </a:moveTo>
                  <a:cubicBezTo>
                    <a:pt x="297" y="83"/>
                    <a:pt x="290" y="83"/>
                    <a:pt x="285" y="90"/>
                  </a:cubicBezTo>
                  <a:cubicBezTo>
                    <a:pt x="266" y="113"/>
                    <a:pt x="241" y="132"/>
                    <a:pt x="220" y="154"/>
                  </a:cubicBezTo>
                  <a:cubicBezTo>
                    <a:pt x="174" y="201"/>
                    <a:pt x="125" y="246"/>
                    <a:pt x="78" y="292"/>
                  </a:cubicBezTo>
                  <a:cubicBezTo>
                    <a:pt x="54" y="315"/>
                    <a:pt x="30" y="338"/>
                    <a:pt x="5" y="360"/>
                  </a:cubicBezTo>
                  <a:cubicBezTo>
                    <a:pt x="5" y="361"/>
                    <a:pt x="2" y="359"/>
                    <a:pt x="0" y="359"/>
                  </a:cubicBezTo>
                  <a:cubicBezTo>
                    <a:pt x="27" y="222"/>
                    <a:pt x="84" y="106"/>
                    <a:pt x="215" y="39"/>
                  </a:cubicBezTo>
                  <a:cubicBezTo>
                    <a:pt x="244" y="24"/>
                    <a:pt x="272" y="6"/>
                    <a:pt x="305" y="0"/>
                  </a:cubicBezTo>
                  <a:cubicBezTo>
                    <a:pt x="305" y="27"/>
                    <a:pt x="305" y="55"/>
                    <a:pt x="305" y="83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1" name="Freeform 10">
              <a:extLst>
                <a:ext uri="{FF2B5EF4-FFF2-40B4-BE49-F238E27FC236}">
                  <a16:creationId xmlns:a16="http://schemas.microsoft.com/office/drawing/2014/main" id="{60A89B66-B3FF-4368-929A-010C02A612D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97825" y="1042988"/>
              <a:ext cx="357187" cy="231775"/>
            </a:xfrm>
            <a:custGeom>
              <a:avLst/>
              <a:gdLst>
                <a:gd name="T0" fmla="*/ 276 w 276"/>
                <a:gd name="T1" fmla="*/ 0 h 145"/>
                <a:gd name="T2" fmla="*/ 242 w 276"/>
                <a:gd name="T3" fmla="*/ 44 h 145"/>
                <a:gd name="T4" fmla="*/ 178 w 276"/>
                <a:gd name="T5" fmla="*/ 109 h 145"/>
                <a:gd name="T6" fmla="*/ 148 w 276"/>
                <a:gd name="T7" fmla="*/ 145 h 145"/>
                <a:gd name="T8" fmla="*/ 0 w 276"/>
                <a:gd name="T9" fmla="*/ 145 h 145"/>
                <a:gd name="T10" fmla="*/ 75 w 276"/>
                <a:gd name="T11" fmla="*/ 81 h 145"/>
                <a:gd name="T12" fmla="*/ 276 w 276"/>
                <a:gd name="T13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6" h="145">
                  <a:moveTo>
                    <a:pt x="276" y="0"/>
                  </a:moveTo>
                  <a:cubicBezTo>
                    <a:pt x="275" y="23"/>
                    <a:pt x="255" y="32"/>
                    <a:pt x="242" y="44"/>
                  </a:cubicBezTo>
                  <a:cubicBezTo>
                    <a:pt x="219" y="64"/>
                    <a:pt x="197" y="86"/>
                    <a:pt x="178" y="109"/>
                  </a:cubicBezTo>
                  <a:cubicBezTo>
                    <a:pt x="168" y="121"/>
                    <a:pt x="151" y="127"/>
                    <a:pt x="148" y="145"/>
                  </a:cubicBezTo>
                  <a:cubicBezTo>
                    <a:pt x="99" y="145"/>
                    <a:pt x="49" y="145"/>
                    <a:pt x="0" y="145"/>
                  </a:cubicBezTo>
                  <a:cubicBezTo>
                    <a:pt x="19" y="117"/>
                    <a:pt x="47" y="99"/>
                    <a:pt x="75" y="81"/>
                  </a:cubicBezTo>
                  <a:cubicBezTo>
                    <a:pt x="137" y="42"/>
                    <a:pt x="204" y="16"/>
                    <a:pt x="276" y="0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2" name="Freeform 11">
              <a:extLst>
                <a:ext uri="{FF2B5EF4-FFF2-40B4-BE49-F238E27FC236}">
                  <a16:creationId xmlns:a16="http://schemas.microsoft.com/office/drawing/2014/main" id="{BA9BD080-45DE-41CA-B917-0968E6CD4DD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913813" y="285750"/>
              <a:ext cx="230187" cy="331788"/>
            </a:xfrm>
            <a:custGeom>
              <a:avLst/>
              <a:gdLst>
                <a:gd name="T0" fmla="*/ 161 w 177"/>
                <a:gd name="T1" fmla="*/ 12 h 208"/>
                <a:gd name="T2" fmla="*/ 121 w 177"/>
                <a:gd name="T3" fmla="*/ 36 h 208"/>
                <a:gd name="T4" fmla="*/ 121 w 177"/>
                <a:gd name="T5" fmla="*/ 36 h 208"/>
                <a:gd name="T6" fmla="*/ 113 w 177"/>
                <a:gd name="T7" fmla="*/ 44 h 208"/>
                <a:gd name="T8" fmla="*/ 105 w 177"/>
                <a:gd name="T9" fmla="*/ 49 h 208"/>
                <a:gd name="T10" fmla="*/ 0 w 177"/>
                <a:gd name="T11" fmla="*/ 208 h 208"/>
                <a:gd name="T12" fmla="*/ 36 w 177"/>
                <a:gd name="T13" fmla="*/ 190 h 208"/>
                <a:gd name="T14" fmla="*/ 119 w 177"/>
                <a:gd name="T15" fmla="*/ 131 h 208"/>
                <a:gd name="T16" fmla="*/ 177 w 177"/>
                <a:gd name="T17" fmla="*/ 64 h 208"/>
                <a:gd name="T18" fmla="*/ 177 w 177"/>
                <a:gd name="T19" fmla="*/ 16 h 208"/>
                <a:gd name="T20" fmla="*/ 177 w 177"/>
                <a:gd name="T21" fmla="*/ 0 h 208"/>
                <a:gd name="T22" fmla="*/ 161 w 177"/>
                <a:gd name="T23" fmla="*/ 1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7" h="208">
                  <a:moveTo>
                    <a:pt x="161" y="12"/>
                  </a:moveTo>
                  <a:cubicBezTo>
                    <a:pt x="144" y="15"/>
                    <a:pt x="133" y="26"/>
                    <a:pt x="121" y="36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17" y="38"/>
                    <a:pt x="113" y="39"/>
                    <a:pt x="113" y="44"/>
                  </a:cubicBezTo>
                  <a:cubicBezTo>
                    <a:pt x="109" y="44"/>
                    <a:pt x="107" y="46"/>
                    <a:pt x="105" y="49"/>
                  </a:cubicBezTo>
                  <a:cubicBezTo>
                    <a:pt x="51" y="90"/>
                    <a:pt x="20" y="145"/>
                    <a:pt x="0" y="208"/>
                  </a:cubicBezTo>
                  <a:cubicBezTo>
                    <a:pt x="14" y="206"/>
                    <a:pt x="25" y="198"/>
                    <a:pt x="36" y="190"/>
                  </a:cubicBezTo>
                  <a:cubicBezTo>
                    <a:pt x="64" y="171"/>
                    <a:pt x="92" y="151"/>
                    <a:pt x="119" y="131"/>
                  </a:cubicBezTo>
                  <a:cubicBezTo>
                    <a:pt x="143" y="113"/>
                    <a:pt x="177" y="103"/>
                    <a:pt x="177" y="64"/>
                  </a:cubicBezTo>
                  <a:cubicBezTo>
                    <a:pt x="177" y="48"/>
                    <a:pt x="177" y="32"/>
                    <a:pt x="177" y="16"/>
                  </a:cubicBezTo>
                  <a:cubicBezTo>
                    <a:pt x="177" y="11"/>
                    <a:pt x="177" y="6"/>
                    <a:pt x="177" y="0"/>
                  </a:cubicBezTo>
                  <a:cubicBezTo>
                    <a:pt x="170" y="3"/>
                    <a:pt x="163" y="4"/>
                    <a:pt x="161" y="12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Oval 4"/>
          <p:cNvSpPr/>
          <p:nvPr/>
        </p:nvSpPr>
        <p:spPr>
          <a:xfrm>
            <a:off x="3882674" y="1230807"/>
            <a:ext cx="1368152" cy="1368152"/>
          </a:xfrm>
          <a:prstGeom prst="ellipse">
            <a:avLst/>
          </a:prstGeom>
          <a:noFill/>
          <a:ln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Oval 6"/>
          <p:cNvSpPr/>
          <p:nvPr/>
        </p:nvSpPr>
        <p:spPr>
          <a:xfrm>
            <a:off x="1179673" y="1230807"/>
            <a:ext cx="1368152" cy="13681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6580273" y="1230807"/>
            <a:ext cx="1368152" cy="13681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Oval 9"/>
          <p:cNvSpPr/>
          <p:nvPr/>
        </p:nvSpPr>
        <p:spPr>
          <a:xfrm>
            <a:off x="3882674" y="3291830"/>
            <a:ext cx="1368152" cy="13681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Oval 10"/>
          <p:cNvSpPr/>
          <p:nvPr/>
        </p:nvSpPr>
        <p:spPr>
          <a:xfrm>
            <a:off x="2031169" y="2756646"/>
            <a:ext cx="1368152" cy="1368152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Oval 11"/>
          <p:cNvSpPr/>
          <p:nvPr/>
        </p:nvSpPr>
        <p:spPr>
          <a:xfrm>
            <a:off x="5739581" y="2756646"/>
            <a:ext cx="1368152" cy="1368152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Oval 12"/>
          <p:cNvSpPr/>
          <p:nvPr/>
        </p:nvSpPr>
        <p:spPr>
          <a:xfrm>
            <a:off x="3977085" y="1325218"/>
            <a:ext cx="1179331" cy="117933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Up Arrow 7"/>
          <p:cNvSpPr/>
          <p:nvPr/>
        </p:nvSpPr>
        <p:spPr>
          <a:xfrm>
            <a:off x="4324434" y="2714697"/>
            <a:ext cx="484632" cy="489204"/>
          </a:xfrm>
          <a:prstGeom prst="up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219505" y="1600727"/>
            <a:ext cx="1288487" cy="875162"/>
            <a:chOff x="563360" y="3161496"/>
            <a:chExt cx="1904800" cy="875162"/>
          </a:xfrm>
        </p:grpSpPr>
        <p:sp>
          <p:nvSpPr>
            <p:cNvPr id="15" name="TextBox 14"/>
            <p:cNvSpPr txBox="1"/>
            <p:nvPr/>
          </p:nvSpPr>
          <p:spPr>
            <a:xfrm>
              <a:off x="563360" y="3390327"/>
              <a:ext cx="1904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63360" y="3161496"/>
              <a:ext cx="19048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620105" y="1600727"/>
            <a:ext cx="1288487" cy="875162"/>
            <a:chOff x="563360" y="3161496"/>
            <a:chExt cx="1904800" cy="875162"/>
          </a:xfrm>
        </p:grpSpPr>
        <p:sp>
          <p:nvSpPr>
            <p:cNvPr id="19" name="TextBox 18"/>
            <p:cNvSpPr txBox="1"/>
            <p:nvPr/>
          </p:nvSpPr>
          <p:spPr>
            <a:xfrm>
              <a:off x="563360" y="3390327"/>
              <a:ext cx="1904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63360" y="3161496"/>
              <a:ext cx="19048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922506" y="3612115"/>
            <a:ext cx="1288487" cy="875162"/>
            <a:chOff x="563360" y="3161496"/>
            <a:chExt cx="1904800" cy="875162"/>
          </a:xfrm>
        </p:grpSpPr>
        <p:sp>
          <p:nvSpPr>
            <p:cNvPr id="22" name="TextBox 21"/>
            <p:cNvSpPr txBox="1"/>
            <p:nvPr/>
          </p:nvSpPr>
          <p:spPr>
            <a:xfrm>
              <a:off x="563360" y="3390327"/>
              <a:ext cx="1904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63360" y="3161496"/>
              <a:ext cx="19048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2071001" y="3118184"/>
            <a:ext cx="1288487" cy="875162"/>
            <a:chOff x="563360" y="3161496"/>
            <a:chExt cx="1904800" cy="875162"/>
          </a:xfrm>
        </p:grpSpPr>
        <p:sp>
          <p:nvSpPr>
            <p:cNvPr id="25" name="TextBox 24"/>
            <p:cNvSpPr txBox="1"/>
            <p:nvPr/>
          </p:nvSpPr>
          <p:spPr>
            <a:xfrm>
              <a:off x="563360" y="3390327"/>
              <a:ext cx="1904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63360" y="3161496"/>
              <a:ext cx="19048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779413" y="3118184"/>
            <a:ext cx="1288487" cy="875162"/>
            <a:chOff x="563360" y="3161496"/>
            <a:chExt cx="1904800" cy="875162"/>
          </a:xfrm>
        </p:grpSpPr>
        <p:sp>
          <p:nvSpPr>
            <p:cNvPr id="28" name="TextBox 27"/>
            <p:cNvSpPr txBox="1"/>
            <p:nvPr/>
          </p:nvSpPr>
          <p:spPr>
            <a:xfrm>
              <a:off x="563360" y="3390327"/>
              <a:ext cx="1904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63360" y="3161496"/>
              <a:ext cx="19048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0" name="Block Arc 14"/>
          <p:cNvSpPr/>
          <p:nvPr/>
        </p:nvSpPr>
        <p:spPr>
          <a:xfrm rot="16200000">
            <a:off x="4132292" y="1471436"/>
            <a:ext cx="886319" cy="886896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984807"/>
              </a:solidFill>
            </a:endParaRPr>
          </a:p>
        </p:txBody>
      </p:sp>
      <p:sp>
        <p:nvSpPr>
          <p:cNvPr id="31" name="Up Arrow 30"/>
          <p:cNvSpPr/>
          <p:nvPr/>
        </p:nvSpPr>
        <p:spPr>
          <a:xfrm rot="2700000">
            <a:off x="3296054" y="2445256"/>
            <a:ext cx="484632" cy="489204"/>
          </a:xfrm>
          <a:prstGeom prst="up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Up Arrow 31"/>
          <p:cNvSpPr/>
          <p:nvPr/>
        </p:nvSpPr>
        <p:spPr>
          <a:xfrm rot="18900000">
            <a:off x="5311136" y="2445256"/>
            <a:ext cx="484632" cy="489204"/>
          </a:xfrm>
          <a:prstGeom prst="up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3" name="Up Arrow 32"/>
          <p:cNvSpPr/>
          <p:nvPr/>
        </p:nvSpPr>
        <p:spPr>
          <a:xfrm rot="16200000">
            <a:off x="5673233" y="1670282"/>
            <a:ext cx="484632" cy="489204"/>
          </a:xfrm>
          <a:prstGeom prst="up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4" name="Up Arrow 33"/>
          <p:cNvSpPr/>
          <p:nvPr/>
        </p:nvSpPr>
        <p:spPr>
          <a:xfrm rot="5400000">
            <a:off x="2972933" y="1670281"/>
            <a:ext cx="484632" cy="489204"/>
          </a:xfrm>
          <a:prstGeom prst="up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1122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/>
        </p:nvSpPr>
        <p:spPr>
          <a:xfrm>
            <a:off x="1235749" y="1881808"/>
            <a:ext cx="2494144" cy="598631"/>
          </a:xfrm>
          <a:custGeom>
            <a:avLst/>
            <a:gdLst>
              <a:gd name="connsiteX0" fmla="*/ 2880000 w 2880000"/>
              <a:gd name="connsiteY0" fmla="*/ 33341 h 720000"/>
              <a:gd name="connsiteX1" fmla="*/ 2880000 w 2880000"/>
              <a:gd name="connsiteY1" fmla="*/ 720000 h 720000"/>
              <a:gd name="connsiteX2" fmla="*/ 2573933 w 2880000"/>
              <a:gd name="connsiteY2" fmla="*/ 720000 h 720000"/>
              <a:gd name="connsiteX3" fmla="*/ 2880000 w 2880000"/>
              <a:gd name="connsiteY3" fmla="*/ 33341 h 720000"/>
              <a:gd name="connsiteX4" fmla="*/ 0 w 2880000"/>
              <a:gd name="connsiteY4" fmla="*/ 0 h 720000"/>
              <a:gd name="connsiteX5" fmla="*/ 2609503 w 2880000"/>
              <a:gd name="connsiteY5" fmla="*/ 0 h 720000"/>
              <a:gd name="connsiteX6" fmla="*/ 2288575 w 2880000"/>
              <a:gd name="connsiteY6" fmla="*/ 720000 h 720000"/>
              <a:gd name="connsiteX7" fmla="*/ 0 w 2880000"/>
              <a:gd name="connsiteY7" fmla="*/ 720000 h 720000"/>
              <a:gd name="connsiteX8" fmla="*/ 0 w 2880000"/>
              <a:gd name="connsiteY8" fmla="*/ 0 h 720000"/>
              <a:gd name="connsiteX0" fmla="*/ 2573933 w 2880000"/>
              <a:gd name="connsiteY0" fmla="*/ 720000 h 720000"/>
              <a:gd name="connsiteX1" fmla="*/ 2880000 w 2880000"/>
              <a:gd name="connsiteY1" fmla="*/ 720000 h 720000"/>
              <a:gd name="connsiteX2" fmla="*/ 2573933 w 2880000"/>
              <a:gd name="connsiteY2" fmla="*/ 720000 h 720000"/>
              <a:gd name="connsiteX3" fmla="*/ 0 w 2880000"/>
              <a:gd name="connsiteY3" fmla="*/ 0 h 720000"/>
              <a:gd name="connsiteX4" fmla="*/ 2609503 w 2880000"/>
              <a:gd name="connsiteY4" fmla="*/ 0 h 720000"/>
              <a:gd name="connsiteX5" fmla="*/ 2288575 w 2880000"/>
              <a:gd name="connsiteY5" fmla="*/ 720000 h 720000"/>
              <a:gd name="connsiteX6" fmla="*/ 0 w 2880000"/>
              <a:gd name="connsiteY6" fmla="*/ 720000 h 720000"/>
              <a:gd name="connsiteX7" fmla="*/ 0 w 2880000"/>
              <a:gd name="connsiteY7" fmla="*/ 0 h 720000"/>
              <a:gd name="connsiteX0" fmla="*/ 0 w 2609503"/>
              <a:gd name="connsiteY0" fmla="*/ 0 h 720000"/>
              <a:gd name="connsiteX1" fmla="*/ 2609503 w 2609503"/>
              <a:gd name="connsiteY1" fmla="*/ 0 h 720000"/>
              <a:gd name="connsiteX2" fmla="*/ 2288575 w 2609503"/>
              <a:gd name="connsiteY2" fmla="*/ 720000 h 720000"/>
              <a:gd name="connsiteX3" fmla="*/ 0 w 2609503"/>
              <a:gd name="connsiteY3" fmla="*/ 720000 h 720000"/>
              <a:gd name="connsiteX4" fmla="*/ 0 w 2609503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09503" h="720000">
                <a:moveTo>
                  <a:pt x="0" y="0"/>
                </a:moveTo>
                <a:lnTo>
                  <a:pt x="2609503" y="0"/>
                </a:lnTo>
                <a:lnTo>
                  <a:pt x="2288575" y="720000"/>
                </a:lnTo>
                <a:lnTo>
                  <a:pt x="0" y="720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ectangle 6"/>
          <p:cNvSpPr/>
          <p:nvPr/>
        </p:nvSpPr>
        <p:spPr>
          <a:xfrm>
            <a:off x="559671" y="2715323"/>
            <a:ext cx="2752683" cy="598631"/>
          </a:xfrm>
          <a:custGeom>
            <a:avLst/>
            <a:gdLst/>
            <a:ahLst/>
            <a:cxnLst/>
            <a:rect l="l" t="t" r="r" b="b"/>
            <a:pathLst>
              <a:path w="2880000" h="720000">
                <a:moveTo>
                  <a:pt x="2880000" y="646331"/>
                </a:moveTo>
                <a:lnTo>
                  <a:pt x="2880000" y="720000"/>
                </a:lnTo>
                <a:lnTo>
                  <a:pt x="2847163" y="720000"/>
                </a:lnTo>
                <a:close/>
                <a:moveTo>
                  <a:pt x="0" y="0"/>
                </a:moveTo>
                <a:lnTo>
                  <a:pt x="2880000" y="0"/>
                </a:lnTo>
                <a:lnTo>
                  <a:pt x="2880000" y="6131"/>
                </a:lnTo>
                <a:lnTo>
                  <a:pt x="2561805" y="720000"/>
                </a:lnTo>
                <a:lnTo>
                  <a:pt x="0" y="720000"/>
                </a:lnTo>
                <a:close/>
              </a:path>
            </a:pathLst>
          </a:custGeom>
          <a:solidFill>
            <a:schemeClr val="accent4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Rectangle 11"/>
          <p:cNvSpPr/>
          <p:nvPr/>
        </p:nvSpPr>
        <p:spPr>
          <a:xfrm>
            <a:off x="3547728" y="2170974"/>
            <a:ext cx="2441739" cy="598631"/>
          </a:xfrm>
          <a:custGeom>
            <a:avLst/>
            <a:gdLst>
              <a:gd name="connsiteX0" fmla="*/ 2561751 w 2880000"/>
              <a:gd name="connsiteY0" fmla="*/ 720000 h 720000"/>
              <a:gd name="connsiteX1" fmla="*/ 2880000 w 2880000"/>
              <a:gd name="connsiteY1" fmla="*/ 720000 h 720000"/>
              <a:gd name="connsiteX2" fmla="*/ 2561751 w 2880000"/>
              <a:gd name="connsiteY2" fmla="*/ 720000 h 720000"/>
              <a:gd name="connsiteX3" fmla="*/ 363574 w 2880000"/>
              <a:gd name="connsiteY3" fmla="*/ 0 h 720000"/>
              <a:gd name="connsiteX4" fmla="*/ 2597321 w 2880000"/>
              <a:gd name="connsiteY4" fmla="*/ 0 h 720000"/>
              <a:gd name="connsiteX5" fmla="*/ 2276393 w 2880000"/>
              <a:gd name="connsiteY5" fmla="*/ 720000 h 720000"/>
              <a:gd name="connsiteX6" fmla="*/ 42647 w 2880000"/>
              <a:gd name="connsiteY6" fmla="*/ 720000 h 720000"/>
              <a:gd name="connsiteX7" fmla="*/ 363574 w 2880000"/>
              <a:gd name="connsiteY7" fmla="*/ 0 h 720000"/>
              <a:gd name="connsiteX8" fmla="*/ 0 w 2880000"/>
              <a:gd name="connsiteY8" fmla="*/ 0 h 720000"/>
              <a:gd name="connsiteX9" fmla="*/ 78216 w 2880000"/>
              <a:gd name="connsiteY9" fmla="*/ 0 h 720000"/>
              <a:gd name="connsiteX10" fmla="*/ 0 w 2880000"/>
              <a:gd name="connsiteY10" fmla="*/ 175478 h 720000"/>
              <a:gd name="connsiteX11" fmla="*/ 0 w 2880000"/>
              <a:gd name="connsiteY11" fmla="*/ 0 h 720000"/>
              <a:gd name="connsiteX0" fmla="*/ 2561751 w 2880000"/>
              <a:gd name="connsiteY0" fmla="*/ 720000 h 724527"/>
              <a:gd name="connsiteX1" fmla="*/ 2880000 w 2880000"/>
              <a:gd name="connsiteY1" fmla="*/ 724527 h 724527"/>
              <a:gd name="connsiteX2" fmla="*/ 2561751 w 2880000"/>
              <a:gd name="connsiteY2" fmla="*/ 720000 h 724527"/>
              <a:gd name="connsiteX3" fmla="*/ 363574 w 2880000"/>
              <a:gd name="connsiteY3" fmla="*/ 0 h 724527"/>
              <a:gd name="connsiteX4" fmla="*/ 2597321 w 2880000"/>
              <a:gd name="connsiteY4" fmla="*/ 0 h 724527"/>
              <a:gd name="connsiteX5" fmla="*/ 2276393 w 2880000"/>
              <a:gd name="connsiteY5" fmla="*/ 720000 h 724527"/>
              <a:gd name="connsiteX6" fmla="*/ 42647 w 2880000"/>
              <a:gd name="connsiteY6" fmla="*/ 720000 h 724527"/>
              <a:gd name="connsiteX7" fmla="*/ 363574 w 2880000"/>
              <a:gd name="connsiteY7" fmla="*/ 0 h 724527"/>
              <a:gd name="connsiteX8" fmla="*/ 0 w 2880000"/>
              <a:gd name="connsiteY8" fmla="*/ 0 h 724527"/>
              <a:gd name="connsiteX9" fmla="*/ 78216 w 2880000"/>
              <a:gd name="connsiteY9" fmla="*/ 0 h 724527"/>
              <a:gd name="connsiteX10" fmla="*/ 0 w 2880000"/>
              <a:gd name="connsiteY10" fmla="*/ 175478 h 724527"/>
              <a:gd name="connsiteX11" fmla="*/ 0 w 2880000"/>
              <a:gd name="connsiteY11" fmla="*/ 0 h 724527"/>
              <a:gd name="connsiteX0" fmla="*/ 363574 w 2597321"/>
              <a:gd name="connsiteY0" fmla="*/ 0 h 720000"/>
              <a:gd name="connsiteX1" fmla="*/ 2597321 w 2597321"/>
              <a:gd name="connsiteY1" fmla="*/ 0 h 720000"/>
              <a:gd name="connsiteX2" fmla="*/ 2276393 w 2597321"/>
              <a:gd name="connsiteY2" fmla="*/ 720000 h 720000"/>
              <a:gd name="connsiteX3" fmla="*/ 42647 w 2597321"/>
              <a:gd name="connsiteY3" fmla="*/ 720000 h 720000"/>
              <a:gd name="connsiteX4" fmla="*/ 363574 w 2597321"/>
              <a:gd name="connsiteY4" fmla="*/ 0 h 720000"/>
              <a:gd name="connsiteX5" fmla="*/ 0 w 2597321"/>
              <a:gd name="connsiteY5" fmla="*/ 0 h 720000"/>
              <a:gd name="connsiteX6" fmla="*/ 78216 w 2597321"/>
              <a:gd name="connsiteY6" fmla="*/ 0 h 720000"/>
              <a:gd name="connsiteX7" fmla="*/ 0 w 2597321"/>
              <a:gd name="connsiteY7" fmla="*/ 175478 h 720000"/>
              <a:gd name="connsiteX8" fmla="*/ 0 w 2597321"/>
              <a:gd name="connsiteY8" fmla="*/ 0 h 720000"/>
              <a:gd name="connsiteX0" fmla="*/ 363574 w 2597321"/>
              <a:gd name="connsiteY0" fmla="*/ 0 h 720000"/>
              <a:gd name="connsiteX1" fmla="*/ 2597321 w 2597321"/>
              <a:gd name="connsiteY1" fmla="*/ 0 h 720000"/>
              <a:gd name="connsiteX2" fmla="*/ 2276393 w 2597321"/>
              <a:gd name="connsiteY2" fmla="*/ 720000 h 720000"/>
              <a:gd name="connsiteX3" fmla="*/ 42647 w 2597321"/>
              <a:gd name="connsiteY3" fmla="*/ 720000 h 720000"/>
              <a:gd name="connsiteX4" fmla="*/ 363574 w 2597321"/>
              <a:gd name="connsiteY4" fmla="*/ 0 h 720000"/>
              <a:gd name="connsiteX5" fmla="*/ 0 w 2597321"/>
              <a:gd name="connsiteY5" fmla="*/ 0 h 720000"/>
              <a:gd name="connsiteX6" fmla="*/ 0 w 2597321"/>
              <a:gd name="connsiteY6" fmla="*/ 175478 h 720000"/>
              <a:gd name="connsiteX7" fmla="*/ 0 w 2597321"/>
              <a:gd name="connsiteY7" fmla="*/ 0 h 720000"/>
              <a:gd name="connsiteX0" fmla="*/ 320927 w 2554674"/>
              <a:gd name="connsiteY0" fmla="*/ 0 h 720000"/>
              <a:gd name="connsiteX1" fmla="*/ 2554674 w 2554674"/>
              <a:gd name="connsiteY1" fmla="*/ 0 h 720000"/>
              <a:gd name="connsiteX2" fmla="*/ 2233746 w 2554674"/>
              <a:gd name="connsiteY2" fmla="*/ 720000 h 720000"/>
              <a:gd name="connsiteX3" fmla="*/ 0 w 2554674"/>
              <a:gd name="connsiteY3" fmla="*/ 720000 h 720000"/>
              <a:gd name="connsiteX4" fmla="*/ 320927 w 2554674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4674" h="720000">
                <a:moveTo>
                  <a:pt x="320927" y="0"/>
                </a:moveTo>
                <a:lnTo>
                  <a:pt x="2554674" y="0"/>
                </a:lnTo>
                <a:lnTo>
                  <a:pt x="2233746" y="720000"/>
                </a:lnTo>
                <a:lnTo>
                  <a:pt x="0" y="720000"/>
                </a:lnTo>
                <a:lnTo>
                  <a:pt x="320927" y="0"/>
                </a:lnTo>
                <a:close/>
              </a:path>
            </a:pathLst>
          </a:custGeom>
          <a:solidFill>
            <a:schemeClr val="accent4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ectangle 12"/>
          <p:cNvSpPr/>
          <p:nvPr/>
        </p:nvSpPr>
        <p:spPr>
          <a:xfrm>
            <a:off x="3120630" y="3004489"/>
            <a:ext cx="2441740" cy="598631"/>
          </a:xfrm>
          <a:custGeom>
            <a:avLst/>
            <a:gdLst>
              <a:gd name="connsiteX0" fmla="*/ 2880000 w 2880000"/>
              <a:gd name="connsiteY0" fmla="*/ 619001 h 720000"/>
              <a:gd name="connsiteX1" fmla="*/ 2880000 w 2880000"/>
              <a:gd name="connsiteY1" fmla="*/ 720000 h 720000"/>
              <a:gd name="connsiteX2" fmla="*/ 2834981 w 2880000"/>
              <a:gd name="connsiteY2" fmla="*/ 720000 h 720000"/>
              <a:gd name="connsiteX3" fmla="*/ 2880000 w 2880000"/>
              <a:gd name="connsiteY3" fmla="*/ 619001 h 720000"/>
              <a:gd name="connsiteX4" fmla="*/ 636804 w 2880000"/>
              <a:gd name="connsiteY4" fmla="*/ 0 h 720000"/>
              <a:gd name="connsiteX5" fmla="*/ 2870551 w 2880000"/>
              <a:gd name="connsiteY5" fmla="*/ 0 h 720000"/>
              <a:gd name="connsiteX6" fmla="*/ 2549623 w 2880000"/>
              <a:gd name="connsiteY6" fmla="*/ 720000 h 720000"/>
              <a:gd name="connsiteX7" fmla="*/ 315876 w 2880000"/>
              <a:gd name="connsiteY7" fmla="*/ 720000 h 720000"/>
              <a:gd name="connsiteX8" fmla="*/ 636804 w 2880000"/>
              <a:gd name="connsiteY8" fmla="*/ 0 h 720000"/>
              <a:gd name="connsiteX9" fmla="*/ 0 w 2880000"/>
              <a:gd name="connsiteY9" fmla="*/ 0 h 720000"/>
              <a:gd name="connsiteX10" fmla="*/ 30518 w 2880000"/>
              <a:gd name="connsiteY10" fmla="*/ 720000 h 720000"/>
              <a:gd name="connsiteX11" fmla="*/ 0 w 2880000"/>
              <a:gd name="connsiteY11" fmla="*/ 720000 h 720000"/>
              <a:gd name="connsiteX12" fmla="*/ 0 w 2880000"/>
              <a:gd name="connsiteY12" fmla="*/ 0 h 720000"/>
              <a:gd name="connsiteX0" fmla="*/ 2880000 w 2880000"/>
              <a:gd name="connsiteY0" fmla="*/ 619001 h 720000"/>
              <a:gd name="connsiteX1" fmla="*/ 2880000 w 2880000"/>
              <a:gd name="connsiteY1" fmla="*/ 720000 h 720000"/>
              <a:gd name="connsiteX2" fmla="*/ 2834981 w 2880000"/>
              <a:gd name="connsiteY2" fmla="*/ 720000 h 720000"/>
              <a:gd name="connsiteX3" fmla="*/ 2880000 w 2880000"/>
              <a:gd name="connsiteY3" fmla="*/ 619001 h 720000"/>
              <a:gd name="connsiteX4" fmla="*/ 636804 w 2880000"/>
              <a:gd name="connsiteY4" fmla="*/ 0 h 720000"/>
              <a:gd name="connsiteX5" fmla="*/ 2870551 w 2880000"/>
              <a:gd name="connsiteY5" fmla="*/ 0 h 720000"/>
              <a:gd name="connsiteX6" fmla="*/ 2549623 w 2880000"/>
              <a:gd name="connsiteY6" fmla="*/ 720000 h 720000"/>
              <a:gd name="connsiteX7" fmla="*/ 315876 w 2880000"/>
              <a:gd name="connsiteY7" fmla="*/ 720000 h 720000"/>
              <a:gd name="connsiteX8" fmla="*/ 636804 w 2880000"/>
              <a:gd name="connsiteY8" fmla="*/ 0 h 720000"/>
              <a:gd name="connsiteX9" fmla="*/ 0 w 2880000"/>
              <a:gd name="connsiteY9" fmla="*/ 720000 h 720000"/>
              <a:gd name="connsiteX10" fmla="*/ 30518 w 2880000"/>
              <a:gd name="connsiteY10" fmla="*/ 720000 h 720000"/>
              <a:gd name="connsiteX11" fmla="*/ 0 w 2880000"/>
              <a:gd name="connsiteY11" fmla="*/ 720000 h 720000"/>
              <a:gd name="connsiteX0" fmla="*/ 2564124 w 2564124"/>
              <a:gd name="connsiteY0" fmla="*/ 619001 h 720000"/>
              <a:gd name="connsiteX1" fmla="*/ 2564124 w 2564124"/>
              <a:gd name="connsiteY1" fmla="*/ 720000 h 720000"/>
              <a:gd name="connsiteX2" fmla="*/ 2519105 w 2564124"/>
              <a:gd name="connsiteY2" fmla="*/ 720000 h 720000"/>
              <a:gd name="connsiteX3" fmla="*/ 2564124 w 2564124"/>
              <a:gd name="connsiteY3" fmla="*/ 619001 h 720000"/>
              <a:gd name="connsiteX4" fmla="*/ 320928 w 2564124"/>
              <a:gd name="connsiteY4" fmla="*/ 0 h 720000"/>
              <a:gd name="connsiteX5" fmla="*/ 2554675 w 2564124"/>
              <a:gd name="connsiteY5" fmla="*/ 0 h 720000"/>
              <a:gd name="connsiteX6" fmla="*/ 2233747 w 2564124"/>
              <a:gd name="connsiteY6" fmla="*/ 720000 h 720000"/>
              <a:gd name="connsiteX7" fmla="*/ 0 w 2564124"/>
              <a:gd name="connsiteY7" fmla="*/ 720000 h 720000"/>
              <a:gd name="connsiteX8" fmla="*/ 320928 w 2564124"/>
              <a:gd name="connsiteY8" fmla="*/ 0 h 720000"/>
              <a:gd name="connsiteX0" fmla="*/ 2519105 w 2564124"/>
              <a:gd name="connsiteY0" fmla="*/ 720000 h 720000"/>
              <a:gd name="connsiteX1" fmla="*/ 2564124 w 2564124"/>
              <a:gd name="connsiteY1" fmla="*/ 720000 h 720000"/>
              <a:gd name="connsiteX2" fmla="*/ 2519105 w 2564124"/>
              <a:gd name="connsiteY2" fmla="*/ 720000 h 720000"/>
              <a:gd name="connsiteX3" fmla="*/ 320928 w 2564124"/>
              <a:gd name="connsiteY3" fmla="*/ 0 h 720000"/>
              <a:gd name="connsiteX4" fmla="*/ 2554675 w 2564124"/>
              <a:gd name="connsiteY4" fmla="*/ 0 h 720000"/>
              <a:gd name="connsiteX5" fmla="*/ 2233747 w 2564124"/>
              <a:gd name="connsiteY5" fmla="*/ 720000 h 720000"/>
              <a:gd name="connsiteX6" fmla="*/ 0 w 2564124"/>
              <a:gd name="connsiteY6" fmla="*/ 720000 h 720000"/>
              <a:gd name="connsiteX7" fmla="*/ 320928 w 2564124"/>
              <a:gd name="connsiteY7" fmla="*/ 0 h 720000"/>
              <a:gd name="connsiteX0" fmla="*/ 320928 w 2554675"/>
              <a:gd name="connsiteY0" fmla="*/ 0 h 720000"/>
              <a:gd name="connsiteX1" fmla="*/ 2554675 w 2554675"/>
              <a:gd name="connsiteY1" fmla="*/ 0 h 720000"/>
              <a:gd name="connsiteX2" fmla="*/ 2233747 w 2554675"/>
              <a:gd name="connsiteY2" fmla="*/ 720000 h 720000"/>
              <a:gd name="connsiteX3" fmla="*/ 0 w 2554675"/>
              <a:gd name="connsiteY3" fmla="*/ 720000 h 720000"/>
              <a:gd name="connsiteX4" fmla="*/ 320928 w 2554675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4675" h="720000">
                <a:moveTo>
                  <a:pt x="320928" y="0"/>
                </a:moveTo>
                <a:lnTo>
                  <a:pt x="2554675" y="0"/>
                </a:lnTo>
                <a:lnTo>
                  <a:pt x="2233747" y="720000"/>
                </a:lnTo>
                <a:lnTo>
                  <a:pt x="0" y="720000"/>
                </a:lnTo>
                <a:lnTo>
                  <a:pt x="32092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Rectangle 13"/>
          <p:cNvSpPr/>
          <p:nvPr/>
        </p:nvSpPr>
        <p:spPr>
          <a:xfrm>
            <a:off x="5807301" y="2467396"/>
            <a:ext cx="2723565" cy="598631"/>
          </a:xfrm>
          <a:custGeom>
            <a:avLst/>
            <a:gdLst>
              <a:gd name="connsiteX0" fmla="*/ 351392 w 2880000"/>
              <a:gd name="connsiteY0" fmla="*/ 0 h 720000"/>
              <a:gd name="connsiteX1" fmla="*/ 2880000 w 2880000"/>
              <a:gd name="connsiteY1" fmla="*/ 0 h 720000"/>
              <a:gd name="connsiteX2" fmla="*/ 2880000 w 2880000"/>
              <a:gd name="connsiteY2" fmla="*/ 720000 h 720000"/>
              <a:gd name="connsiteX3" fmla="*/ 30465 w 2880000"/>
              <a:gd name="connsiteY3" fmla="*/ 720000 h 720000"/>
              <a:gd name="connsiteX4" fmla="*/ 351392 w 2880000"/>
              <a:gd name="connsiteY4" fmla="*/ 0 h 720000"/>
              <a:gd name="connsiteX5" fmla="*/ 0 w 2880000"/>
              <a:gd name="connsiteY5" fmla="*/ 0 h 720000"/>
              <a:gd name="connsiteX6" fmla="*/ 0 w 2880000"/>
              <a:gd name="connsiteY6" fmla="*/ 148148 h 720000"/>
              <a:gd name="connsiteX7" fmla="*/ 0 w 2880000"/>
              <a:gd name="connsiteY7" fmla="*/ 0 h 720000"/>
              <a:gd name="connsiteX0" fmla="*/ 0 w 2880000"/>
              <a:gd name="connsiteY0" fmla="*/ 0 h 720000"/>
              <a:gd name="connsiteX1" fmla="*/ 2880000 w 2880000"/>
              <a:gd name="connsiteY1" fmla="*/ 0 h 720000"/>
              <a:gd name="connsiteX2" fmla="*/ 2880000 w 2880000"/>
              <a:gd name="connsiteY2" fmla="*/ 720000 h 720000"/>
              <a:gd name="connsiteX3" fmla="*/ 30465 w 2880000"/>
              <a:gd name="connsiteY3" fmla="*/ 720000 h 720000"/>
              <a:gd name="connsiteX4" fmla="*/ 351392 w 2880000"/>
              <a:gd name="connsiteY4" fmla="*/ 0 h 720000"/>
              <a:gd name="connsiteX5" fmla="*/ 0 w 2880000"/>
              <a:gd name="connsiteY5" fmla="*/ 0 h 720000"/>
              <a:gd name="connsiteX6" fmla="*/ 91440 w 2880000"/>
              <a:gd name="connsiteY6" fmla="*/ 239588 h 720000"/>
              <a:gd name="connsiteX0" fmla="*/ 0 w 2880000"/>
              <a:gd name="connsiteY0" fmla="*/ 0 h 720000"/>
              <a:gd name="connsiteX1" fmla="*/ 2880000 w 2880000"/>
              <a:gd name="connsiteY1" fmla="*/ 0 h 720000"/>
              <a:gd name="connsiteX2" fmla="*/ 2880000 w 2880000"/>
              <a:gd name="connsiteY2" fmla="*/ 720000 h 720000"/>
              <a:gd name="connsiteX3" fmla="*/ 30465 w 2880000"/>
              <a:gd name="connsiteY3" fmla="*/ 720000 h 720000"/>
              <a:gd name="connsiteX4" fmla="*/ 351392 w 2880000"/>
              <a:gd name="connsiteY4" fmla="*/ 0 h 720000"/>
              <a:gd name="connsiteX5" fmla="*/ 0 w 2880000"/>
              <a:gd name="connsiteY5" fmla="*/ 0 h 720000"/>
              <a:gd name="connsiteX0" fmla="*/ 320927 w 2849535"/>
              <a:gd name="connsiteY0" fmla="*/ 0 h 720000"/>
              <a:gd name="connsiteX1" fmla="*/ 2849535 w 2849535"/>
              <a:gd name="connsiteY1" fmla="*/ 0 h 720000"/>
              <a:gd name="connsiteX2" fmla="*/ 2849535 w 2849535"/>
              <a:gd name="connsiteY2" fmla="*/ 720000 h 720000"/>
              <a:gd name="connsiteX3" fmla="*/ 0 w 2849535"/>
              <a:gd name="connsiteY3" fmla="*/ 720000 h 720000"/>
              <a:gd name="connsiteX4" fmla="*/ 320927 w 2849535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49535" h="720000">
                <a:moveTo>
                  <a:pt x="320927" y="0"/>
                </a:moveTo>
                <a:lnTo>
                  <a:pt x="2849535" y="0"/>
                </a:lnTo>
                <a:lnTo>
                  <a:pt x="2849535" y="720000"/>
                </a:lnTo>
                <a:lnTo>
                  <a:pt x="0" y="720000"/>
                </a:lnTo>
                <a:lnTo>
                  <a:pt x="32092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Rectangle 14"/>
          <p:cNvSpPr/>
          <p:nvPr/>
        </p:nvSpPr>
        <p:spPr>
          <a:xfrm>
            <a:off x="5380205" y="3293654"/>
            <a:ext cx="2462414" cy="598631"/>
          </a:xfrm>
          <a:custGeom>
            <a:avLst/>
            <a:gdLst>
              <a:gd name="connsiteX0" fmla="*/ 624622 w 2880000"/>
              <a:gd name="connsiteY0" fmla="*/ 0 h 720000"/>
              <a:gd name="connsiteX1" fmla="*/ 2880000 w 2880000"/>
              <a:gd name="connsiteY1" fmla="*/ 0 h 720000"/>
              <a:gd name="connsiteX2" fmla="*/ 2880000 w 2880000"/>
              <a:gd name="connsiteY2" fmla="*/ 720000 h 720000"/>
              <a:gd name="connsiteX3" fmla="*/ 303695 w 2880000"/>
              <a:gd name="connsiteY3" fmla="*/ 720000 h 720000"/>
              <a:gd name="connsiteX4" fmla="*/ 624622 w 2880000"/>
              <a:gd name="connsiteY4" fmla="*/ 0 h 720000"/>
              <a:gd name="connsiteX5" fmla="*/ 0 w 2880000"/>
              <a:gd name="connsiteY5" fmla="*/ 0 h 720000"/>
              <a:gd name="connsiteX6" fmla="*/ 18337 w 2880000"/>
              <a:gd name="connsiteY6" fmla="*/ 720000 h 720000"/>
              <a:gd name="connsiteX7" fmla="*/ 0 w 2880000"/>
              <a:gd name="connsiteY7" fmla="*/ 720000 h 720000"/>
              <a:gd name="connsiteX8" fmla="*/ 0 w 2880000"/>
              <a:gd name="connsiteY8" fmla="*/ 0 h 720000"/>
              <a:gd name="connsiteX0" fmla="*/ 624622 w 2880000"/>
              <a:gd name="connsiteY0" fmla="*/ 0 h 720000"/>
              <a:gd name="connsiteX1" fmla="*/ 2880000 w 2880000"/>
              <a:gd name="connsiteY1" fmla="*/ 0 h 720000"/>
              <a:gd name="connsiteX2" fmla="*/ 2880000 w 2880000"/>
              <a:gd name="connsiteY2" fmla="*/ 720000 h 720000"/>
              <a:gd name="connsiteX3" fmla="*/ 303695 w 2880000"/>
              <a:gd name="connsiteY3" fmla="*/ 720000 h 720000"/>
              <a:gd name="connsiteX4" fmla="*/ 624622 w 2880000"/>
              <a:gd name="connsiteY4" fmla="*/ 0 h 720000"/>
              <a:gd name="connsiteX5" fmla="*/ 0 w 2880000"/>
              <a:gd name="connsiteY5" fmla="*/ 720000 h 720000"/>
              <a:gd name="connsiteX6" fmla="*/ 18337 w 2880000"/>
              <a:gd name="connsiteY6" fmla="*/ 720000 h 720000"/>
              <a:gd name="connsiteX7" fmla="*/ 0 w 2880000"/>
              <a:gd name="connsiteY7" fmla="*/ 720000 h 720000"/>
              <a:gd name="connsiteX0" fmla="*/ 320927 w 2576305"/>
              <a:gd name="connsiteY0" fmla="*/ 0 h 720000"/>
              <a:gd name="connsiteX1" fmla="*/ 2576305 w 2576305"/>
              <a:gd name="connsiteY1" fmla="*/ 0 h 720000"/>
              <a:gd name="connsiteX2" fmla="*/ 2576305 w 2576305"/>
              <a:gd name="connsiteY2" fmla="*/ 720000 h 720000"/>
              <a:gd name="connsiteX3" fmla="*/ 0 w 2576305"/>
              <a:gd name="connsiteY3" fmla="*/ 720000 h 720000"/>
              <a:gd name="connsiteX4" fmla="*/ 320927 w 2576305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76305" h="720000">
                <a:moveTo>
                  <a:pt x="320927" y="0"/>
                </a:moveTo>
                <a:lnTo>
                  <a:pt x="2576305" y="0"/>
                </a:lnTo>
                <a:lnTo>
                  <a:pt x="2576305" y="720000"/>
                </a:lnTo>
                <a:lnTo>
                  <a:pt x="0" y="720000"/>
                </a:lnTo>
                <a:lnTo>
                  <a:pt x="320927" y="0"/>
                </a:lnTo>
                <a:close/>
              </a:path>
            </a:pathLst>
          </a:custGeom>
          <a:solidFill>
            <a:schemeClr val="accent4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Rectangle 36"/>
          <p:cNvSpPr/>
          <p:nvPr/>
        </p:nvSpPr>
        <p:spPr>
          <a:xfrm>
            <a:off x="2968747" y="2054161"/>
            <a:ext cx="303765" cy="25392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" name="Teardrop 6"/>
          <p:cNvSpPr/>
          <p:nvPr/>
        </p:nvSpPr>
        <p:spPr>
          <a:xfrm rot="8100000">
            <a:off x="5374724" y="2323649"/>
            <a:ext cx="293279" cy="293280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Rectangle 16"/>
          <p:cNvSpPr/>
          <p:nvPr/>
        </p:nvSpPr>
        <p:spPr>
          <a:xfrm rot="2700000">
            <a:off x="4960345" y="3091072"/>
            <a:ext cx="223629" cy="42546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Rounded Rectangle 27"/>
          <p:cNvSpPr/>
          <p:nvPr/>
        </p:nvSpPr>
        <p:spPr>
          <a:xfrm>
            <a:off x="2535547" y="2888254"/>
            <a:ext cx="329069" cy="25276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1" name="Oval 21"/>
          <p:cNvSpPr>
            <a:spLocks noChangeAspect="1"/>
          </p:cNvSpPr>
          <p:nvPr/>
        </p:nvSpPr>
        <p:spPr>
          <a:xfrm>
            <a:off x="7992879" y="2614663"/>
            <a:ext cx="301576" cy="30409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Oval 7"/>
          <p:cNvSpPr/>
          <p:nvPr/>
        </p:nvSpPr>
        <p:spPr>
          <a:xfrm>
            <a:off x="7331594" y="3443031"/>
            <a:ext cx="299876" cy="29987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3" name="TextBox 32"/>
          <p:cNvSpPr txBox="1"/>
          <p:nvPr/>
        </p:nvSpPr>
        <p:spPr>
          <a:xfrm>
            <a:off x="1577505" y="2042624"/>
            <a:ext cx="1322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986749" y="2331790"/>
            <a:ext cx="1322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608660" y="2628212"/>
            <a:ext cx="1322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969327" y="3454470"/>
            <a:ext cx="1322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518892" y="3165305"/>
            <a:ext cx="1322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145309" y="2876139"/>
            <a:ext cx="1322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403280" y="3982293"/>
            <a:ext cx="19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983320" y="3686310"/>
            <a:ext cx="19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63360" y="3390327"/>
            <a:ext cx="19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234784" y="1932590"/>
            <a:ext cx="19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719207" y="1628709"/>
            <a:ext cx="19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203629" y="1324828"/>
            <a:ext cx="19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45" name="Grupo 44">
            <a:extLst>
              <a:ext uri="{FF2B5EF4-FFF2-40B4-BE49-F238E27FC236}">
                <a16:creationId xmlns:a16="http://schemas.microsoft.com/office/drawing/2014/main" id="{9F126031-7140-44A8-9E7E-C4854BB8F231}"/>
              </a:ext>
            </a:extLst>
          </p:cNvPr>
          <p:cNvGrpSpPr/>
          <p:nvPr/>
        </p:nvGrpSpPr>
        <p:grpSpPr>
          <a:xfrm rot="16200000">
            <a:off x="7933531" y="-64294"/>
            <a:ext cx="1146175" cy="1274763"/>
            <a:chOff x="7997825" y="0"/>
            <a:chExt cx="1146175" cy="1274763"/>
          </a:xfrm>
        </p:grpSpPr>
        <p:sp>
          <p:nvSpPr>
            <p:cNvPr id="46" name="Freeform 5">
              <a:extLst>
                <a:ext uri="{FF2B5EF4-FFF2-40B4-BE49-F238E27FC236}">
                  <a16:creationId xmlns:a16="http://schemas.microsoft.com/office/drawing/2014/main" id="{B40CB989-54FC-4080-BE5B-EF49A6346CB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13738" y="387350"/>
              <a:ext cx="830262" cy="887413"/>
            </a:xfrm>
            <a:custGeom>
              <a:avLst/>
              <a:gdLst>
                <a:gd name="T0" fmla="*/ 220 w 640"/>
                <a:gd name="T1" fmla="*/ 556 h 556"/>
                <a:gd name="T2" fmla="*/ 0 w 640"/>
                <a:gd name="T3" fmla="*/ 556 h 556"/>
                <a:gd name="T4" fmla="*/ 30 w 640"/>
                <a:gd name="T5" fmla="*/ 479 h 556"/>
                <a:gd name="T6" fmla="*/ 154 w 640"/>
                <a:gd name="T7" fmla="*/ 391 h 556"/>
                <a:gd name="T8" fmla="*/ 307 w 640"/>
                <a:gd name="T9" fmla="*/ 325 h 556"/>
                <a:gd name="T10" fmla="*/ 451 w 640"/>
                <a:gd name="T11" fmla="*/ 173 h 556"/>
                <a:gd name="T12" fmla="*/ 463 w 640"/>
                <a:gd name="T13" fmla="*/ 144 h 556"/>
                <a:gd name="T14" fmla="*/ 499 w 640"/>
                <a:gd name="T15" fmla="*/ 126 h 556"/>
                <a:gd name="T16" fmla="*/ 582 w 640"/>
                <a:gd name="T17" fmla="*/ 67 h 556"/>
                <a:gd name="T18" fmla="*/ 640 w 640"/>
                <a:gd name="T19" fmla="*/ 0 h 556"/>
                <a:gd name="T20" fmla="*/ 640 w 640"/>
                <a:gd name="T21" fmla="*/ 232 h 556"/>
                <a:gd name="T22" fmla="*/ 619 w 640"/>
                <a:gd name="T23" fmla="*/ 239 h 556"/>
                <a:gd name="T24" fmla="*/ 551 w 640"/>
                <a:gd name="T25" fmla="*/ 265 h 556"/>
                <a:gd name="T26" fmla="*/ 426 w 640"/>
                <a:gd name="T27" fmla="*/ 288 h 556"/>
                <a:gd name="T28" fmla="*/ 292 w 640"/>
                <a:gd name="T29" fmla="*/ 370 h 556"/>
                <a:gd name="T30" fmla="*/ 268 w 640"/>
                <a:gd name="T31" fmla="*/ 426 h 556"/>
                <a:gd name="T32" fmla="*/ 220 w 640"/>
                <a:gd name="T33" fmla="*/ 556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40" h="556">
                  <a:moveTo>
                    <a:pt x="220" y="556"/>
                  </a:moveTo>
                  <a:cubicBezTo>
                    <a:pt x="147" y="556"/>
                    <a:pt x="73" y="556"/>
                    <a:pt x="0" y="556"/>
                  </a:cubicBezTo>
                  <a:cubicBezTo>
                    <a:pt x="4" y="528"/>
                    <a:pt x="12" y="502"/>
                    <a:pt x="30" y="479"/>
                  </a:cubicBezTo>
                  <a:cubicBezTo>
                    <a:pt x="62" y="437"/>
                    <a:pt x="107" y="413"/>
                    <a:pt x="154" y="391"/>
                  </a:cubicBezTo>
                  <a:cubicBezTo>
                    <a:pt x="204" y="368"/>
                    <a:pt x="257" y="350"/>
                    <a:pt x="307" y="325"/>
                  </a:cubicBezTo>
                  <a:cubicBezTo>
                    <a:pt x="372" y="291"/>
                    <a:pt x="423" y="242"/>
                    <a:pt x="451" y="173"/>
                  </a:cubicBezTo>
                  <a:cubicBezTo>
                    <a:pt x="455" y="164"/>
                    <a:pt x="459" y="154"/>
                    <a:pt x="463" y="144"/>
                  </a:cubicBezTo>
                  <a:cubicBezTo>
                    <a:pt x="477" y="142"/>
                    <a:pt x="488" y="134"/>
                    <a:pt x="499" y="126"/>
                  </a:cubicBezTo>
                  <a:cubicBezTo>
                    <a:pt x="527" y="107"/>
                    <a:pt x="555" y="87"/>
                    <a:pt x="582" y="67"/>
                  </a:cubicBezTo>
                  <a:cubicBezTo>
                    <a:pt x="606" y="49"/>
                    <a:pt x="640" y="39"/>
                    <a:pt x="640" y="0"/>
                  </a:cubicBezTo>
                  <a:cubicBezTo>
                    <a:pt x="640" y="78"/>
                    <a:pt x="640" y="155"/>
                    <a:pt x="640" y="232"/>
                  </a:cubicBezTo>
                  <a:cubicBezTo>
                    <a:pt x="632" y="231"/>
                    <a:pt x="626" y="235"/>
                    <a:pt x="619" y="239"/>
                  </a:cubicBezTo>
                  <a:cubicBezTo>
                    <a:pt x="597" y="250"/>
                    <a:pt x="574" y="258"/>
                    <a:pt x="551" y="265"/>
                  </a:cubicBezTo>
                  <a:cubicBezTo>
                    <a:pt x="510" y="277"/>
                    <a:pt x="467" y="279"/>
                    <a:pt x="426" y="288"/>
                  </a:cubicBezTo>
                  <a:cubicBezTo>
                    <a:pt x="372" y="300"/>
                    <a:pt x="324" y="322"/>
                    <a:pt x="292" y="370"/>
                  </a:cubicBezTo>
                  <a:cubicBezTo>
                    <a:pt x="281" y="387"/>
                    <a:pt x="276" y="407"/>
                    <a:pt x="268" y="426"/>
                  </a:cubicBezTo>
                  <a:cubicBezTo>
                    <a:pt x="249" y="468"/>
                    <a:pt x="239" y="514"/>
                    <a:pt x="220" y="556"/>
                  </a:cubicBezTo>
                  <a:close/>
                </a:path>
              </a:pathLst>
            </a:custGeom>
            <a:solidFill>
              <a:srgbClr val="EDBC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7" name="Freeform 6">
              <a:extLst>
                <a:ext uri="{FF2B5EF4-FFF2-40B4-BE49-F238E27FC236}">
                  <a16:creationId xmlns:a16="http://schemas.microsoft.com/office/drawing/2014/main" id="{D573CE6A-1747-4EBB-84F0-9F4B67E3DD3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189913" y="131763"/>
              <a:ext cx="954087" cy="1143000"/>
            </a:xfrm>
            <a:custGeom>
              <a:avLst/>
              <a:gdLst>
                <a:gd name="T0" fmla="*/ 559 w 736"/>
                <a:gd name="T1" fmla="*/ 304 h 716"/>
                <a:gd name="T2" fmla="*/ 547 w 736"/>
                <a:gd name="T3" fmla="*/ 333 h 716"/>
                <a:gd name="T4" fmla="*/ 403 w 736"/>
                <a:gd name="T5" fmla="*/ 485 h 716"/>
                <a:gd name="T6" fmla="*/ 250 w 736"/>
                <a:gd name="T7" fmla="*/ 551 h 716"/>
                <a:gd name="T8" fmla="*/ 126 w 736"/>
                <a:gd name="T9" fmla="*/ 639 h 716"/>
                <a:gd name="T10" fmla="*/ 96 w 736"/>
                <a:gd name="T11" fmla="*/ 716 h 716"/>
                <a:gd name="T12" fmla="*/ 0 w 736"/>
                <a:gd name="T13" fmla="*/ 716 h 716"/>
                <a:gd name="T14" fmla="*/ 30 w 736"/>
                <a:gd name="T15" fmla="*/ 680 h 716"/>
                <a:gd name="T16" fmla="*/ 94 w 736"/>
                <a:gd name="T17" fmla="*/ 615 h 716"/>
                <a:gd name="T18" fmla="*/ 128 w 736"/>
                <a:gd name="T19" fmla="*/ 571 h 716"/>
                <a:gd name="T20" fmla="*/ 220 w 736"/>
                <a:gd name="T21" fmla="*/ 542 h 716"/>
                <a:gd name="T22" fmla="*/ 412 w 736"/>
                <a:gd name="T23" fmla="*/ 338 h 716"/>
                <a:gd name="T24" fmla="*/ 431 w 736"/>
                <a:gd name="T25" fmla="*/ 276 h 716"/>
                <a:gd name="T26" fmla="*/ 436 w 736"/>
                <a:gd name="T27" fmla="*/ 277 h 716"/>
                <a:gd name="T28" fmla="*/ 509 w 736"/>
                <a:gd name="T29" fmla="*/ 209 h 716"/>
                <a:gd name="T30" fmla="*/ 651 w 736"/>
                <a:gd name="T31" fmla="*/ 71 h 716"/>
                <a:gd name="T32" fmla="*/ 716 w 736"/>
                <a:gd name="T33" fmla="*/ 7 h 716"/>
                <a:gd name="T34" fmla="*/ 736 w 736"/>
                <a:gd name="T35" fmla="*/ 0 h 716"/>
                <a:gd name="T36" fmla="*/ 736 w 736"/>
                <a:gd name="T37" fmla="*/ 96 h 716"/>
                <a:gd name="T38" fmla="*/ 719 w 736"/>
                <a:gd name="T39" fmla="*/ 108 h 716"/>
                <a:gd name="T40" fmla="*/ 720 w 736"/>
                <a:gd name="T41" fmla="*/ 108 h 716"/>
                <a:gd name="T42" fmla="*/ 680 w 736"/>
                <a:gd name="T43" fmla="*/ 132 h 716"/>
                <a:gd name="T44" fmla="*/ 680 w 736"/>
                <a:gd name="T45" fmla="*/ 132 h 716"/>
                <a:gd name="T46" fmla="*/ 671 w 736"/>
                <a:gd name="T47" fmla="*/ 140 h 716"/>
                <a:gd name="T48" fmla="*/ 672 w 736"/>
                <a:gd name="T49" fmla="*/ 140 h 716"/>
                <a:gd name="T50" fmla="*/ 664 w 736"/>
                <a:gd name="T51" fmla="*/ 145 h 716"/>
                <a:gd name="T52" fmla="*/ 559 w 736"/>
                <a:gd name="T53" fmla="*/ 304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6" h="716">
                  <a:moveTo>
                    <a:pt x="559" y="304"/>
                  </a:moveTo>
                  <a:cubicBezTo>
                    <a:pt x="555" y="314"/>
                    <a:pt x="551" y="324"/>
                    <a:pt x="547" y="333"/>
                  </a:cubicBezTo>
                  <a:cubicBezTo>
                    <a:pt x="519" y="402"/>
                    <a:pt x="468" y="451"/>
                    <a:pt x="403" y="485"/>
                  </a:cubicBezTo>
                  <a:cubicBezTo>
                    <a:pt x="353" y="510"/>
                    <a:pt x="300" y="528"/>
                    <a:pt x="250" y="551"/>
                  </a:cubicBezTo>
                  <a:cubicBezTo>
                    <a:pt x="203" y="573"/>
                    <a:pt x="158" y="597"/>
                    <a:pt x="126" y="639"/>
                  </a:cubicBezTo>
                  <a:cubicBezTo>
                    <a:pt x="108" y="662"/>
                    <a:pt x="100" y="688"/>
                    <a:pt x="96" y="716"/>
                  </a:cubicBezTo>
                  <a:cubicBezTo>
                    <a:pt x="64" y="716"/>
                    <a:pt x="32" y="716"/>
                    <a:pt x="0" y="716"/>
                  </a:cubicBezTo>
                  <a:cubicBezTo>
                    <a:pt x="3" y="698"/>
                    <a:pt x="20" y="692"/>
                    <a:pt x="30" y="680"/>
                  </a:cubicBezTo>
                  <a:cubicBezTo>
                    <a:pt x="49" y="657"/>
                    <a:pt x="71" y="635"/>
                    <a:pt x="94" y="615"/>
                  </a:cubicBezTo>
                  <a:cubicBezTo>
                    <a:pt x="107" y="603"/>
                    <a:pt x="127" y="594"/>
                    <a:pt x="128" y="571"/>
                  </a:cubicBezTo>
                  <a:cubicBezTo>
                    <a:pt x="159" y="561"/>
                    <a:pt x="190" y="552"/>
                    <a:pt x="220" y="542"/>
                  </a:cubicBezTo>
                  <a:cubicBezTo>
                    <a:pt x="320" y="507"/>
                    <a:pt x="380" y="436"/>
                    <a:pt x="412" y="338"/>
                  </a:cubicBezTo>
                  <a:cubicBezTo>
                    <a:pt x="418" y="317"/>
                    <a:pt x="425" y="296"/>
                    <a:pt x="431" y="276"/>
                  </a:cubicBezTo>
                  <a:cubicBezTo>
                    <a:pt x="433" y="276"/>
                    <a:pt x="436" y="278"/>
                    <a:pt x="436" y="277"/>
                  </a:cubicBezTo>
                  <a:cubicBezTo>
                    <a:pt x="461" y="255"/>
                    <a:pt x="485" y="232"/>
                    <a:pt x="509" y="209"/>
                  </a:cubicBezTo>
                  <a:cubicBezTo>
                    <a:pt x="556" y="163"/>
                    <a:pt x="605" y="118"/>
                    <a:pt x="651" y="71"/>
                  </a:cubicBezTo>
                  <a:cubicBezTo>
                    <a:pt x="672" y="49"/>
                    <a:pt x="697" y="30"/>
                    <a:pt x="716" y="7"/>
                  </a:cubicBezTo>
                  <a:cubicBezTo>
                    <a:pt x="721" y="0"/>
                    <a:pt x="728" y="0"/>
                    <a:pt x="736" y="0"/>
                  </a:cubicBezTo>
                  <a:cubicBezTo>
                    <a:pt x="736" y="32"/>
                    <a:pt x="736" y="64"/>
                    <a:pt x="736" y="96"/>
                  </a:cubicBezTo>
                  <a:cubicBezTo>
                    <a:pt x="729" y="99"/>
                    <a:pt x="722" y="100"/>
                    <a:pt x="719" y="108"/>
                  </a:cubicBezTo>
                  <a:cubicBezTo>
                    <a:pt x="720" y="108"/>
                    <a:pt x="720" y="108"/>
                    <a:pt x="720" y="108"/>
                  </a:cubicBezTo>
                  <a:cubicBezTo>
                    <a:pt x="703" y="111"/>
                    <a:pt x="692" y="122"/>
                    <a:pt x="680" y="132"/>
                  </a:cubicBezTo>
                  <a:cubicBezTo>
                    <a:pt x="680" y="132"/>
                    <a:pt x="680" y="132"/>
                    <a:pt x="680" y="132"/>
                  </a:cubicBezTo>
                  <a:cubicBezTo>
                    <a:pt x="676" y="134"/>
                    <a:pt x="672" y="135"/>
                    <a:pt x="671" y="140"/>
                  </a:cubicBezTo>
                  <a:cubicBezTo>
                    <a:pt x="672" y="140"/>
                    <a:pt x="672" y="140"/>
                    <a:pt x="672" y="140"/>
                  </a:cubicBezTo>
                  <a:cubicBezTo>
                    <a:pt x="668" y="140"/>
                    <a:pt x="666" y="142"/>
                    <a:pt x="664" y="145"/>
                  </a:cubicBezTo>
                  <a:cubicBezTo>
                    <a:pt x="610" y="186"/>
                    <a:pt x="579" y="241"/>
                    <a:pt x="559" y="304"/>
                  </a:cubicBezTo>
                  <a:close/>
                </a:path>
              </a:pathLst>
            </a:custGeom>
            <a:solidFill>
              <a:srgbClr val="FAD0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8" name="Freeform 7">
              <a:extLst>
                <a:ext uri="{FF2B5EF4-FFF2-40B4-BE49-F238E27FC236}">
                  <a16:creationId xmlns:a16="http://schemas.microsoft.com/office/drawing/2014/main" id="{1B8AADFA-6DDA-4562-93E8-4EE1145B12A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77275" y="892175"/>
              <a:ext cx="466725" cy="382588"/>
            </a:xfrm>
            <a:custGeom>
              <a:avLst/>
              <a:gdLst>
                <a:gd name="T0" fmla="*/ 360 w 360"/>
                <a:gd name="T1" fmla="*/ 0 h 240"/>
                <a:gd name="T2" fmla="*/ 360 w 360"/>
                <a:gd name="T3" fmla="*/ 228 h 240"/>
                <a:gd name="T4" fmla="*/ 348 w 360"/>
                <a:gd name="T5" fmla="*/ 240 h 240"/>
                <a:gd name="T6" fmla="*/ 0 w 360"/>
                <a:gd name="T7" fmla="*/ 240 h 240"/>
                <a:gd name="T8" fmla="*/ 152 w 360"/>
                <a:gd name="T9" fmla="*/ 80 h 240"/>
                <a:gd name="T10" fmla="*/ 302 w 360"/>
                <a:gd name="T11" fmla="*/ 31 h 240"/>
                <a:gd name="T12" fmla="*/ 360 w 360"/>
                <a:gd name="T13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0" h="240">
                  <a:moveTo>
                    <a:pt x="360" y="0"/>
                  </a:moveTo>
                  <a:cubicBezTo>
                    <a:pt x="360" y="76"/>
                    <a:pt x="360" y="152"/>
                    <a:pt x="360" y="228"/>
                  </a:cubicBezTo>
                  <a:cubicBezTo>
                    <a:pt x="360" y="238"/>
                    <a:pt x="358" y="240"/>
                    <a:pt x="348" y="240"/>
                  </a:cubicBezTo>
                  <a:cubicBezTo>
                    <a:pt x="232" y="240"/>
                    <a:pt x="116" y="240"/>
                    <a:pt x="0" y="240"/>
                  </a:cubicBezTo>
                  <a:cubicBezTo>
                    <a:pt x="15" y="162"/>
                    <a:pt x="67" y="98"/>
                    <a:pt x="152" y="80"/>
                  </a:cubicBezTo>
                  <a:cubicBezTo>
                    <a:pt x="204" y="70"/>
                    <a:pt x="256" y="58"/>
                    <a:pt x="302" y="31"/>
                  </a:cubicBezTo>
                  <a:cubicBezTo>
                    <a:pt x="321" y="20"/>
                    <a:pt x="341" y="10"/>
                    <a:pt x="360" y="0"/>
                  </a:cubicBezTo>
                  <a:close/>
                </a:path>
              </a:pathLst>
            </a:custGeom>
            <a:solidFill>
              <a:srgbClr val="5A38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9" name="Freeform 8">
              <a:extLst>
                <a:ext uri="{FF2B5EF4-FFF2-40B4-BE49-F238E27FC236}">
                  <a16:creationId xmlns:a16="http://schemas.microsoft.com/office/drawing/2014/main" id="{AF8B5436-73C4-4FE5-AE53-3794936D32F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599488" y="755650"/>
              <a:ext cx="544512" cy="519113"/>
            </a:xfrm>
            <a:custGeom>
              <a:avLst/>
              <a:gdLst>
                <a:gd name="T0" fmla="*/ 420 w 420"/>
                <a:gd name="T1" fmla="*/ 85 h 325"/>
                <a:gd name="T2" fmla="*/ 362 w 420"/>
                <a:gd name="T3" fmla="*/ 116 h 325"/>
                <a:gd name="T4" fmla="*/ 212 w 420"/>
                <a:gd name="T5" fmla="*/ 165 h 325"/>
                <a:gd name="T6" fmla="*/ 60 w 420"/>
                <a:gd name="T7" fmla="*/ 325 h 325"/>
                <a:gd name="T8" fmla="*/ 0 w 420"/>
                <a:gd name="T9" fmla="*/ 325 h 325"/>
                <a:gd name="T10" fmla="*/ 48 w 420"/>
                <a:gd name="T11" fmla="*/ 195 h 325"/>
                <a:gd name="T12" fmla="*/ 72 w 420"/>
                <a:gd name="T13" fmla="*/ 139 h 325"/>
                <a:gd name="T14" fmla="*/ 206 w 420"/>
                <a:gd name="T15" fmla="*/ 57 h 325"/>
                <a:gd name="T16" fmla="*/ 331 w 420"/>
                <a:gd name="T17" fmla="*/ 34 h 325"/>
                <a:gd name="T18" fmla="*/ 399 w 420"/>
                <a:gd name="T19" fmla="*/ 8 h 325"/>
                <a:gd name="T20" fmla="*/ 420 w 420"/>
                <a:gd name="T21" fmla="*/ 1 h 325"/>
                <a:gd name="T22" fmla="*/ 420 w 420"/>
                <a:gd name="T23" fmla="*/ 8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0" h="325">
                  <a:moveTo>
                    <a:pt x="420" y="85"/>
                  </a:moveTo>
                  <a:cubicBezTo>
                    <a:pt x="401" y="95"/>
                    <a:pt x="381" y="105"/>
                    <a:pt x="362" y="116"/>
                  </a:cubicBezTo>
                  <a:cubicBezTo>
                    <a:pt x="316" y="143"/>
                    <a:pt x="264" y="155"/>
                    <a:pt x="212" y="165"/>
                  </a:cubicBezTo>
                  <a:cubicBezTo>
                    <a:pt x="127" y="183"/>
                    <a:pt x="75" y="247"/>
                    <a:pt x="60" y="325"/>
                  </a:cubicBezTo>
                  <a:cubicBezTo>
                    <a:pt x="40" y="325"/>
                    <a:pt x="20" y="325"/>
                    <a:pt x="0" y="325"/>
                  </a:cubicBezTo>
                  <a:cubicBezTo>
                    <a:pt x="19" y="283"/>
                    <a:pt x="29" y="237"/>
                    <a:pt x="48" y="195"/>
                  </a:cubicBezTo>
                  <a:cubicBezTo>
                    <a:pt x="56" y="176"/>
                    <a:pt x="61" y="156"/>
                    <a:pt x="72" y="139"/>
                  </a:cubicBezTo>
                  <a:cubicBezTo>
                    <a:pt x="104" y="91"/>
                    <a:pt x="152" y="69"/>
                    <a:pt x="206" y="57"/>
                  </a:cubicBezTo>
                  <a:cubicBezTo>
                    <a:pt x="247" y="48"/>
                    <a:pt x="290" y="46"/>
                    <a:pt x="331" y="34"/>
                  </a:cubicBezTo>
                  <a:cubicBezTo>
                    <a:pt x="354" y="27"/>
                    <a:pt x="377" y="19"/>
                    <a:pt x="399" y="8"/>
                  </a:cubicBezTo>
                  <a:cubicBezTo>
                    <a:pt x="406" y="4"/>
                    <a:pt x="412" y="0"/>
                    <a:pt x="420" y="1"/>
                  </a:cubicBezTo>
                  <a:cubicBezTo>
                    <a:pt x="420" y="29"/>
                    <a:pt x="420" y="57"/>
                    <a:pt x="420" y="85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0" name="Freeform 9">
              <a:extLst>
                <a:ext uri="{FF2B5EF4-FFF2-40B4-BE49-F238E27FC236}">
                  <a16:creationId xmlns:a16="http://schemas.microsoft.com/office/drawing/2014/main" id="{74B56FF3-07E6-4295-A211-04AEAC2F681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48713" y="0"/>
              <a:ext cx="395287" cy="576263"/>
            </a:xfrm>
            <a:custGeom>
              <a:avLst/>
              <a:gdLst>
                <a:gd name="T0" fmla="*/ 305 w 305"/>
                <a:gd name="T1" fmla="*/ 83 h 361"/>
                <a:gd name="T2" fmla="*/ 285 w 305"/>
                <a:gd name="T3" fmla="*/ 90 h 361"/>
                <a:gd name="T4" fmla="*/ 220 w 305"/>
                <a:gd name="T5" fmla="*/ 154 h 361"/>
                <a:gd name="T6" fmla="*/ 78 w 305"/>
                <a:gd name="T7" fmla="*/ 292 h 361"/>
                <a:gd name="T8" fmla="*/ 5 w 305"/>
                <a:gd name="T9" fmla="*/ 360 h 361"/>
                <a:gd name="T10" fmla="*/ 0 w 305"/>
                <a:gd name="T11" fmla="*/ 359 h 361"/>
                <a:gd name="T12" fmla="*/ 215 w 305"/>
                <a:gd name="T13" fmla="*/ 39 h 361"/>
                <a:gd name="T14" fmla="*/ 305 w 305"/>
                <a:gd name="T15" fmla="*/ 0 h 361"/>
                <a:gd name="T16" fmla="*/ 305 w 305"/>
                <a:gd name="T17" fmla="*/ 83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5" h="361">
                  <a:moveTo>
                    <a:pt x="305" y="83"/>
                  </a:moveTo>
                  <a:cubicBezTo>
                    <a:pt x="297" y="83"/>
                    <a:pt x="290" y="83"/>
                    <a:pt x="285" y="90"/>
                  </a:cubicBezTo>
                  <a:cubicBezTo>
                    <a:pt x="266" y="113"/>
                    <a:pt x="241" y="132"/>
                    <a:pt x="220" y="154"/>
                  </a:cubicBezTo>
                  <a:cubicBezTo>
                    <a:pt x="174" y="201"/>
                    <a:pt x="125" y="246"/>
                    <a:pt x="78" y="292"/>
                  </a:cubicBezTo>
                  <a:cubicBezTo>
                    <a:pt x="54" y="315"/>
                    <a:pt x="30" y="338"/>
                    <a:pt x="5" y="360"/>
                  </a:cubicBezTo>
                  <a:cubicBezTo>
                    <a:pt x="5" y="361"/>
                    <a:pt x="2" y="359"/>
                    <a:pt x="0" y="359"/>
                  </a:cubicBezTo>
                  <a:cubicBezTo>
                    <a:pt x="27" y="222"/>
                    <a:pt x="84" y="106"/>
                    <a:pt x="215" y="39"/>
                  </a:cubicBezTo>
                  <a:cubicBezTo>
                    <a:pt x="244" y="24"/>
                    <a:pt x="272" y="6"/>
                    <a:pt x="305" y="0"/>
                  </a:cubicBezTo>
                  <a:cubicBezTo>
                    <a:pt x="305" y="27"/>
                    <a:pt x="305" y="55"/>
                    <a:pt x="305" y="83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1" name="Freeform 10">
              <a:extLst>
                <a:ext uri="{FF2B5EF4-FFF2-40B4-BE49-F238E27FC236}">
                  <a16:creationId xmlns:a16="http://schemas.microsoft.com/office/drawing/2014/main" id="{A268C295-332D-4BCB-A2A3-1F40713DDD6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97825" y="1042988"/>
              <a:ext cx="357187" cy="231775"/>
            </a:xfrm>
            <a:custGeom>
              <a:avLst/>
              <a:gdLst>
                <a:gd name="T0" fmla="*/ 276 w 276"/>
                <a:gd name="T1" fmla="*/ 0 h 145"/>
                <a:gd name="T2" fmla="*/ 242 w 276"/>
                <a:gd name="T3" fmla="*/ 44 h 145"/>
                <a:gd name="T4" fmla="*/ 178 w 276"/>
                <a:gd name="T5" fmla="*/ 109 h 145"/>
                <a:gd name="T6" fmla="*/ 148 w 276"/>
                <a:gd name="T7" fmla="*/ 145 h 145"/>
                <a:gd name="T8" fmla="*/ 0 w 276"/>
                <a:gd name="T9" fmla="*/ 145 h 145"/>
                <a:gd name="T10" fmla="*/ 75 w 276"/>
                <a:gd name="T11" fmla="*/ 81 h 145"/>
                <a:gd name="T12" fmla="*/ 276 w 276"/>
                <a:gd name="T13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6" h="145">
                  <a:moveTo>
                    <a:pt x="276" y="0"/>
                  </a:moveTo>
                  <a:cubicBezTo>
                    <a:pt x="275" y="23"/>
                    <a:pt x="255" y="32"/>
                    <a:pt x="242" y="44"/>
                  </a:cubicBezTo>
                  <a:cubicBezTo>
                    <a:pt x="219" y="64"/>
                    <a:pt x="197" y="86"/>
                    <a:pt x="178" y="109"/>
                  </a:cubicBezTo>
                  <a:cubicBezTo>
                    <a:pt x="168" y="121"/>
                    <a:pt x="151" y="127"/>
                    <a:pt x="148" y="145"/>
                  </a:cubicBezTo>
                  <a:cubicBezTo>
                    <a:pt x="99" y="145"/>
                    <a:pt x="49" y="145"/>
                    <a:pt x="0" y="145"/>
                  </a:cubicBezTo>
                  <a:cubicBezTo>
                    <a:pt x="19" y="117"/>
                    <a:pt x="47" y="99"/>
                    <a:pt x="75" y="81"/>
                  </a:cubicBezTo>
                  <a:cubicBezTo>
                    <a:pt x="137" y="42"/>
                    <a:pt x="204" y="16"/>
                    <a:pt x="276" y="0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2" name="Freeform 11">
              <a:extLst>
                <a:ext uri="{FF2B5EF4-FFF2-40B4-BE49-F238E27FC236}">
                  <a16:creationId xmlns:a16="http://schemas.microsoft.com/office/drawing/2014/main" id="{4BC1BD8F-BD39-4DEF-AC1C-5887321A035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913813" y="285750"/>
              <a:ext cx="230187" cy="331788"/>
            </a:xfrm>
            <a:custGeom>
              <a:avLst/>
              <a:gdLst>
                <a:gd name="T0" fmla="*/ 161 w 177"/>
                <a:gd name="T1" fmla="*/ 12 h 208"/>
                <a:gd name="T2" fmla="*/ 121 w 177"/>
                <a:gd name="T3" fmla="*/ 36 h 208"/>
                <a:gd name="T4" fmla="*/ 121 w 177"/>
                <a:gd name="T5" fmla="*/ 36 h 208"/>
                <a:gd name="T6" fmla="*/ 113 w 177"/>
                <a:gd name="T7" fmla="*/ 44 h 208"/>
                <a:gd name="T8" fmla="*/ 105 w 177"/>
                <a:gd name="T9" fmla="*/ 49 h 208"/>
                <a:gd name="T10" fmla="*/ 0 w 177"/>
                <a:gd name="T11" fmla="*/ 208 h 208"/>
                <a:gd name="T12" fmla="*/ 36 w 177"/>
                <a:gd name="T13" fmla="*/ 190 h 208"/>
                <a:gd name="T14" fmla="*/ 119 w 177"/>
                <a:gd name="T15" fmla="*/ 131 h 208"/>
                <a:gd name="T16" fmla="*/ 177 w 177"/>
                <a:gd name="T17" fmla="*/ 64 h 208"/>
                <a:gd name="T18" fmla="*/ 177 w 177"/>
                <a:gd name="T19" fmla="*/ 16 h 208"/>
                <a:gd name="T20" fmla="*/ 177 w 177"/>
                <a:gd name="T21" fmla="*/ 0 h 208"/>
                <a:gd name="T22" fmla="*/ 161 w 177"/>
                <a:gd name="T23" fmla="*/ 1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7" h="208">
                  <a:moveTo>
                    <a:pt x="161" y="12"/>
                  </a:moveTo>
                  <a:cubicBezTo>
                    <a:pt x="144" y="15"/>
                    <a:pt x="133" y="26"/>
                    <a:pt x="121" y="36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17" y="38"/>
                    <a:pt x="113" y="39"/>
                    <a:pt x="113" y="44"/>
                  </a:cubicBezTo>
                  <a:cubicBezTo>
                    <a:pt x="109" y="44"/>
                    <a:pt x="107" y="46"/>
                    <a:pt x="105" y="49"/>
                  </a:cubicBezTo>
                  <a:cubicBezTo>
                    <a:pt x="51" y="90"/>
                    <a:pt x="20" y="145"/>
                    <a:pt x="0" y="208"/>
                  </a:cubicBezTo>
                  <a:cubicBezTo>
                    <a:pt x="14" y="206"/>
                    <a:pt x="25" y="198"/>
                    <a:pt x="36" y="190"/>
                  </a:cubicBezTo>
                  <a:cubicBezTo>
                    <a:pt x="64" y="171"/>
                    <a:pt x="92" y="151"/>
                    <a:pt x="119" y="131"/>
                  </a:cubicBezTo>
                  <a:cubicBezTo>
                    <a:pt x="143" y="113"/>
                    <a:pt x="177" y="103"/>
                    <a:pt x="177" y="64"/>
                  </a:cubicBezTo>
                  <a:cubicBezTo>
                    <a:pt x="177" y="48"/>
                    <a:pt x="177" y="32"/>
                    <a:pt x="177" y="16"/>
                  </a:cubicBezTo>
                  <a:cubicBezTo>
                    <a:pt x="177" y="11"/>
                    <a:pt x="177" y="6"/>
                    <a:pt x="177" y="0"/>
                  </a:cubicBezTo>
                  <a:cubicBezTo>
                    <a:pt x="170" y="3"/>
                    <a:pt x="163" y="4"/>
                    <a:pt x="161" y="12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53" name="Grupo 52">
            <a:extLst>
              <a:ext uri="{FF2B5EF4-FFF2-40B4-BE49-F238E27FC236}">
                <a16:creationId xmlns:a16="http://schemas.microsoft.com/office/drawing/2014/main" id="{BAAF177A-DD06-4D04-B8DE-3C13FA9F15A3}"/>
              </a:ext>
            </a:extLst>
          </p:cNvPr>
          <p:cNvGrpSpPr/>
          <p:nvPr/>
        </p:nvGrpSpPr>
        <p:grpSpPr>
          <a:xfrm rot="16200000" flipV="1">
            <a:off x="69288" y="-69288"/>
            <a:ext cx="1235201" cy="1373777"/>
            <a:chOff x="7997825" y="0"/>
            <a:chExt cx="1146175" cy="1274763"/>
          </a:xfrm>
        </p:grpSpPr>
        <p:sp>
          <p:nvSpPr>
            <p:cNvPr id="54" name="Freeform 5">
              <a:extLst>
                <a:ext uri="{FF2B5EF4-FFF2-40B4-BE49-F238E27FC236}">
                  <a16:creationId xmlns:a16="http://schemas.microsoft.com/office/drawing/2014/main" id="{C0B6542D-390A-459B-9DAD-DCE16276655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13738" y="387350"/>
              <a:ext cx="830262" cy="887413"/>
            </a:xfrm>
            <a:custGeom>
              <a:avLst/>
              <a:gdLst>
                <a:gd name="T0" fmla="*/ 220 w 640"/>
                <a:gd name="T1" fmla="*/ 556 h 556"/>
                <a:gd name="T2" fmla="*/ 0 w 640"/>
                <a:gd name="T3" fmla="*/ 556 h 556"/>
                <a:gd name="T4" fmla="*/ 30 w 640"/>
                <a:gd name="T5" fmla="*/ 479 h 556"/>
                <a:gd name="T6" fmla="*/ 154 w 640"/>
                <a:gd name="T7" fmla="*/ 391 h 556"/>
                <a:gd name="T8" fmla="*/ 307 w 640"/>
                <a:gd name="T9" fmla="*/ 325 h 556"/>
                <a:gd name="T10" fmla="*/ 451 w 640"/>
                <a:gd name="T11" fmla="*/ 173 h 556"/>
                <a:gd name="T12" fmla="*/ 463 w 640"/>
                <a:gd name="T13" fmla="*/ 144 h 556"/>
                <a:gd name="T14" fmla="*/ 499 w 640"/>
                <a:gd name="T15" fmla="*/ 126 h 556"/>
                <a:gd name="T16" fmla="*/ 582 w 640"/>
                <a:gd name="T17" fmla="*/ 67 h 556"/>
                <a:gd name="T18" fmla="*/ 640 w 640"/>
                <a:gd name="T19" fmla="*/ 0 h 556"/>
                <a:gd name="T20" fmla="*/ 640 w 640"/>
                <a:gd name="T21" fmla="*/ 232 h 556"/>
                <a:gd name="T22" fmla="*/ 619 w 640"/>
                <a:gd name="T23" fmla="*/ 239 h 556"/>
                <a:gd name="T24" fmla="*/ 551 w 640"/>
                <a:gd name="T25" fmla="*/ 265 h 556"/>
                <a:gd name="T26" fmla="*/ 426 w 640"/>
                <a:gd name="T27" fmla="*/ 288 h 556"/>
                <a:gd name="T28" fmla="*/ 292 w 640"/>
                <a:gd name="T29" fmla="*/ 370 h 556"/>
                <a:gd name="T30" fmla="*/ 268 w 640"/>
                <a:gd name="T31" fmla="*/ 426 h 556"/>
                <a:gd name="T32" fmla="*/ 220 w 640"/>
                <a:gd name="T33" fmla="*/ 556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40" h="556">
                  <a:moveTo>
                    <a:pt x="220" y="556"/>
                  </a:moveTo>
                  <a:cubicBezTo>
                    <a:pt x="147" y="556"/>
                    <a:pt x="73" y="556"/>
                    <a:pt x="0" y="556"/>
                  </a:cubicBezTo>
                  <a:cubicBezTo>
                    <a:pt x="4" y="528"/>
                    <a:pt x="12" y="502"/>
                    <a:pt x="30" y="479"/>
                  </a:cubicBezTo>
                  <a:cubicBezTo>
                    <a:pt x="62" y="437"/>
                    <a:pt x="107" y="413"/>
                    <a:pt x="154" y="391"/>
                  </a:cubicBezTo>
                  <a:cubicBezTo>
                    <a:pt x="204" y="368"/>
                    <a:pt x="257" y="350"/>
                    <a:pt x="307" y="325"/>
                  </a:cubicBezTo>
                  <a:cubicBezTo>
                    <a:pt x="372" y="291"/>
                    <a:pt x="423" y="242"/>
                    <a:pt x="451" y="173"/>
                  </a:cubicBezTo>
                  <a:cubicBezTo>
                    <a:pt x="455" y="164"/>
                    <a:pt x="459" y="154"/>
                    <a:pt x="463" y="144"/>
                  </a:cubicBezTo>
                  <a:cubicBezTo>
                    <a:pt x="477" y="142"/>
                    <a:pt x="488" y="134"/>
                    <a:pt x="499" y="126"/>
                  </a:cubicBezTo>
                  <a:cubicBezTo>
                    <a:pt x="527" y="107"/>
                    <a:pt x="555" y="87"/>
                    <a:pt x="582" y="67"/>
                  </a:cubicBezTo>
                  <a:cubicBezTo>
                    <a:pt x="606" y="49"/>
                    <a:pt x="640" y="39"/>
                    <a:pt x="640" y="0"/>
                  </a:cubicBezTo>
                  <a:cubicBezTo>
                    <a:pt x="640" y="78"/>
                    <a:pt x="640" y="155"/>
                    <a:pt x="640" y="232"/>
                  </a:cubicBezTo>
                  <a:cubicBezTo>
                    <a:pt x="632" y="231"/>
                    <a:pt x="626" y="235"/>
                    <a:pt x="619" y="239"/>
                  </a:cubicBezTo>
                  <a:cubicBezTo>
                    <a:pt x="597" y="250"/>
                    <a:pt x="574" y="258"/>
                    <a:pt x="551" y="265"/>
                  </a:cubicBezTo>
                  <a:cubicBezTo>
                    <a:pt x="510" y="277"/>
                    <a:pt x="467" y="279"/>
                    <a:pt x="426" y="288"/>
                  </a:cubicBezTo>
                  <a:cubicBezTo>
                    <a:pt x="372" y="300"/>
                    <a:pt x="324" y="322"/>
                    <a:pt x="292" y="370"/>
                  </a:cubicBezTo>
                  <a:cubicBezTo>
                    <a:pt x="281" y="387"/>
                    <a:pt x="276" y="407"/>
                    <a:pt x="268" y="426"/>
                  </a:cubicBezTo>
                  <a:cubicBezTo>
                    <a:pt x="249" y="468"/>
                    <a:pt x="239" y="514"/>
                    <a:pt x="220" y="556"/>
                  </a:cubicBezTo>
                  <a:close/>
                </a:path>
              </a:pathLst>
            </a:custGeom>
            <a:solidFill>
              <a:srgbClr val="EDBC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5" name="Freeform 6">
              <a:extLst>
                <a:ext uri="{FF2B5EF4-FFF2-40B4-BE49-F238E27FC236}">
                  <a16:creationId xmlns:a16="http://schemas.microsoft.com/office/drawing/2014/main" id="{B535FFC0-DB32-4430-82FD-A2B44E71328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189913" y="131763"/>
              <a:ext cx="954087" cy="1143000"/>
            </a:xfrm>
            <a:custGeom>
              <a:avLst/>
              <a:gdLst>
                <a:gd name="T0" fmla="*/ 559 w 736"/>
                <a:gd name="T1" fmla="*/ 304 h 716"/>
                <a:gd name="T2" fmla="*/ 547 w 736"/>
                <a:gd name="T3" fmla="*/ 333 h 716"/>
                <a:gd name="T4" fmla="*/ 403 w 736"/>
                <a:gd name="T5" fmla="*/ 485 h 716"/>
                <a:gd name="T6" fmla="*/ 250 w 736"/>
                <a:gd name="T7" fmla="*/ 551 h 716"/>
                <a:gd name="T8" fmla="*/ 126 w 736"/>
                <a:gd name="T9" fmla="*/ 639 h 716"/>
                <a:gd name="T10" fmla="*/ 96 w 736"/>
                <a:gd name="T11" fmla="*/ 716 h 716"/>
                <a:gd name="T12" fmla="*/ 0 w 736"/>
                <a:gd name="T13" fmla="*/ 716 h 716"/>
                <a:gd name="T14" fmla="*/ 30 w 736"/>
                <a:gd name="T15" fmla="*/ 680 h 716"/>
                <a:gd name="T16" fmla="*/ 94 w 736"/>
                <a:gd name="T17" fmla="*/ 615 h 716"/>
                <a:gd name="T18" fmla="*/ 128 w 736"/>
                <a:gd name="T19" fmla="*/ 571 h 716"/>
                <a:gd name="T20" fmla="*/ 220 w 736"/>
                <a:gd name="T21" fmla="*/ 542 h 716"/>
                <a:gd name="T22" fmla="*/ 412 w 736"/>
                <a:gd name="T23" fmla="*/ 338 h 716"/>
                <a:gd name="T24" fmla="*/ 431 w 736"/>
                <a:gd name="T25" fmla="*/ 276 h 716"/>
                <a:gd name="T26" fmla="*/ 436 w 736"/>
                <a:gd name="T27" fmla="*/ 277 h 716"/>
                <a:gd name="T28" fmla="*/ 509 w 736"/>
                <a:gd name="T29" fmla="*/ 209 h 716"/>
                <a:gd name="T30" fmla="*/ 651 w 736"/>
                <a:gd name="T31" fmla="*/ 71 h 716"/>
                <a:gd name="T32" fmla="*/ 716 w 736"/>
                <a:gd name="T33" fmla="*/ 7 h 716"/>
                <a:gd name="T34" fmla="*/ 736 w 736"/>
                <a:gd name="T35" fmla="*/ 0 h 716"/>
                <a:gd name="T36" fmla="*/ 736 w 736"/>
                <a:gd name="T37" fmla="*/ 96 h 716"/>
                <a:gd name="T38" fmla="*/ 719 w 736"/>
                <a:gd name="T39" fmla="*/ 108 h 716"/>
                <a:gd name="T40" fmla="*/ 720 w 736"/>
                <a:gd name="T41" fmla="*/ 108 h 716"/>
                <a:gd name="T42" fmla="*/ 680 w 736"/>
                <a:gd name="T43" fmla="*/ 132 h 716"/>
                <a:gd name="T44" fmla="*/ 680 w 736"/>
                <a:gd name="T45" fmla="*/ 132 h 716"/>
                <a:gd name="T46" fmla="*/ 671 w 736"/>
                <a:gd name="T47" fmla="*/ 140 h 716"/>
                <a:gd name="T48" fmla="*/ 672 w 736"/>
                <a:gd name="T49" fmla="*/ 140 h 716"/>
                <a:gd name="T50" fmla="*/ 664 w 736"/>
                <a:gd name="T51" fmla="*/ 145 h 716"/>
                <a:gd name="T52" fmla="*/ 559 w 736"/>
                <a:gd name="T53" fmla="*/ 304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6" h="716">
                  <a:moveTo>
                    <a:pt x="559" y="304"/>
                  </a:moveTo>
                  <a:cubicBezTo>
                    <a:pt x="555" y="314"/>
                    <a:pt x="551" y="324"/>
                    <a:pt x="547" y="333"/>
                  </a:cubicBezTo>
                  <a:cubicBezTo>
                    <a:pt x="519" y="402"/>
                    <a:pt x="468" y="451"/>
                    <a:pt x="403" y="485"/>
                  </a:cubicBezTo>
                  <a:cubicBezTo>
                    <a:pt x="353" y="510"/>
                    <a:pt x="300" y="528"/>
                    <a:pt x="250" y="551"/>
                  </a:cubicBezTo>
                  <a:cubicBezTo>
                    <a:pt x="203" y="573"/>
                    <a:pt x="158" y="597"/>
                    <a:pt x="126" y="639"/>
                  </a:cubicBezTo>
                  <a:cubicBezTo>
                    <a:pt x="108" y="662"/>
                    <a:pt x="100" y="688"/>
                    <a:pt x="96" y="716"/>
                  </a:cubicBezTo>
                  <a:cubicBezTo>
                    <a:pt x="64" y="716"/>
                    <a:pt x="32" y="716"/>
                    <a:pt x="0" y="716"/>
                  </a:cubicBezTo>
                  <a:cubicBezTo>
                    <a:pt x="3" y="698"/>
                    <a:pt x="20" y="692"/>
                    <a:pt x="30" y="680"/>
                  </a:cubicBezTo>
                  <a:cubicBezTo>
                    <a:pt x="49" y="657"/>
                    <a:pt x="71" y="635"/>
                    <a:pt x="94" y="615"/>
                  </a:cubicBezTo>
                  <a:cubicBezTo>
                    <a:pt x="107" y="603"/>
                    <a:pt x="127" y="594"/>
                    <a:pt x="128" y="571"/>
                  </a:cubicBezTo>
                  <a:cubicBezTo>
                    <a:pt x="159" y="561"/>
                    <a:pt x="190" y="552"/>
                    <a:pt x="220" y="542"/>
                  </a:cubicBezTo>
                  <a:cubicBezTo>
                    <a:pt x="320" y="507"/>
                    <a:pt x="380" y="436"/>
                    <a:pt x="412" y="338"/>
                  </a:cubicBezTo>
                  <a:cubicBezTo>
                    <a:pt x="418" y="317"/>
                    <a:pt x="425" y="296"/>
                    <a:pt x="431" y="276"/>
                  </a:cubicBezTo>
                  <a:cubicBezTo>
                    <a:pt x="433" y="276"/>
                    <a:pt x="436" y="278"/>
                    <a:pt x="436" y="277"/>
                  </a:cubicBezTo>
                  <a:cubicBezTo>
                    <a:pt x="461" y="255"/>
                    <a:pt x="485" y="232"/>
                    <a:pt x="509" y="209"/>
                  </a:cubicBezTo>
                  <a:cubicBezTo>
                    <a:pt x="556" y="163"/>
                    <a:pt x="605" y="118"/>
                    <a:pt x="651" y="71"/>
                  </a:cubicBezTo>
                  <a:cubicBezTo>
                    <a:pt x="672" y="49"/>
                    <a:pt x="697" y="30"/>
                    <a:pt x="716" y="7"/>
                  </a:cubicBezTo>
                  <a:cubicBezTo>
                    <a:pt x="721" y="0"/>
                    <a:pt x="728" y="0"/>
                    <a:pt x="736" y="0"/>
                  </a:cubicBezTo>
                  <a:cubicBezTo>
                    <a:pt x="736" y="32"/>
                    <a:pt x="736" y="64"/>
                    <a:pt x="736" y="96"/>
                  </a:cubicBezTo>
                  <a:cubicBezTo>
                    <a:pt x="729" y="99"/>
                    <a:pt x="722" y="100"/>
                    <a:pt x="719" y="108"/>
                  </a:cubicBezTo>
                  <a:cubicBezTo>
                    <a:pt x="720" y="108"/>
                    <a:pt x="720" y="108"/>
                    <a:pt x="720" y="108"/>
                  </a:cubicBezTo>
                  <a:cubicBezTo>
                    <a:pt x="703" y="111"/>
                    <a:pt x="692" y="122"/>
                    <a:pt x="680" y="132"/>
                  </a:cubicBezTo>
                  <a:cubicBezTo>
                    <a:pt x="680" y="132"/>
                    <a:pt x="680" y="132"/>
                    <a:pt x="680" y="132"/>
                  </a:cubicBezTo>
                  <a:cubicBezTo>
                    <a:pt x="676" y="134"/>
                    <a:pt x="672" y="135"/>
                    <a:pt x="671" y="140"/>
                  </a:cubicBezTo>
                  <a:cubicBezTo>
                    <a:pt x="672" y="140"/>
                    <a:pt x="672" y="140"/>
                    <a:pt x="672" y="140"/>
                  </a:cubicBezTo>
                  <a:cubicBezTo>
                    <a:pt x="668" y="140"/>
                    <a:pt x="666" y="142"/>
                    <a:pt x="664" y="145"/>
                  </a:cubicBezTo>
                  <a:cubicBezTo>
                    <a:pt x="610" y="186"/>
                    <a:pt x="579" y="241"/>
                    <a:pt x="559" y="304"/>
                  </a:cubicBezTo>
                  <a:close/>
                </a:path>
              </a:pathLst>
            </a:custGeom>
            <a:solidFill>
              <a:srgbClr val="FAD0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6" name="Freeform 7">
              <a:extLst>
                <a:ext uri="{FF2B5EF4-FFF2-40B4-BE49-F238E27FC236}">
                  <a16:creationId xmlns:a16="http://schemas.microsoft.com/office/drawing/2014/main" id="{52E5469D-91BA-4AE2-9B8E-DF2FC735D8F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77275" y="892175"/>
              <a:ext cx="466725" cy="382588"/>
            </a:xfrm>
            <a:custGeom>
              <a:avLst/>
              <a:gdLst>
                <a:gd name="T0" fmla="*/ 360 w 360"/>
                <a:gd name="T1" fmla="*/ 0 h 240"/>
                <a:gd name="T2" fmla="*/ 360 w 360"/>
                <a:gd name="T3" fmla="*/ 228 h 240"/>
                <a:gd name="T4" fmla="*/ 348 w 360"/>
                <a:gd name="T5" fmla="*/ 240 h 240"/>
                <a:gd name="T6" fmla="*/ 0 w 360"/>
                <a:gd name="T7" fmla="*/ 240 h 240"/>
                <a:gd name="T8" fmla="*/ 152 w 360"/>
                <a:gd name="T9" fmla="*/ 80 h 240"/>
                <a:gd name="T10" fmla="*/ 302 w 360"/>
                <a:gd name="T11" fmla="*/ 31 h 240"/>
                <a:gd name="T12" fmla="*/ 360 w 360"/>
                <a:gd name="T13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0" h="240">
                  <a:moveTo>
                    <a:pt x="360" y="0"/>
                  </a:moveTo>
                  <a:cubicBezTo>
                    <a:pt x="360" y="76"/>
                    <a:pt x="360" y="152"/>
                    <a:pt x="360" y="228"/>
                  </a:cubicBezTo>
                  <a:cubicBezTo>
                    <a:pt x="360" y="238"/>
                    <a:pt x="358" y="240"/>
                    <a:pt x="348" y="240"/>
                  </a:cubicBezTo>
                  <a:cubicBezTo>
                    <a:pt x="232" y="240"/>
                    <a:pt x="116" y="240"/>
                    <a:pt x="0" y="240"/>
                  </a:cubicBezTo>
                  <a:cubicBezTo>
                    <a:pt x="15" y="162"/>
                    <a:pt x="67" y="98"/>
                    <a:pt x="152" y="80"/>
                  </a:cubicBezTo>
                  <a:cubicBezTo>
                    <a:pt x="204" y="70"/>
                    <a:pt x="256" y="58"/>
                    <a:pt x="302" y="31"/>
                  </a:cubicBezTo>
                  <a:cubicBezTo>
                    <a:pt x="321" y="20"/>
                    <a:pt x="341" y="10"/>
                    <a:pt x="360" y="0"/>
                  </a:cubicBezTo>
                  <a:close/>
                </a:path>
              </a:pathLst>
            </a:custGeom>
            <a:solidFill>
              <a:srgbClr val="5A38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7" name="Freeform 8">
              <a:extLst>
                <a:ext uri="{FF2B5EF4-FFF2-40B4-BE49-F238E27FC236}">
                  <a16:creationId xmlns:a16="http://schemas.microsoft.com/office/drawing/2014/main" id="{FA06FDEF-F155-4C50-A9A8-BB5F9F1987C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599488" y="755650"/>
              <a:ext cx="544512" cy="519113"/>
            </a:xfrm>
            <a:custGeom>
              <a:avLst/>
              <a:gdLst>
                <a:gd name="T0" fmla="*/ 420 w 420"/>
                <a:gd name="T1" fmla="*/ 85 h 325"/>
                <a:gd name="T2" fmla="*/ 362 w 420"/>
                <a:gd name="T3" fmla="*/ 116 h 325"/>
                <a:gd name="T4" fmla="*/ 212 w 420"/>
                <a:gd name="T5" fmla="*/ 165 h 325"/>
                <a:gd name="T6" fmla="*/ 60 w 420"/>
                <a:gd name="T7" fmla="*/ 325 h 325"/>
                <a:gd name="T8" fmla="*/ 0 w 420"/>
                <a:gd name="T9" fmla="*/ 325 h 325"/>
                <a:gd name="T10" fmla="*/ 48 w 420"/>
                <a:gd name="T11" fmla="*/ 195 h 325"/>
                <a:gd name="T12" fmla="*/ 72 w 420"/>
                <a:gd name="T13" fmla="*/ 139 h 325"/>
                <a:gd name="T14" fmla="*/ 206 w 420"/>
                <a:gd name="T15" fmla="*/ 57 h 325"/>
                <a:gd name="T16" fmla="*/ 331 w 420"/>
                <a:gd name="T17" fmla="*/ 34 h 325"/>
                <a:gd name="T18" fmla="*/ 399 w 420"/>
                <a:gd name="T19" fmla="*/ 8 h 325"/>
                <a:gd name="T20" fmla="*/ 420 w 420"/>
                <a:gd name="T21" fmla="*/ 1 h 325"/>
                <a:gd name="T22" fmla="*/ 420 w 420"/>
                <a:gd name="T23" fmla="*/ 8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0" h="325">
                  <a:moveTo>
                    <a:pt x="420" y="85"/>
                  </a:moveTo>
                  <a:cubicBezTo>
                    <a:pt x="401" y="95"/>
                    <a:pt x="381" y="105"/>
                    <a:pt x="362" y="116"/>
                  </a:cubicBezTo>
                  <a:cubicBezTo>
                    <a:pt x="316" y="143"/>
                    <a:pt x="264" y="155"/>
                    <a:pt x="212" y="165"/>
                  </a:cubicBezTo>
                  <a:cubicBezTo>
                    <a:pt x="127" y="183"/>
                    <a:pt x="75" y="247"/>
                    <a:pt x="60" y="325"/>
                  </a:cubicBezTo>
                  <a:cubicBezTo>
                    <a:pt x="40" y="325"/>
                    <a:pt x="20" y="325"/>
                    <a:pt x="0" y="325"/>
                  </a:cubicBezTo>
                  <a:cubicBezTo>
                    <a:pt x="19" y="283"/>
                    <a:pt x="29" y="237"/>
                    <a:pt x="48" y="195"/>
                  </a:cubicBezTo>
                  <a:cubicBezTo>
                    <a:pt x="56" y="176"/>
                    <a:pt x="61" y="156"/>
                    <a:pt x="72" y="139"/>
                  </a:cubicBezTo>
                  <a:cubicBezTo>
                    <a:pt x="104" y="91"/>
                    <a:pt x="152" y="69"/>
                    <a:pt x="206" y="57"/>
                  </a:cubicBezTo>
                  <a:cubicBezTo>
                    <a:pt x="247" y="48"/>
                    <a:pt x="290" y="46"/>
                    <a:pt x="331" y="34"/>
                  </a:cubicBezTo>
                  <a:cubicBezTo>
                    <a:pt x="354" y="27"/>
                    <a:pt x="377" y="19"/>
                    <a:pt x="399" y="8"/>
                  </a:cubicBezTo>
                  <a:cubicBezTo>
                    <a:pt x="406" y="4"/>
                    <a:pt x="412" y="0"/>
                    <a:pt x="420" y="1"/>
                  </a:cubicBezTo>
                  <a:cubicBezTo>
                    <a:pt x="420" y="29"/>
                    <a:pt x="420" y="57"/>
                    <a:pt x="420" y="85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8" name="Freeform 9">
              <a:extLst>
                <a:ext uri="{FF2B5EF4-FFF2-40B4-BE49-F238E27FC236}">
                  <a16:creationId xmlns:a16="http://schemas.microsoft.com/office/drawing/2014/main" id="{785D8886-CF52-4BA0-A1D1-1FF657456FD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48713" y="0"/>
              <a:ext cx="395287" cy="576263"/>
            </a:xfrm>
            <a:custGeom>
              <a:avLst/>
              <a:gdLst>
                <a:gd name="T0" fmla="*/ 305 w 305"/>
                <a:gd name="T1" fmla="*/ 83 h 361"/>
                <a:gd name="T2" fmla="*/ 285 w 305"/>
                <a:gd name="T3" fmla="*/ 90 h 361"/>
                <a:gd name="T4" fmla="*/ 220 w 305"/>
                <a:gd name="T5" fmla="*/ 154 h 361"/>
                <a:gd name="T6" fmla="*/ 78 w 305"/>
                <a:gd name="T7" fmla="*/ 292 h 361"/>
                <a:gd name="T8" fmla="*/ 5 w 305"/>
                <a:gd name="T9" fmla="*/ 360 h 361"/>
                <a:gd name="T10" fmla="*/ 0 w 305"/>
                <a:gd name="T11" fmla="*/ 359 h 361"/>
                <a:gd name="T12" fmla="*/ 215 w 305"/>
                <a:gd name="T13" fmla="*/ 39 h 361"/>
                <a:gd name="T14" fmla="*/ 305 w 305"/>
                <a:gd name="T15" fmla="*/ 0 h 361"/>
                <a:gd name="T16" fmla="*/ 305 w 305"/>
                <a:gd name="T17" fmla="*/ 83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5" h="361">
                  <a:moveTo>
                    <a:pt x="305" y="83"/>
                  </a:moveTo>
                  <a:cubicBezTo>
                    <a:pt x="297" y="83"/>
                    <a:pt x="290" y="83"/>
                    <a:pt x="285" y="90"/>
                  </a:cubicBezTo>
                  <a:cubicBezTo>
                    <a:pt x="266" y="113"/>
                    <a:pt x="241" y="132"/>
                    <a:pt x="220" y="154"/>
                  </a:cubicBezTo>
                  <a:cubicBezTo>
                    <a:pt x="174" y="201"/>
                    <a:pt x="125" y="246"/>
                    <a:pt x="78" y="292"/>
                  </a:cubicBezTo>
                  <a:cubicBezTo>
                    <a:pt x="54" y="315"/>
                    <a:pt x="30" y="338"/>
                    <a:pt x="5" y="360"/>
                  </a:cubicBezTo>
                  <a:cubicBezTo>
                    <a:pt x="5" y="361"/>
                    <a:pt x="2" y="359"/>
                    <a:pt x="0" y="359"/>
                  </a:cubicBezTo>
                  <a:cubicBezTo>
                    <a:pt x="27" y="222"/>
                    <a:pt x="84" y="106"/>
                    <a:pt x="215" y="39"/>
                  </a:cubicBezTo>
                  <a:cubicBezTo>
                    <a:pt x="244" y="24"/>
                    <a:pt x="272" y="6"/>
                    <a:pt x="305" y="0"/>
                  </a:cubicBezTo>
                  <a:cubicBezTo>
                    <a:pt x="305" y="27"/>
                    <a:pt x="305" y="55"/>
                    <a:pt x="305" y="83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9" name="Freeform 10">
              <a:extLst>
                <a:ext uri="{FF2B5EF4-FFF2-40B4-BE49-F238E27FC236}">
                  <a16:creationId xmlns:a16="http://schemas.microsoft.com/office/drawing/2014/main" id="{EBDED0A3-52B7-42E9-A6B0-EAFA551EF68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97825" y="1042988"/>
              <a:ext cx="357187" cy="231775"/>
            </a:xfrm>
            <a:custGeom>
              <a:avLst/>
              <a:gdLst>
                <a:gd name="T0" fmla="*/ 276 w 276"/>
                <a:gd name="T1" fmla="*/ 0 h 145"/>
                <a:gd name="T2" fmla="*/ 242 w 276"/>
                <a:gd name="T3" fmla="*/ 44 h 145"/>
                <a:gd name="T4" fmla="*/ 178 w 276"/>
                <a:gd name="T5" fmla="*/ 109 h 145"/>
                <a:gd name="T6" fmla="*/ 148 w 276"/>
                <a:gd name="T7" fmla="*/ 145 h 145"/>
                <a:gd name="T8" fmla="*/ 0 w 276"/>
                <a:gd name="T9" fmla="*/ 145 h 145"/>
                <a:gd name="T10" fmla="*/ 75 w 276"/>
                <a:gd name="T11" fmla="*/ 81 h 145"/>
                <a:gd name="T12" fmla="*/ 276 w 276"/>
                <a:gd name="T13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6" h="145">
                  <a:moveTo>
                    <a:pt x="276" y="0"/>
                  </a:moveTo>
                  <a:cubicBezTo>
                    <a:pt x="275" y="23"/>
                    <a:pt x="255" y="32"/>
                    <a:pt x="242" y="44"/>
                  </a:cubicBezTo>
                  <a:cubicBezTo>
                    <a:pt x="219" y="64"/>
                    <a:pt x="197" y="86"/>
                    <a:pt x="178" y="109"/>
                  </a:cubicBezTo>
                  <a:cubicBezTo>
                    <a:pt x="168" y="121"/>
                    <a:pt x="151" y="127"/>
                    <a:pt x="148" y="145"/>
                  </a:cubicBezTo>
                  <a:cubicBezTo>
                    <a:pt x="99" y="145"/>
                    <a:pt x="49" y="145"/>
                    <a:pt x="0" y="145"/>
                  </a:cubicBezTo>
                  <a:cubicBezTo>
                    <a:pt x="19" y="117"/>
                    <a:pt x="47" y="99"/>
                    <a:pt x="75" y="81"/>
                  </a:cubicBezTo>
                  <a:cubicBezTo>
                    <a:pt x="137" y="42"/>
                    <a:pt x="204" y="16"/>
                    <a:pt x="276" y="0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0" name="Freeform 11">
              <a:extLst>
                <a:ext uri="{FF2B5EF4-FFF2-40B4-BE49-F238E27FC236}">
                  <a16:creationId xmlns:a16="http://schemas.microsoft.com/office/drawing/2014/main" id="{B7E4A296-4B20-4E5F-96CA-10B0203974B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913813" y="285750"/>
              <a:ext cx="230187" cy="331788"/>
            </a:xfrm>
            <a:custGeom>
              <a:avLst/>
              <a:gdLst>
                <a:gd name="T0" fmla="*/ 161 w 177"/>
                <a:gd name="T1" fmla="*/ 12 h 208"/>
                <a:gd name="T2" fmla="*/ 121 w 177"/>
                <a:gd name="T3" fmla="*/ 36 h 208"/>
                <a:gd name="T4" fmla="*/ 121 w 177"/>
                <a:gd name="T5" fmla="*/ 36 h 208"/>
                <a:gd name="T6" fmla="*/ 113 w 177"/>
                <a:gd name="T7" fmla="*/ 44 h 208"/>
                <a:gd name="T8" fmla="*/ 105 w 177"/>
                <a:gd name="T9" fmla="*/ 49 h 208"/>
                <a:gd name="T10" fmla="*/ 0 w 177"/>
                <a:gd name="T11" fmla="*/ 208 h 208"/>
                <a:gd name="T12" fmla="*/ 36 w 177"/>
                <a:gd name="T13" fmla="*/ 190 h 208"/>
                <a:gd name="T14" fmla="*/ 119 w 177"/>
                <a:gd name="T15" fmla="*/ 131 h 208"/>
                <a:gd name="T16" fmla="*/ 177 w 177"/>
                <a:gd name="T17" fmla="*/ 64 h 208"/>
                <a:gd name="T18" fmla="*/ 177 w 177"/>
                <a:gd name="T19" fmla="*/ 16 h 208"/>
                <a:gd name="T20" fmla="*/ 177 w 177"/>
                <a:gd name="T21" fmla="*/ 0 h 208"/>
                <a:gd name="T22" fmla="*/ 161 w 177"/>
                <a:gd name="T23" fmla="*/ 1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7" h="208">
                  <a:moveTo>
                    <a:pt x="161" y="12"/>
                  </a:moveTo>
                  <a:cubicBezTo>
                    <a:pt x="144" y="15"/>
                    <a:pt x="133" y="26"/>
                    <a:pt x="121" y="36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17" y="38"/>
                    <a:pt x="113" y="39"/>
                    <a:pt x="113" y="44"/>
                  </a:cubicBezTo>
                  <a:cubicBezTo>
                    <a:pt x="109" y="44"/>
                    <a:pt x="107" y="46"/>
                    <a:pt x="105" y="49"/>
                  </a:cubicBezTo>
                  <a:cubicBezTo>
                    <a:pt x="51" y="90"/>
                    <a:pt x="20" y="145"/>
                    <a:pt x="0" y="208"/>
                  </a:cubicBezTo>
                  <a:cubicBezTo>
                    <a:pt x="14" y="206"/>
                    <a:pt x="25" y="198"/>
                    <a:pt x="36" y="190"/>
                  </a:cubicBezTo>
                  <a:cubicBezTo>
                    <a:pt x="64" y="171"/>
                    <a:pt x="92" y="151"/>
                    <a:pt x="119" y="131"/>
                  </a:cubicBezTo>
                  <a:cubicBezTo>
                    <a:pt x="143" y="113"/>
                    <a:pt x="177" y="103"/>
                    <a:pt x="177" y="64"/>
                  </a:cubicBezTo>
                  <a:cubicBezTo>
                    <a:pt x="177" y="48"/>
                    <a:pt x="177" y="32"/>
                    <a:pt x="177" y="16"/>
                  </a:cubicBezTo>
                  <a:cubicBezTo>
                    <a:pt x="177" y="11"/>
                    <a:pt x="177" y="6"/>
                    <a:pt x="177" y="0"/>
                  </a:cubicBezTo>
                  <a:cubicBezTo>
                    <a:pt x="170" y="3"/>
                    <a:pt x="163" y="4"/>
                    <a:pt x="161" y="12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469673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F1AD4729-6BD9-453F-9668-C3DED285885C}"/>
              </a:ext>
            </a:extLst>
          </p:cNvPr>
          <p:cNvGrpSpPr/>
          <p:nvPr/>
        </p:nvGrpSpPr>
        <p:grpSpPr>
          <a:xfrm rot="16200000">
            <a:off x="-1940568" y="1907980"/>
            <a:ext cx="5143501" cy="1262365"/>
            <a:chOff x="17463" y="-9525"/>
            <a:chExt cx="9140825" cy="2092326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336953AB-76B2-4B46-A542-F98674BFEB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463" y="-9525"/>
              <a:ext cx="9140825" cy="1500188"/>
            </a:xfrm>
            <a:custGeom>
              <a:avLst/>
              <a:gdLst>
                <a:gd name="T0" fmla="*/ 2687 w 2693"/>
                <a:gd name="T1" fmla="*/ 0 h 440"/>
                <a:gd name="T2" fmla="*/ 1499 w 2693"/>
                <a:gd name="T3" fmla="*/ 0 h 440"/>
                <a:gd name="T4" fmla="*/ 1174 w 2693"/>
                <a:gd name="T5" fmla="*/ 0 h 440"/>
                <a:gd name="T6" fmla="*/ 1150 w 2693"/>
                <a:gd name="T7" fmla="*/ 13 h 440"/>
                <a:gd name="T8" fmla="*/ 1010 w 2693"/>
                <a:gd name="T9" fmla="*/ 76 h 440"/>
                <a:gd name="T10" fmla="*/ 732 w 2693"/>
                <a:gd name="T11" fmla="*/ 182 h 440"/>
                <a:gd name="T12" fmla="*/ 700 w 2693"/>
                <a:gd name="T13" fmla="*/ 192 h 440"/>
                <a:gd name="T14" fmla="*/ 627 w 2693"/>
                <a:gd name="T15" fmla="*/ 181 h 440"/>
                <a:gd name="T16" fmla="*/ 537 w 2693"/>
                <a:gd name="T17" fmla="*/ 159 h 440"/>
                <a:gd name="T18" fmla="*/ 417 w 2693"/>
                <a:gd name="T19" fmla="*/ 111 h 440"/>
                <a:gd name="T20" fmla="*/ 291 w 2693"/>
                <a:gd name="T21" fmla="*/ 32 h 440"/>
                <a:gd name="T22" fmla="*/ 260 w 2693"/>
                <a:gd name="T23" fmla="*/ 5 h 440"/>
                <a:gd name="T24" fmla="*/ 256 w 2693"/>
                <a:gd name="T25" fmla="*/ 0 h 440"/>
                <a:gd name="T26" fmla="*/ 104 w 2693"/>
                <a:gd name="T27" fmla="*/ 0 h 440"/>
                <a:gd name="T28" fmla="*/ 46 w 2693"/>
                <a:gd name="T29" fmla="*/ 0 h 440"/>
                <a:gd name="T30" fmla="*/ 15 w 2693"/>
                <a:gd name="T31" fmla="*/ 0 h 440"/>
                <a:gd name="T32" fmla="*/ 0 w 2693"/>
                <a:gd name="T33" fmla="*/ 0 h 440"/>
                <a:gd name="T34" fmla="*/ 0 w 2693"/>
                <a:gd name="T35" fmla="*/ 58 h 440"/>
                <a:gd name="T36" fmla="*/ 5 w 2693"/>
                <a:gd name="T37" fmla="*/ 62 h 440"/>
                <a:gd name="T38" fmla="*/ 95 w 2693"/>
                <a:gd name="T39" fmla="*/ 148 h 440"/>
                <a:gd name="T40" fmla="*/ 281 w 2693"/>
                <a:gd name="T41" fmla="*/ 252 h 440"/>
                <a:gd name="T42" fmla="*/ 292 w 2693"/>
                <a:gd name="T43" fmla="*/ 258 h 440"/>
                <a:gd name="T44" fmla="*/ 148 w 2693"/>
                <a:gd name="T45" fmla="*/ 243 h 440"/>
                <a:gd name="T46" fmla="*/ 207 w 2693"/>
                <a:gd name="T47" fmla="*/ 291 h 440"/>
                <a:gd name="T48" fmla="*/ 406 w 2693"/>
                <a:gd name="T49" fmla="*/ 391 h 440"/>
                <a:gd name="T50" fmla="*/ 706 w 2693"/>
                <a:gd name="T51" fmla="*/ 439 h 440"/>
                <a:gd name="T52" fmla="*/ 973 w 2693"/>
                <a:gd name="T53" fmla="*/ 421 h 440"/>
                <a:gd name="T54" fmla="*/ 1239 w 2693"/>
                <a:gd name="T55" fmla="*/ 372 h 440"/>
                <a:gd name="T56" fmla="*/ 1435 w 2693"/>
                <a:gd name="T57" fmla="*/ 324 h 440"/>
                <a:gd name="T58" fmla="*/ 1669 w 2693"/>
                <a:gd name="T59" fmla="*/ 259 h 440"/>
                <a:gd name="T60" fmla="*/ 1812 w 2693"/>
                <a:gd name="T61" fmla="*/ 218 h 440"/>
                <a:gd name="T62" fmla="*/ 1857 w 2693"/>
                <a:gd name="T63" fmla="*/ 206 h 440"/>
                <a:gd name="T64" fmla="*/ 2194 w 2693"/>
                <a:gd name="T65" fmla="*/ 116 h 440"/>
                <a:gd name="T66" fmla="*/ 2401 w 2693"/>
                <a:gd name="T67" fmla="*/ 73 h 440"/>
                <a:gd name="T68" fmla="*/ 2568 w 2693"/>
                <a:gd name="T69" fmla="*/ 48 h 440"/>
                <a:gd name="T70" fmla="*/ 2693 w 2693"/>
                <a:gd name="T71" fmla="*/ 38 h 440"/>
                <a:gd name="T72" fmla="*/ 2693 w 2693"/>
                <a:gd name="T73" fmla="*/ 6 h 440"/>
                <a:gd name="T74" fmla="*/ 2687 w 2693"/>
                <a:gd name="T75" fmla="*/ 0 h 440"/>
                <a:gd name="T76" fmla="*/ 1502 w 2693"/>
                <a:gd name="T77" fmla="*/ 279 h 440"/>
                <a:gd name="T78" fmla="*/ 1502 w 2693"/>
                <a:gd name="T79" fmla="*/ 280 h 440"/>
                <a:gd name="T80" fmla="*/ 1502 w 2693"/>
                <a:gd name="T81" fmla="*/ 280 h 440"/>
                <a:gd name="T82" fmla="*/ 1502 w 2693"/>
                <a:gd name="T83" fmla="*/ 279 h 440"/>
                <a:gd name="T84" fmla="*/ 635 w 2693"/>
                <a:gd name="T85" fmla="*/ 361 h 440"/>
                <a:gd name="T86" fmla="*/ 634 w 2693"/>
                <a:gd name="T87" fmla="*/ 360 h 440"/>
                <a:gd name="T88" fmla="*/ 635 w 2693"/>
                <a:gd name="T89" fmla="*/ 361 h 440"/>
                <a:gd name="T90" fmla="*/ 635 w 2693"/>
                <a:gd name="T91" fmla="*/ 361 h 440"/>
                <a:gd name="T92" fmla="*/ 348 w 2693"/>
                <a:gd name="T93" fmla="*/ 330 h 440"/>
                <a:gd name="T94" fmla="*/ 357 w 2693"/>
                <a:gd name="T95" fmla="*/ 334 h 440"/>
                <a:gd name="T96" fmla="*/ 363 w 2693"/>
                <a:gd name="T97" fmla="*/ 333 h 440"/>
                <a:gd name="T98" fmla="*/ 357 w 2693"/>
                <a:gd name="T99" fmla="*/ 334 h 440"/>
                <a:gd name="T100" fmla="*/ 348 w 2693"/>
                <a:gd name="T101" fmla="*/ 330 h 440"/>
                <a:gd name="T102" fmla="*/ 1333 w 2693"/>
                <a:gd name="T103" fmla="*/ 277 h 440"/>
                <a:gd name="T104" fmla="*/ 1333 w 2693"/>
                <a:gd name="T105" fmla="*/ 277 h 440"/>
                <a:gd name="T106" fmla="*/ 1332 w 2693"/>
                <a:gd name="T107" fmla="*/ 278 h 440"/>
                <a:gd name="T108" fmla="*/ 1333 w 2693"/>
                <a:gd name="T109" fmla="*/ 277 h 440"/>
                <a:gd name="T110" fmla="*/ 1336 w 2693"/>
                <a:gd name="T111" fmla="*/ 317 h 440"/>
                <a:gd name="T112" fmla="*/ 1333 w 2693"/>
                <a:gd name="T113" fmla="*/ 321 h 440"/>
                <a:gd name="T114" fmla="*/ 1336 w 2693"/>
                <a:gd name="T115" fmla="*/ 317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693" h="440">
                  <a:moveTo>
                    <a:pt x="2687" y="0"/>
                  </a:moveTo>
                  <a:cubicBezTo>
                    <a:pt x="2291" y="0"/>
                    <a:pt x="1895" y="0"/>
                    <a:pt x="1499" y="0"/>
                  </a:cubicBezTo>
                  <a:cubicBezTo>
                    <a:pt x="1391" y="0"/>
                    <a:pt x="1282" y="0"/>
                    <a:pt x="1174" y="0"/>
                  </a:cubicBezTo>
                  <a:cubicBezTo>
                    <a:pt x="1167" y="6"/>
                    <a:pt x="1158" y="9"/>
                    <a:pt x="1150" y="13"/>
                  </a:cubicBezTo>
                  <a:cubicBezTo>
                    <a:pt x="1104" y="35"/>
                    <a:pt x="1057" y="56"/>
                    <a:pt x="1010" y="76"/>
                  </a:cubicBezTo>
                  <a:cubicBezTo>
                    <a:pt x="919" y="116"/>
                    <a:pt x="827" y="151"/>
                    <a:pt x="732" y="182"/>
                  </a:cubicBezTo>
                  <a:cubicBezTo>
                    <a:pt x="722" y="185"/>
                    <a:pt x="711" y="189"/>
                    <a:pt x="700" y="192"/>
                  </a:cubicBezTo>
                  <a:cubicBezTo>
                    <a:pt x="676" y="190"/>
                    <a:pt x="651" y="185"/>
                    <a:pt x="627" y="181"/>
                  </a:cubicBezTo>
                  <a:cubicBezTo>
                    <a:pt x="596" y="176"/>
                    <a:pt x="567" y="168"/>
                    <a:pt x="537" y="159"/>
                  </a:cubicBezTo>
                  <a:cubicBezTo>
                    <a:pt x="496" y="146"/>
                    <a:pt x="456" y="131"/>
                    <a:pt x="417" y="111"/>
                  </a:cubicBezTo>
                  <a:cubicBezTo>
                    <a:pt x="373" y="89"/>
                    <a:pt x="331" y="62"/>
                    <a:pt x="291" y="32"/>
                  </a:cubicBezTo>
                  <a:cubicBezTo>
                    <a:pt x="280" y="24"/>
                    <a:pt x="270" y="14"/>
                    <a:pt x="260" y="5"/>
                  </a:cubicBezTo>
                  <a:cubicBezTo>
                    <a:pt x="258" y="4"/>
                    <a:pt x="255" y="3"/>
                    <a:pt x="256" y="0"/>
                  </a:cubicBezTo>
                  <a:cubicBezTo>
                    <a:pt x="205" y="0"/>
                    <a:pt x="155" y="0"/>
                    <a:pt x="104" y="0"/>
                  </a:cubicBezTo>
                  <a:cubicBezTo>
                    <a:pt x="85" y="0"/>
                    <a:pt x="65" y="0"/>
                    <a:pt x="46" y="0"/>
                  </a:cubicBezTo>
                  <a:cubicBezTo>
                    <a:pt x="36" y="0"/>
                    <a:pt x="25" y="0"/>
                    <a:pt x="15" y="0"/>
                  </a:cubicBezTo>
                  <a:cubicBezTo>
                    <a:pt x="10" y="0"/>
                    <a:pt x="5" y="0"/>
                    <a:pt x="0" y="0"/>
                  </a:cubicBezTo>
                  <a:cubicBezTo>
                    <a:pt x="0" y="20"/>
                    <a:pt x="0" y="39"/>
                    <a:pt x="0" y="58"/>
                  </a:cubicBezTo>
                  <a:cubicBezTo>
                    <a:pt x="3" y="58"/>
                    <a:pt x="3" y="60"/>
                    <a:pt x="5" y="62"/>
                  </a:cubicBezTo>
                  <a:cubicBezTo>
                    <a:pt x="32" y="93"/>
                    <a:pt x="62" y="122"/>
                    <a:pt x="95" y="148"/>
                  </a:cubicBezTo>
                  <a:cubicBezTo>
                    <a:pt x="151" y="193"/>
                    <a:pt x="213" y="228"/>
                    <a:pt x="281" y="252"/>
                  </a:cubicBezTo>
                  <a:cubicBezTo>
                    <a:pt x="284" y="254"/>
                    <a:pt x="288" y="255"/>
                    <a:pt x="292" y="258"/>
                  </a:cubicBezTo>
                  <a:cubicBezTo>
                    <a:pt x="243" y="257"/>
                    <a:pt x="196" y="253"/>
                    <a:pt x="148" y="243"/>
                  </a:cubicBezTo>
                  <a:cubicBezTo>
                    <a:pt x="168" y="261"/>
                    <a:pt x="187" y="276"/>
                    <a:pt x="207" y="291"/>
                  </a:cubicBezTo>
                  <a:cubicBezTo>
                    <a:pt x="268" y="334"/>
                    <a:pt x="334" y="367"/>
                    <a:pt x="406" y="391"/>
                  </a:cubicBezTo>
                  <a:cubicBezTo>
                    <a:pt x="503" y="423"/>
                    <a:pt x="604" y="436"/>
                    <a:pt x="706" y="439"/>
                  </a:cubicBezTo>
                  <a:cubicBezTo>
                    <a:pt x="796" y="440"/>
                    <a:pt x="884" y="433"/>
                    <a:pt x="973" y="421"/>
                  </a:cubicBezTo>
                  <a:cubicBezTo>
                    <a:pt x="1063" y="409"/>
                    <a:pt x="1151" y="392"/>
                    <a:pt x="1239" y="372"/>
                  </a:cubicBezTo>
                  <a:cubicBezTo>
                    <a:pt x="1305" y="357"/>
                    <a:pt x="1370" y="341"/>
                    <a:pt x="1435" y="324"/>
                  </a:cubicBezTo>
                  <a:cubicBezTo>
                    <a:pt x="1514" y="303"/>
                    <a:pt x="1591" y="281"/>
                    <a:pt x="1669" y="259"/>
                  </a:cubicBezTo>
                  <a:cubicBezTo>
                    <a:pt x="1717" y="246"/>
                    <a:pt x="1765" y="232"/>
                    <a:pt x="1812" y="218"/>
                  </a:cubicBezTo>
                  <a:cubicBezTo>
                    <a:pt x="1827" y="214"/>
                    <a:pt x="1842" y="210"/>
                    <a:pt x="1857" y="206"/>
                  </a:cubicBezTo>
                  <a:cubicBezTo>
                    <a:pt x="1969" y="174"/>
                    <a:pt x="2081" y="143"/>
                    <a:pt x="2194" y="116"/>
                  </a:cubicBezTo>
                  <a:cubicBezTo>
                    <a:pt x="2263" y="100"/>
                    <a:pt x="2332" y="85"/>
                    <a:pt x="2401" y="73"/>
                  </a:cubicBezTo>
                  <a:cubicBezTo>
                    <a:pt x="2456" y="63"/>
                    <a:pt x="2512" y="54"/>
                    <a:pt x="2568" y="48"/>
                  </a:cubicBezTo>
                  <a:cubicBezTo>
                    <a:pt x="2609" y="43"/>
                    <a:pt x="2651" y="39"/>
                    <a:pt x="2693" y="38"/>
                  </a:cubicBezTo>
                  <a:cubicBezTo>
                    <a:pt x="2693" y="27"/>
                    <a:pt x="2693" y="17"/>
                    <a:pt x="2693" y="6"/>
                  </a:cubicBezTo>
                  <a:cubicBezTo>
                    <a:pt x="2693" y="1"/>
                    <a:pt x="2692" y="0"/>
                    <a:pt x="2687" y="0"/>
                  </a:cubicBezTo>
                  <a:close/>
                  <a:moveTo>
                    <a:pt x="1502" y="279"/>
                  </a:moveTo>
                  <a:cubicBezTo>
                    <a:pt x="1502" y="279"/>
                    <a:pt x="1502" y="280"/>
                    <a:pt x="1502" y="280"/>
                  </a:cubicBezTo>
                  <a:cubicBezTo>
                    <a:pt x="1502" y="280"/>
                    <a:pt x="1502" y="280"/>
                    <a:pt x="1502" y="280"/>
                  </a:cubicBezTo>
                  <a:cubicBezTo>
                    <a:pt x="1502" y="280"/>
                    <a:pt x="1502" y="279"/>
                    <a:pt x="1502" y="279"/>
                  </a:cubicBezTo>
                  <a:close/>
                  <a:moveTo>
                    <a:pt x="635" y="361"/>
                  </a:moveTo>
                  <a:cubicBezTo>
                    <a:pt x="635" y="360"/>
                    <a:pt x="634" y="360"/>
                    <a:pt x="634" y="360"/>
                  </a:cubicBezTo>
                  <a:cubicBezTo>
                    <a:pt x="634" y="360"/>
                    <a:pt x="635" y="360"/>
                    <a:pt x="635" y="361"/>
                  </a:cubicBezTo>
                  <a:cubicBezTo>
                    <a:pt x="635" y="361"/>
                    <a:pt x="635" y="361"/>
                    <a:pt x="635" y="361"/>
                  </a:cubicBezTo>
                  <a:close/>
                  <a:moveTo>
                    <a:pt x="348" y="330"/>
                  </a:moveTo>
                  <a:cubicBezTo>
                    <a:pt x="350" y="332"/>
                    <a:pt x="352" y="335"/>
                    <a:pt x="357" y="334"/>
                  </a:cubicBezTo>
                  <a:cubicBezTo>
                    <a:pt x="359" y="334"/>
                    <a:pt x="361" y="334"/>
                    <a:pt x="363" y="333"/>
                  </a:cubicBezTo>
                  <a:cubicBezTo>
                    <a:pt x="361" y="334"/>
                    <a:pt x="359" y="334"/>
                    <a:pt x="357" y="334"/>
                  </a:cubicBezTo>
                  <a:cubicBezTo>
                    <a:pt x="352" y="335"/>
                    <a:pt x="350" y="332"/>
                    <a:pt x="348" y="330"/>
                  </a:cubicBezTo>
                  <a:close/>
                  <a:moveTo>
                    <a:pt x="1333" y="277"/>
                  </a:moveTo>
                  <a:cubicBezTo>
                    <a:pt x="1333" y="277"/>
                    <a:pt x="1333" y="277"/>
                    <a:pt x="1333" y="277"/>
                  </a:cubicBezTo>
                  <a:cubicBezTo>
                    <a:pt x="1333" y="277"/>
                    <a:pt x="1332" y="278"/>
                    <a:pt x="1332" y="278"/>
                  </a:cubicBezTo>
                  <a:cubicBezTo>
                    <a:pt x="1332" y="278"/>
                    <a:pt x="1333" y="277"/>
                    <a:pt x="1333" y="277"/>
                  </a:cubicBezTo>
                  <a:close/>
                  <a:moveTo>
                    <a:pt x="1336" y="317"/>
                  </a:moveTo>
                  <a:cubicBezTo>
                    <a:pt x="1334" y="317"/>
                    <a:pt x="1333" y="319"/>
                    <a:pt x="1333" y="321"/>
                  </a:cubicBezTo>
                  <a:cubicBezTo>
                    <a:pt x="1333" y="319"/>
                    <a:pt x="1334" y="317"/>
                    <a:pt x="1336" y="317"/>
                  </a:cubicBezTo>
                  <a:close/>
                </a:path>
              </a:pathLst>
            </a:custGeom>
            <a:solidFill>
              <a:srgbClr val="FFD1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9F60470C-1A24-41C7-9DA4-246B1A0E6B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463" y="430213"/>
              <a:ext cx="5803900" cy="1652588"/>
            </a:xfrm>
            <a:custGeom>
              <a:avLst/>
              <a:gdLst>
                <a:gd name="T0" fmla="*/ 1704 w 1710"/>
                <a:gd name="T1" fmla="*/ 147 h 485"/>
                <a:gd name="T2" fmla="*/ 1417 w 1710"/>
                <a:gd name="T3" fmla="*/ 227 h 485"/>
                <a:gd name="T4" fmla="*/ 1167 w 1710"/>
                <a:gd name="T5" fmla="*/ 288 h 485"/>
                <a:gd name="T6" fmla="*/ 1113 w 1710"/>
                <a:gd name="T7" fmla="*/ 299 h 485"/>
                <a:gd name="T8" fmla="*/ 1109 w 1710"/>
                <a:gd name="T9" fmla="*/ 299 h 485"/>
                <a:gd name="T10" fmla="*/ 1042 w 1710"/>
                <a:gd name="T11" fmla="*/ 312 h 485"/>
                <a:gd name="T12" fmla="*/ 880 w 1710"/>
                <a:gd name="T13" fmla="*/ 335 h 485"/>
                <a:gd name="T14" fmla="*/ 760 w 1710"/>
                <a:gd name="T15" fmla="*/ 343 h 485"/>
                <a:gd name="T16" fmla="*/ 727 w 1710"/>
                <a:gd name="T17" fmla="*/ 343 h 485"/>
                <a:gd name="T18" fmla="*/ 657 w 1710"/>
                <a:gd name="T19" fmla="*/ 344 h 485"/>
                <a:gd name="T20" fmla="*/ 648 w 1710"/>
                <a:gd name="T21" fmla="*/ 342 h 485"/>
                <a:gd name="T22" fmla="*/ 508 w 1710"/>
                <a:gd name="T23" fmla="*/ 326 h 485"/>
                <a:gd name="T24" fmla="*/ 328 w 1710"/>
                <a:gd name="T25" fmla="*/ 273 h 485"/>
                <a:gd name="T26" fmla="*/ 176 w 1710"/>
                <a:gd name="T27" fmla="*/ 186 h 485"/>
                <a:gd name="T28" fmla="*/ 87 w 1710"/>
                <a:gd name="T29" fmla="*/ 107 h 485"/>
                <a:gd name="T30" fmla="*/ 0 w 1710"/>
                <a:gd name="T31" fmla="*/ 0 h 485"/>
                <a:gd name="T32" fmla="*/ 0 w 1710"/>
                <a:gd name="T33" fmla="*/ 345 h 485"/>
                <a:gd name="T34" fmla="*/ 7 w 1710"/>
                <a:gd name="T35" fmla="*/ 349 h 485"/>
                <a:gd name="T36" fmla="*/ 88 w 1710"/>
                <a:gd name="T37" fmla="*/ 399 h 485"/>
                <a:gd name="T38" fmla="*/ 252 w 1710"/>
                <a:gd name="T39" fmla="*/ 459 h 485"/>
                <a:gd name="T40" fmla="*/ 384 w 1710"/>
                <a:gd name="T41" fmla="*/ 480 h 485"/>
                <a:gd name="T42" fmla="*/ 452 w 1710"/>
                <a:gd name="T43" fmla="*/ 484 h 485"/>
                <a:gd name="T44" fmla="*/ 623 w 1710"/>
                <a:gd name="T45" fmla="*/ 475 h 485"/>
                <a:gd name="T46" fmla="*/ 794 w 1710"/>
                <a:gd name="T47" fmla="*/ 448 h 485"/>
                <a:gd name="T48" fmla="*/ 897 w 1710"/>
                <a:gd name="T49" fmla="*/ 425 h 485"/>
                <a:gd name="T50" fmla="*/ 1165 w 1710"/>
                <a:gd name="T51" fmla="*/ 347 h 485"/>
                <a:gd name="T52" fmla="*/ 1219 w 1710"/>
                <a:gd name="T53" fmla="*/ 329 h 485"/>
                <a:gd name="T54" fmla="*/ 1389 w 1710"/>
                <a:gd name="T55" fmla="*/ 269 h 485"/>
                <a:gd name="T56" fmla="*/ 1631 w 1710"/>
                <a:gd name="T57" fmla="*/ 177 h 485"/>
                <a:gd name="T58" fmla="*/ 1684 w 1710"/>
                <a:gd name="T59" fmla="*/ 157 h 485"/>
                <a:gd name="T60" fmla="*/ 1710 w 1710"/>
                <a:gd name="T61" fmla="*/ 147 h 485"/>
                <a:gd name="T62" fmla="*/ 1704 w 1710"/>
                <a:gd name="T63" fmla="*/ 147 h 485"/>
                <a:gd name="T64" fmla="*/ 19 w 1710"/>
                <a:gd name="T65" fmla="*/ 257 h 485"/>
                <a:gd name="T66" fmla="*/ 19 w 1710"/>
                <a:gd name="T67" fmla="*/ 258 h 485"/>
                <a:gd name="T68" fmla="*/ 19 w 1710"/>
                <a:gd name="T69" fmla="*/ 257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710" h="485">
                  <a:moveTo>
                    <a:pt x="1704" y="147"/>
                  </a:moveTo>
                  <a:cubicBezTo>
                    <a:pt x="1609" y="174"/>
                    <a:pt x="1513" y="202"/>
                    <a:pt x="1417" y="227"/>
                  </a:cubicBezTo>
                  <a:cubicBezTo>
                    <a:pt x="1334" y="249"/>
                    <a:pt x="1251" y="270"/>
                    <a:pt x="1167" y="288"/>
                  </a:cubicBezTo>
                  <a:cubicBezTo>
                    <a:pt x="1149" y="292"/>
                    <a:pt x="1131" y="296"/>
                    <a:pt x="1113" y="299"/>
                  </a:cubicBezTo>
                  <a:cubicBezTo>
                    <a:pt x="1112" y="299"/>
                    <a:pt x="1110" y="299"/>
                    <a:pt x="1109" y="299"/>
                  </a:cubicBezTo>
                  <a:cubicBezTo>
                    <a:pt x="1087" y="305"/>
                    <a:pt x="1065" y="308"/>
                    <a:pt x="1042" y="312"/>
                  </a:cubicBezTo>
                  <a:cubicBezTo>
                    <a:pt x="988" y="321"/>
                    <a:pt x="934" y="329"/>
                    <a:pt x="880" y="335"/>
                  </a:cubicBezTo>
                  <a:cubicBezTo>
                    <a:pt x="840" y="339"/>
                    <a:pt x="800" y="341"/>
                    <a:pt x="760" y="343"/>
                  </a:cubicBezTo>
                  <a:cubicBezTo>
                    <a:pt x="749" y="343"/>
                    <a:pt x="738" y="343"/>
                    <a:pt x="727" y="343"/>
                  </a:cubicBezTo>
                  <a:cubicBezTo>
                    <a:pt x="704" y="344"/>
                    <a:pt x="680" y="341"/>
                    <a:pt x="657" y="344"/>
                  </a:cubicBezTo>
                  <a:cubicBezTo>
                    <a:pt x="654" y="342"/>
                    <a:pt x="651" y="342"/>
                    <a:pt x="648" y="342"/>
                  </a:cubicBezTo>
                  <a:cubicBezTo>
                    <a:pt x="601" y="339"/>
                    <a:pt x="555" y="335"/>
                    <a:pt x="508" y="326"/>
                  </a:cubicBezTo>
                  <a:cubicBezTo>
                    <a:pt x="447" y="315"/>
                    <a:pt x="386" y="298"/>
                    <a:pt x="328" y="273"/>
                  </a:cubicBezTo>
                  <a:cubicBezTo>
                    <a:pt x="274" y="250"/>
                    <a:pt x="223" y="221"/>
                    <a:pt x="176" y="186"/>
                  </a:cubicBezTo>
                  <a:cubicBezTo>
                    <a:pt x="144" y="162"/>
                    <a:pt x="114" y="136"/>
                    <a:pt x="87" y="107"/>
                  </a:cubicBezTo>
                  <a:cubicBezTo>
                    <a:pt x="55" y="74"/>
                    <a:pt x="26" y="38"/>
                    <a:pt x="0" y="0"/>
                  </a:cubicBezTo>
                  <a:cubicBezTo>
                    <a:pt x="0" y="115"/>
                    <a:pt x="0" y="230"/>
                    <a:pt x="0" y="345"/>
                  </a:cubicBezTo>
                  <a:cubicBezTo>
                    <a:pt x="3" y="345"/>
                    <a:pt x="5" y="347"/>
                    <a:pt x="7" y="349"/>
                  </a:cubicBezTo>
                  <a:cubicBezTo>
                    <a:pt x="32" y="367"/>
                    <a:pt x="59" y="384"/>
                    <a:pt x="88" y="399"/>
                  </a:cubicBezTo>
                  <a:cubicBezTo>
                    <a:pt x="140" y="425"/>
                    <a:pt x="195" y="446"/>
                    <a:pt x="252" y="459"/>
                  </a:cubicBezTo>
                  <a:cubicBezTo>
                    <a:pt x="296" y="469"/>
                    <a:pt x="340" y="476"/>
                    <a:pt x="384" y="480"/>
                  </a:cubicBezTo>
                  <a:cubicBezTo>
                    <a:pt x="407" y="482"/>
                    <a:pt x="430" y="483"/>
                    <a:pt x="452" y="484"/>
                  </a:cubicBezTo>
                  <a:cubicBezTo>
                    <a:pt x="509" y="485"/>
                    <a:pt x="566" y="482"/>
                    <a:pt x="623" y="475"/>
                  </a:cubicBezTo>
                  <a:cubicBezTo>
                    <a:pt x="681" y="469"/>
                    <a:pt x="737" y="460"/>
                    <a:pt x="794" y="448"/>
                  </a:cubicBezTo>
                  <a:cubicBezTo>
                    <a:pt x="829" y="441"/>
                    <a:pt x="863" y="434"/>
                    <a:pt x="897" y="425"/>
                  </a:cubicBezTo>
                  <a:cubicBezTo>
                    <a:pt x="987" y="402"/>
                    <a:pt x="1077" y="377"/>
                    <a:pt x="1165" y="347"/>
                  </a:cubicBezTo>
                  <a:cubicBezTo>
                    <a:pt x="1183" y="341"/>
                    <a:pt x="1201" y="335"/>
                    <a:pt x="1219" y="329"/>
                  </a:cubicBezTo>
                  <a:cubicBezTo>
                    <a:pt x="1276" y="311"/>
                    <a:pt x="1332" y="290"/>
                    <a:pt x="1389" y="269"/>
                  </a:cubicBezTo>
                  <a:cubicBezTo>
                    <a:pt x="1470" y="240"/>
                    <a:pt x="1551" y="209"/>
                    <a:pt x="1631" y="177"/>
                  </a:cubicBezTo>
                  <a:cubicBezTo>
                    <a:pt x="1649" y="171"/>
                    <a:pt x="1667" y="164"/>
                    <a:pt x="1684" y="157"/>
                  </a:cubicBezTo>
                  <a:cubicBezTo>
                    <a:pt x="1693" y="154"/>
                    <a:pt x="1701" y="150"/>
                    <a:pt x="1710" y="147"/>
                  </a:cubicBezTo>
                  <a:cubicBezTo>
                    <a:pt x="1708" y="145"/>
                    <a:pt x="1706" y="147"/>
                    <a:pt x="1704" y="147"/>
                  </a:cubicBezTo>
                  <a:close/>
                  <a:moveTo>
                    <a:pt x="19" y="257"/>
                  </a:moveTo>
                  <a:cubicBezTo>
                    <a:pt x="19" y="258"/>
                    <a:pt x="19" y="258"/>
                    <a:pt x="19" y="258"/>
                  </a:cubicBezTo>
                  <a:cubicBezTo>
                    <a:pt x="19" y="258"/>
                    <a:pt x="19" y="258"/>
                    <a:pt x="19" y="257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5" name="Text Placeholder 1"/>
          <p:cNvSpPr txBox="1">
            <a:spLocks/>
          </p:cNvSpPr>
          <p:nvPr/>
        </p:nvSpPr>
        <p:spPr>
          <a:xfrm>
            <a:off x="4788024" y="411510"/>
            <a:ext cx="3312368" cy="194446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>
              <a:buNone/>
            </a:pP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</a:t>
            </a:r>
          </a:p>
          <a:p>
            <a:pPr marL="0" indent="0">
              <a:buNone/>
            </a:pP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Designed</a:t>
            </a:r>
            <a:endParaRPr lang="ko-KR" altLang="en-US" sz="36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88024" y="3162330"/>
            <a:ext cx="34563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88024" y="2569716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CB93737-D7F3-4BC5-A9AC-F22029192481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6835894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637360267"/>
              </p:ext>
            </p:extLst>
          </p:nvPr>
        </p:nvGraphicFramePr>
        <p:xfrm>
          <a:off x="611560" y="1239719"/>
          <a:ext cx="4680520" cy="3292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5721167" y="1299908"/>
            <a:ext cx="2952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Rectangle 7"/>
          <p:cNvSpPr/>
          <p:nvPr/>
        </p:nvSpPr>
        <p:spPr>
          <a:xfrm>
            <a:off x="5721167" y="4252236"/>
            <a:ext cx="2952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5742262" y="1471130"/>
            <a:ext cx="3150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</a:t>
            </a:r>
            <a:endParaRPr lang="ko-KR" altLang="en-US" sz="12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42262" y="1926306"/>
            <a:ext cx="3150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</a:t>
            </a:r>
            <a:endParaRPr lang="ko-KR" altLang="en-US" sz="12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42262" y="2381482"/>
            <a:ext cx="3150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</a:t>
            </a:r>
            <a:endParaRPr lang="ko-KR" altLang="en-US" sz="12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42262" y="2836658"/>
            <a:ext cx="3150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</a:t>
            </a:r>
            <a:endParaRPr lang="ko-KR" altLang="en-US" sz="12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42262" y="3291834"/>
            <a:ext cx="3150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</a:t>
            </a:r>
            <a:endParaRPr lang="ko-KR" altLang="en-US" sz="12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42262" y="3747010"/>
            <a:ext cx="3150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</a:t>
            </a:r>
            <a:endParaRPr lang="ko-KR" altLang="en-US" sz="1200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EACCA87B-D3EF-4CE8-95E1-1083163B96F1}"/>
              </a:ext>
            </a:extLst>
          </p:cNvPr>
          <p:cNvGrpSpPr/>
          <p:nvPr/>
        </p:nvGrpSpPr>
        <p:grpSpPr>
          <a:xfrm rot="16200000">
            <a:off x="7933531" y="-64294"/>
            <a:ext cx="1146175" cy="1274763"/>
            <a:chOff x="7997825" y="0"/>
            <a:chExt cx="1146175" cy="1274763"/>
          </a:xfrm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FAB691A5-AB67-4630-BB08-5FB6FA43C0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13738" y="387350"/>
              <a:ext cx="830262" cy="887413"/>
            </a:xfrm>
            <a:custGeom>
              <a:avLst/>
              <a:gdLst>
                <a:gd name="T0" fmla="*/ 220 w 640"/>
                <a:gd name="T1" fmla="*/ 556 h 556"/>
                <a:gd name="T2" fmla="*/ 0 w 640"/>
                <a:gd name="T3" fmla="*/ 556 h 556"/>
                <a:gd name="T4" fmla="*/ 30 w 640"/>
                <a:gd name="T5" fmla="*/ 479 h 556"/>
                <a:gd name="T6" fmla="*/ 154 w 640"/>
                <a:gd name="T7" fmla="*/ 391 h 556"/>
                <a:gd name="T8" fmla="*/ 307 w 640"/>
                <a:gd name="T9" fmla="*/ 325 h 556"/>
                <a:gd name="T10" fmla="*/ 451 w 640"/>
                <a:gd name="T11" fmla="*/ 173 h 556"/>
                <a:gd name="T12" fmla="*/ 463 w 640"/>
                <a:gd name="T13" fmla="*/ 144 h 556"/>
                <a:gd name="T14" fmla="*/ 499 w 640"/>
                <a:gd name="T15" fmla="*/ 126 h 556"/>
                <a:gd name="T16" fmla="*/ 582 w 640"/>
                <a:gd name="T17" fmla="*/ 67 h 556"/>
                <a:gd name="T18" fmla="*/ 640 w 640"/>
                <a:gd name="T19" fmla="*/ 0 h 556"/>
                <a:gd name="T20" fmla="*/ 640 w 640"/>
                <a:gd name="T21" fmla="*/ 232 h 556"/>
                <a:gd name="T22" fmla="*/ 619 w 640"/>
                <a:gd name="T23" fmla="*/ 239 h 556"/>
                <a:gd name="T24" fmla="*/ 551 w 640"/>
                <a:gd name="T25" fmla="*/ 265 h 556"/>
                <a:gd name="T26" fmla="*/ 426 w 640"/>
                <a:gd name="T27" fmla="*/ 288 h 556"/>
                <a:gd name="T28" fmla="*/ 292 w 640"/>
                <a:gd name="T29" fmla="*/ 370 h 556"/>
                <a:gd name="T30" fmla="*/ 268 w 640"/>
                <a:gd name="T31" fmla="*/ 426 h 556"/>
                <a:gd name="T32" fmla="*/ 220 w 640"/>
                <a:gd name="T33" fmla="*/ 556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40" h="556">
                  <a:moveTo>
                    <a:pt x="220" y="556"/>
                  </a:moveTo>
                  <a:cubicBezTo>
                    <a:pt x="147" y="556"/>
                    <a:pt x="73" y="556"/>
                    <a:pt x="0" y="556"/>
                  </a:cubicBezTo>
                  <a:cubicBezTo>
                    <a:pt x="4" y="528"/>
                    <a:pt x="12" y="502"/>
                    <a:pt x="30" y="479"/>
                  </a:cubicBezTo>
                  <a:cubicBezTo>
                    <a:pt x="62" y="437"/>
                    <a:pt x="107" y="413"/>
                    <a:pt x="154" y="391"/>
                  </a:cubicBezTo>
                  <a:cubicBezTo>
                    <a:pt x="204" y="368"/>
                    <a:pt x="257" y="350"/>
                    <a:pt x="307" y="325"/>
                  </a:cubicBezTo>
                  <a:cubicBezTo>
                    <a:pt x="372" y="291"/>
                    <a:pt x="423" y="242"/>
                    <a:pt x="451" y="173"/>
                  </a:cubicBezTo>
                  <a:cubicBezTo>
                    <a:pt x="455" y="164"/>
                    <a:pt x="459" y="154"/>
                    <a:pt x="463" y="144"/>
                  </a:cubicBezTo>
                  <a:cubicBezTo>
                    <a:pt x="477" y="142"/>
                    <a:pt x="488" y="134"/>
                    <a:pt x="499" y="126"/>
                  </a:cubicBezTo>
                  <a:cubicBezTo>
                    <a:pt x="527" y="107"/>
                    <a:pt x="555" y="87"/>
                    <a:pt x="582" y="67"/>
                  </a:cubicBezTo>
                  <a:cubicBezTo>
                    <a:pt x="606" y="49"/>
                    <a:pt x="640" y="39"/>
                    <a:pt x="640" y="0"/>
                  </a:cubicBezTo>
                  <a:cubicBezTo>
                    <a:pt x="640" y="78"/>
                    <a:pt x="640" y="155"/>
                    <a:pt x="640" y="232"/>
                  </a:cubicBezTo>
                  <a:cubicBezTo>
                    <a:pt x="632" y="231"/>
                    <a:pt x="626" y="235"/>
                    <a:pt x="619" y="239"/>
                  </a:cubicBezTo>
                  <a:cubicBezTo>
                    <a:pt x="597" y="250"/>
                    <a:pt x="574" y="258"/>
                    <a:pt x="551" y="265"/>
                  </a:cubicBezTo>
                  <a:cubicBezTo>
                    <a:pt x="510" y="277"/>
                    <a:pt x="467" y="279"/>
                    <a:pt x="426" y="288"/>
                  </a:cubicBezTo>
                  <a:cubicBezTo>
                    <a:pt x="372" y="300"/>
                    <a:pt x="324" y="322"/>
                    <a:pt x="292" y="370"/>
                  </a:cubicBezTo>
                  <a:cubicBezTo>
                    <a:pt x="281" y="387"/>
                    <a:pt x="276" y="407"/>
                    <a:pt x="268" y="426"/>
                  </a:cubicBezTo>
                  <a:cubicBezTo>
                    <a:pt x="249" y="468"/>
                    <a:pt x="239" y="514"/>
                    <a:pt x="220" y="556"/>
                  </a:cubicBezTo>
                  <a:close/>
                </a:path>
              </a:pathLst>
            </a:custGeom>
            <a:solidFill>
              <a:srgbClr val="EDBC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6FFF6DDB-8879-48E9-8F34-021169B419C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189913" y="131763"/>
              <a:ext cx="954087" cy="1143000"/>
            </a:xfrm>
            <a:custGeom>
              <a:avLst/>
              <a:gdLst>
                <a:gd name="T0" fmla="*/ 559 w 736"/>
                <a:gd name="T1" fmla="*/ 304 h 716"/>
                <a:gd name="T2" fmla="*/ 547 w 736"/>
                <a:gd name="T3" fmla="*/ 333 h 716"/>
                <a:gd name="T4" fmla="*/ 403 w 736"/>
                <a:gd name="T5" fmla="*/ 485 h 716"/>
                <a:gd name="T6" fmla="*/ 250 w 736"/>
                <a:gd name="T7" fmla="*/ 551 h 716"/>
                <a:gd name="T8" fmla="*/ 126 w 736"/>
                <a:gd name="T9" fmla="*/ 639 h 716"/>
                <a:gd name="T10" fmla="*/ 96 w 736"/>
                <a:gd name="T11" fmla="*/ 716 h 716"/>
                <a:gd name="T12" fmla="*/ 0 w 736"/>
                <a:gd name="T13" fmla="*/ 716 h 716"/>
                <a:gd name="T14" fmla="*/ 30 w 736"/>
                <a:gd name="T15" fmla="*/ 680 h 716"/>
                <a:gd name="T16" fmla="*/ 94 w 736"/>
                <a:gd name="T17" fmla="*/ 615 h 716"/>
                <a:gd name="T18" fmla="*/ 128 w 736"/>
                <a:gd name="T19" fmla="*/ 571 h 716"/>
                <a:gd name="T20" fmla="*/ 220 w 736"/>
                <a:gd name="T21" fmla="*/ 542 h 716"/>
                <a:gd name="T22" fmla="*/ 412 w 736"/>
                <a:gd name="T23" fmla="*/ 338 h 716"/>
                <a:gd name="T24" fmla="*/ 431 w 736"/>
                <a:gd name="T25" fmla="*/ 276 h 716"/>
                <a:gd name="T26" fmla="*/ 436 w 736"/>
                <a:gd name="T27" fmla="*/ 277 h 716"/>
                <a:gd name="T28" fmla="*/ 509 w 736"/>
                <a:gd name="T29" fmla="*/ 209 h 716"/>
                <a:gd name="T30" fmla="*/ 651 w 736"/>
                <a:gd name="T31" fmla="*/ 71 h 716"/>
                <a:gd name="T32" fmla="*/ 716 w 736"/>
                <a:gd name="T33" fmla="*/ 7 h 716"/>
                <a:gd name="T34" fmla="*/ 736 w 736"/>
                <a:gd name="T35" fmla="*/ 0 h 716"/>
                <a:gd name="T36" fmla="*/ 736 w 736"/>
                <a:gd name="T37" fmla="*/ 96 h 716"/>
                <a:gd name="T38" fmla="*/ 719 w 736"/>
                <a:gd name="T39" fmla="*/ 108 h 716"/>
                <a:gd name="T40" fmla="*/ 720 w 736"/>
                <a:gd name="T41" fmla="*/ 108 h 716"/>
                <a:gd name="T42" fmla="*/ 680 w 736"/>
                <a:gd name="T43" fmla="*/ 132 h 716"/>
                <a:gd name="T44" fmla="*/ 680 w 736"/>
                <a:gd name="T45" fmla="*/ 132 h 716"/>
                <a:gd name="T46" fmla="*/ 671 w 736"/>
                <a:gd name="T47" fmla="*/ 140 h 716"/>
                <a:gd name="T48" fmla="*/ 672 w 736"/>
                <a:gd name="T49" fmla="*/ 140 h 716"/>
                <a:gd name="T50" fmla="*/ 664 w 736"/>
                <a:gd name="T51" fmla="*/ 145 h 716"/>
                <a:gd name="T52" fmla="*/ 559 w 736"/>
                <a:gd name="T53" fmla="*/ 304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6" h="716">
                  <a:moveTo>
                    <a:pt x="559" y="304"/>
                  </a:moveTo>
                  <a:cubicBezTo>
                    <a:pt x="555" y="314"/>
                    <a:pt x="551" y="324"/>
                    <a:pt x="547" y="333"/>
                  </a:cubicBezTo>
                  <a:cubicBezTo>
                    <a:pt x="519" y="402"/>
                    <a:pt x="468" y="451"/>
                    <a:pt x="403" y="485"/>
                  </a:cubicBezTo>
                  <a:cubicBezTo>
                    <a:pt x="353" y="510"/>
                    <a:pt x="300" y="528"/>
                    <a:pt x="250" y="551"/>
                  </a:cubicBezTo>
                  <a:cubicBezTo>
                    <a:pt x="203" y="573"/>
                    <a:pt x="158" y="597"/>
                    <a:pt x="126" y="639"/>
                  </a:cubicBezTo>
                  <a:cubicBezTo>
                    <a:pt x="108" y="662"/>
                    <a:pt x="100" y="688"/>
                    <a:pt x="96" y="716"/>
                  </a:cubicBezTo>
                  <a:cubicBezTo>
                    <a:pt x="64" y="716"/>
                    <a:pt x="32" y="716"/>
                    <a:pt x="0" y="716"/>
                  </a:cubicBezTo>
                  <a:cubicBezTo>
                    <a:pt x="3" y="698"/>
                    <a:pt x="20" y="692"/>
                    <a:pt x="30" y="680"/>
                  </a:cubicBezTo>
                  <a:cubicBezTo>
                    <a:pt x="49" y="657"/>
                    <a:pt x="71" y="635"/>
                    <a:pt x="94" y="615"/>
                  </a:cubicBezTo>
                  <a:cubicBezTo>
                    <a:pt x="107" y="603"/>
                    <a:pt x="127" y="594"/>
                    <a:pt x="128" y="571"/>
                  </a:cubicBezTo>
                  <a:cubicBezTo>
                    <a:pt x="159" y="561"/>
                    <a:pt x="190" y="552"/>
                    <a:pt x="220" y="542"/>
                  </a:cubicBezTo>
                  <a:cubicBezTo>
                    <a:pt x="320" y="507"/>
                    <a:pt x="380" y="436"/>
                    <a:pt x="412" y="338"/>
                  </a:cubicBezTo>
                  <a:cubicBezTo>
                    <a:pt x="418" y="317"/>
                    <a:pt x="425" y="296"/>
                    <a:pt x="431" y="276"/>
                  </a:cubicBezTo>
                  <a:cubicBezTo>
                    <a:pt x="433" y="276"/>
                    <a:pt x="436" y="278"/>
                    <a:pt x="436" y="277"/>
                  </a:cubicBezTo>
                  <a:cubicBezTo>
                    <a:pt x="461" y="255"/>
                    <a:pt x="485" y="232"/>
                    <a:pt x="509" y="209"/>
                  </a:cubicBezTo>
                  <a:cubicBezTo>
                    <a:pt x="556" y="163"/>
                    <a:pt x="605" y="118"/>
                    <a:pt x="651" y="71"/>
                  </a:cubicBezTo>
                  <a:cubicBezTo>
                    <a:pt x="672" y="49"/>
                    <a:pt x="697" y="30"/>
                    <a:pt x="716" y="7"/>
                  </a:cubicBezTo>
                  <a:cubicBezTo>
                    <a:pt x="721" y="0"/>
                    <a:pt x="728" y="0"/>
                    <a:pt x="736" y="0"/>
                  </a:cubicBezTo>
                  <a:cubicBezTo>
                    <a:pt x="736" y="32"/>
                    <a:pt x="736" y="64"/>
                    <a:pt x="736" y="96"/>
                  </a:cubicBezTo>
                  <a:cubicBezTo>
                    <a:pt x="729" y="99"/>
                    <a:pt x="722" y="100"/>
                    <a:pt x="719" y="108"/>
                  </a:cubicBezTo>
                  <a:cubicBezTo>
                    <a:pt x="720" y="108"/>
                    <a:pt x="720" y="108"/>
                    <a:pt x="720" y="108"/>
                  </a:cubicBezTo>
                  <a:cubicBezTo>
                    <a:pt x="703" y="111"/>
                    <a:pt x="692" y="122"/>
                    <a:pt x="680" y="132"/>
                  </a:cubicBezTo>
                  <a:cubicBezTo>
                    <a:pt x="680" y="132"/>
                    <a:pt x="680" y="132"/>
                    <a:pt x="680" y="132"/>
                  </a:cubicBezTo>
                  <a:cubicBezTo>
                    <a:pt x="676" y="134"/>
                    <a:pt x="672" y="135"/>
                    <a:pt x="671" y="140"/>
                  </a:cubicBezTo>
                  <a:cubicBezTo>
                    <a:pt x="672" y="140"/>
                    <a:pt x="672" y="140"/>
                    <a:pt x="672" y="140"/>
                  </a:cubicBezTo>
                  <a:cubicBezTo>
                    <a:pt x="668" y="140"/>
                    <a:pt x="666" y="142"/>
                    <a:pt x="664" y="145"/>
                  </a:cubicBezTo>
                  <a:cubicBezTo>
                    <a:pt x="610" y="186"/>
                    <a:pt x="579" y="241"/>
                    <a:pt x="559" y="304"/>
                  </a:cubicBezTo>
                  <a:close/>
                </a:path>
              </a:pathLst>
            </a:custGeom>
            <a:solidFill>
              <a:srgbClr val="FAD0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77A7E786-11A4-4711-9CAE-D52235804D4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77275" y="892175"/>
              <a:ext cx="466725" cy="382588"/>
            </a:xfrm>
            <a:custGeom>
              <a:avLst/>
              <a:gdLst>
                <a:gd name="T0" fmla="*/ 360 w 360"/>
                <a:gd name="T1" fmla="*/ 0 h 240"/>
                <a:gd name="T2" fmla="*/ 360 w 360"/>
                <a:gd name="T3" fmla="*/ 228 h 240"/>
                <a:gd name="T4" fmla="*/ 348 w 360"/>
                <a:gd name="T5" fmla="*/ 240 h 240"/>
                <a:gd name="T6" fmla="*/ 0 w 360"/>
                <a:gd name="T7" fmla="*/ 240 h 240"/>
                <a:gd name="T8" fmla="*/ 152 w 360"/>
                <a:gd name="T9" fmla="*/ 80 h 240"/>
                <a:gd name="T10" fmla="*/ 302 w 360"/>
                <a:gd name="T11" fmla="*/ 31 h 240"/>
                <a:gd name="T12" fmla="*/ 360 w 360"/>
                <a:gd name="T13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0" h="240">
                  <a:moveTo>
                    <a:pt x="360" y="0"/>
                  </a:moveTo>
                  <a:cubicBezTo>
                    <a:pt x="360" y="76"/>
                    <a:pt x="360" y="152"/>
                    <a:pt x="360" y="228"/>
                  </a:cubicBezTo>
                  <a:cubicBezTo>
                    <a:pt x="360" y="238"/>
                    <a:pt x="358" y="240"/>
                    <a:pt x="348" y="240"/>
                  </a:cubicBezTo>
                  <a:cubicBezTo>
                    <a:pt x="232" y="240"/>
                    <a:pt x="116" y="240"/>
                    <a:pt x="0" y="240"/>
                  </a:cubicBezTo>
                  <a:cubicBezTo>
                    <a:pt x="15" y="162"/>
                    <a:pt x="67" y="98"/>
                    <a:pt x="152" y="80"/>
                  </a:cubicBezTo>
                  <a:cubicBezTo>
                    <a:pt x="204" y="70"/>
                    <a:pt x="256" y="58"/>
                    <a:pt x="302" y="31"/>
                  </a:cubicBezTo>
                  <a:cubicBezTo>
                    <a:pt x="321" y="20"/>
                    <a:pt x="341" y="10"/>
                    <a:pt x="360" y="0"/>
                  </a:cubicBezTo>
                  <a:close/>
                </a:path>
              </a:pathLst>
            </a:custGeom>
            <a:solidFill>
              <a:srgbClr val="5A38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1D6D3820-640C-4B9D-AB78-4BBA52E0611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599488" y="755650"/>
              <a:ext cx="544512" cy="519113"/>
            </a:xfrm>
            <a:custGeom>
              <a:avLst/>
              <a:gdLst>
                <a:gd name="T0" fmla="*/ 420 w 420"/>
                <a:gd name="T1" fmla="*/ 85 h 325"/>
                <a:gd name="T2" fmla="*/ 362 w 420"/>
                <a:gd name="T3" fmla="*/ 116 h 325"/>
                <a:gd name="T4" fmla="*/ 212 w 420"/>
                <a:gd name="T5" fmla="*/ 165 h 325"/>
                <a:gd name="T6" fmla="*/ 60 w 420"/>
                <a:gd name="T7" fmla="*/ 325 h 325"/>
                <a:gd name="T8" fmla="*/ 0 w 420"/>
                <a:gd name="T9" fmla="*/ 325 h 325"/>
                <a:gd name="T10" fmla="*/ 48 w 420"/>
                <a:gd name="T11" fmla="*/ 195 h 325"/>
                <a:gd name="T12" fmla="*/ 72 w 420"/>
                <a:gd name="T13" fmla="*/ 139 h 325"/>
                <a:gd name="T14" fmla="*/ 206 w 420"/>
                <a:gd name="T15" fmla="*/ 57 h 325"/>
                <a:gd name="T16" fmla="*/ 331 w 420"/>
                <a:gd name="T17" fmla="*/ 34 h 325"/>
                <a:gd name="T18" fmla="*/ 399 w 420"/>
                <a:gd name="T19" fmla="*/ 8 h 325"/>
                <a:gd name="T20" fmla="*/ 420 w 420"/>
                <a:gd name="T21" fmla="*/ 1 h 325"/>
                <a:gd name="T22" fmla="*/ 420 w 420"/>
                <a:gd name="T23" fmla="*/ 8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0" h="325">
                  <a:moveTo>
                    <a:pt x="420" y="85"/>
                  </a:moveTo>
                  <a:cubicBezTo>
                    <a:pt x="401" y="95"/>
                    <a:pt x="381" y="105"/>
                    <a:pt x="362" y="116"/>
                  </a:cubicBezTo>
                  <a:cubicBezTo>
                    <a:pt x="316" y="143"/>
                    <a:pt x="264" y="155"/>
                    <a:pt x="212" y="165"/>
                  </a:cubicBezTo>
                  <a:cubicBezTo>
                    <a:pt x="127" y="183"/>
                    <a:pt x="75" y="247"/>
                    <a:pt x="60" y="325"/>
                  </a:cubicBezTo>
                  <a:cubicBezTo>
                    <a:pt x="40" y="325"/>
                    <a:pt x="20" y="325"/>
                    <a:pt x="0" y="325"/>
                  </a:cubicBezTo>
                  <a:cubicBezTo>
                    <a:pt x="19" y="283"/>
                    <a:pt x="29" y="237"/>
                    <a:pt x="48" y="195"/>
                  </a:cubicBezTo>
                  <a:cubicBezTo>
                    <a:pt x="56" y="176"/>
                    <a:pt x="61" y="156"/>
                    <a:pt x="72" y="139"/>
                  </a:cubicBezTo>
                  <a:cubicBezTo>
                    <a:pt x="104" y="91"/>
                    <a:pt x="152" y="69"/>
                    <a:pt x="206" y="57"/>
                  </a:cubicBezTo>
                  <a:cubicBezTo>
                    <a:pt x="247" y="48"/>
                    <a:pt x="290" y="46"/>
                    <a:pt x="331" y="34"/>
                  </a:cubicBezTo>
                  <a:cubicBezTo>
                    <a:pt x="354" y="27"/>
                    <a:pt x="377" y="19"/>
                    <a:pt x="399" y="8"/>
                  </a:cubicBezTo>
                  <a:cubicBezTo>
                    <a:pt x="406" y="4"/>
                    <a:pt x="412" y="0"/>
                    <a:pt x="420" y="1"/>
                  </a:cubicBezTo>
                  <a:cubicBezTo>
                    <a:pt x="420" y="29"/>
                    <a:pt x="420" y="57"/>
                    <a:pt x="420" y="85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0" name="Freeform 9">
              <a:extLst>
                <a:ext uri="{FF2B5EF4-FFF2-40B4-BE49-F238E27FC236}">
                  <a16:creationId xmlns:a16="http://schemas.microsoft.com/office/drawing/2014/main" id="{E995A37C-4102-47F0-BC3D-67C08A01C36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48713" y="0"/>
              <a:ext cx="395287" cy="576263"/>
            </a:xfrm>
            <a:custGeom>
              <a:avLst/>
              <a:gdLst>
                <a:gd name="T0" fmla="*/ 305 w 305"/>
                <a:gd name="T1" fmla="*/ 83 h 361"/>
                <a:gd name="T2" fmla="*/ 285 w 305"/>
                <a:gd name="T3" fmla="*/ 90 h 361"/>
                <a:gd name="T4" fmla="*/ 220 w 305"/>
                <a:gd name="T5" fmla="*/ 154 h 361"/>
                <a:gd name="T6" fmla="*/ 78 w 305"/>
                <a:gd name="T7" fmla="*/ 292 h 361"/>
                <a:gd name="T8" fmla="*/ 5 w 305"/>
                <a:gd name="T9" fmla="*/ 360 h 361"/>
                <a:gd name="T10" fmla="*/ 0 w 305"/>
                <a:gd name="T11" fmla="*/ 359 h 361"/>
                <a:gd name="T12" fmla="*/ 215 w 305"/>
                <a:gd name="T13" fmla="*/ 39 h 361"/>
                <a:gd name="T14" fmla="*/ 305 w 305"/>
                <a:gd name="T15" fmla="*/ 0 h 361"/>
                <a:gd name="T16" fmla="*/ 305 w 305"/>
                <a:gd name="T17" fmla="*/ 83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5" h="361">
                  <a:moveTo>
                    <a:pt x="305" y="83"/>
                  </a:moveTo>
                  <a:cubicBezTo>
                    <a:pt x="297" y="83"/>
                    <a:pt x="290" y="83"/>
                    <a:pt x="285" y="90"/>
                  </a:cubicBezTo>
                  <a:cubicBezTo>
                    <a:pt x="266" y="113"/>
                    <a:pt x="241" y="132"/>
                    <a:pt x="220" y="154"/>
                  </a:cubicBezTo>
                  <a:cubicBezTo>
                    <a:pt x="174" y="201"/>
                    <a:pt x="125" y="246"/>
                    <a:pt x="78" y="292"/>
                  </a:cubicBezTo>
                  <a:cubicBezTo>
                    <a:pt x="54" y="315"/>
                    <a:pt x="30" y="338"/>
                    <a:pt x="5" y="360"/>
                  </a:cubicBezTo>
                  <a:cubicBezTo>
                    <a:pt x="5" y="361"/>
                    <a:pt x="2" y="359"/>
                    <a:pt x="0" y="359"/>
                  </a:cubicBezTo>
                  <a:cubicBezTo>
                    <a:pt x="27" y="222"/>
                    <a:pt x="84" y="106"/>
                    <a:pt x="215" y="39"/>
                  </a:cubicBezTo>
                  <a:cubicBezTo>
                    <a:pt x="244" y="24"/>
                    <a:pt x="272" y="6"/>
                    <a:pt x="305" y="0"/>
                  </a:cubicBezTo>
                  <a:cubicBezTo>
                    <a:pt x="305" y="27"/>
                    <a:pt x="305" y="55"/>
                    <a:pt x="305" y="83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id="{8024AEDA-7083-41D4-9CAE-163977B1367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97825" y="1042988"/>
              <a:ext cx="357187" cy="231775"/>
            </a:xfrm>
            <a:custGeom>
              <a:avLst/>
              <a:gdLst>
                <a:gd name="T0" fmla="*/ 276 w 276"/>
                <a:gd name="T1" fmla="*/ 0 h 145"/>
                <a:gd name="T2" fmla="*/ 242 w 276"/>
                <a:gd name="T3" fmla="*/ 44 h 145"/>
                <a:gd name="T4" fmla="*/ 178 w 276"/>
                <a:gd name="T5" fmla="*/ 109 h 145"/>
                <a:gd name="T6" fmla="*/ 148 w 276"/>
                <a:gd name="T7" fmla="*/ 145 h 145"/>
                <a:gd name="T8" fmla="*/ 0 w 276"/>
                <a:gd name="T9" fmla="*/ 145 h 145"/>
                <a:gd name="T10" fmla="*/ 75 w 276"/>
                <a:gd name="T11" fmla="*/ 81 h 145"/>
                <a:gd name="T12" fmla="*/ 276 w 276"/>
                <a:gd name="T13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6" h="145">
                  <a:moveTo>
                    <a:pt x="276" y="0"/>
                  </a:moveTo>
                  <a:cubicBezTo>
                    <a:pt x="275" y="23"/>
                    <a:pt x="255" y="32"/>
                    <a:pt x="242" y="44"/>
                  </a:cubicBezTo>
                  <a:cubicBezTo>
                    <a:pt x="219" y="64"/>
                    <a:pt x="197" y="86"/>
                    <a:pt x="178" y="109"/>
                  </a:cubicBezTo>
                  <a:cubicBezTo>
                    <a:pt x="168" y="121"/>
                    <a:pt x="151" y="127"/>
                    <a:pt x="148" y="145"/>
                  </a:cubicBezTo>
                  <a:cubicBezTo>
                    <a:pt x="99" y="145"/>
                    <a:pt x="49" y="145"/>
                    <a:pt x="0" y="145"/>
                  </a:cubicBezTo>
                  <a:cubicBezTo>
                    <a:pt x="19" y="117"/>
                    <a:pt x="47" y="99"/>
                    <a:pt x="75" y="81"/>
                  </a:cubicBezTo>
                  <a:cubicBezTo>
                    <a:pt x="137" y="42"/>
                    <a:pt x="204" y="16"/>
                    <a:pt x="276" y="0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" name="Freeform 11">
              <a:extLst>
                <a:ext uri="{FF2B5EF4-FFF2-40B4-BE49-F238E27FC236}">
                  <a16:creationId xmlns:a16="http://schemas.microsoft.com/office/drawing/2014/main" id="{453D6990-51A6-4EF9-8F99-1071710C8F4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913813" y="285750"/>
              <a:ext cx="230187" cy="331788"/>
            </a:xfrm>
            <a:custGeom>
              <a:avLst/>
              <a:gdLst>
                <a:gd name="T0" fmla="*/ 161 w 177"/>
                <a:gd name="T1" fmla="*/ 12 h 208"/>
                <a:gd name="T2" fmla="*/ 121 w 177"/>
                <a:gd name="T3" fmla="*/ 36 h 208"/>
                <a:gd name="T4" fmla="*/ 121 w 177"/>
                <a:gd name="T5" fmla="*/ 36 h 208"/>
                <a:gd name="T6" fmla="*/ 113 w 177"/>
                <a:gd name="T7" fmla="*/ 44 h 208"/>
                <a:gd name="T8" fmla="*/ 105 w 177"/>
                <a:gd name="T9" fmla="*/ 49 h 208"/>
                <a:gd name="T10" fmla="*/ 0 w 177"/>
                <a:gd name="T11" fmla="*/ 208 h 208"/>
                <a:gd name="T12" fmla="*/ 36 w 177"/>
                <a:gd name="T13" fmla="*/ 190 h 208"/>
                <a:gd name="T14" fmla="*/ 119 w 177"/>
                <a:gd name="T15" fmla="*/ 131 h 208"/>
                <a:gd name="T16" fmla="*/ 177 w 177"/>
                <a:gd name="T17" fmla="*/ 64 h 208"/>
                <a:gd name="T18" fmla="*/ 177 w 177"/>
                <a:gd name="T19" fmla="*/ 16 h 208"/>
                <a:gd name="T20" fmla="*/ 177 w 177"/>
                <a:gd name="T21" fmla="*/ 0 h 208"/>
                <a:gd name="T22" fmla="*/ 161 w 177"/>
                <a:gd name="T23" fmla="*/ 1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7" h="208">
                  <a:moveTo>
                    <a:pt x="161" y="12"/>
                  </a:moveTo>
                  <a:cubicBezTo>
                    <a:pt x="144" y="15"/>
                    <a:pt x="133" y="26"/>
                    <a:pt x="121" y="36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17" y="38"/>
                    <a:pt x="113" y="39"/>
                    <a:pt x="113" y="44"/>
                  </a:cubicBezTo>
                  <a:cubicBezTo>
                    <a:pt x="109" y="44"/>
                    <a:pt x="107" y="46"/>
                    <a:pt x="105" y="49"/>
                  </a:cubicBezTo>
                  <a:cubicBezTo>
                    <a:pt x="51" y="90"/>
                    <a:pt x="20" y="145"/>
                    <a:pt x="0" y="208"/>
                  </a:cubicBezTo>
                  <a:cubicBezTo>
                    <a:pt x="14" y="206"/>
                    <a:pt x="25" y="198"/>
                    <a:pt x="36" y="190"/>
                  </a:cubicBezTo>
                  <a:cubicBezTo>
                    <a:pt x="64" y="171"/>
                    <a:pt x="92" y="151"/>
                    <a:pt x="119" y="131"/>
                  </a:cubicBezTo>
                  <a:cubicBezTo>
                    <a:pt x="143" y="113"/>
                    <a:pt x="177" y="103"/>
                    <a:pt x="177" y="64"/>
                  </a:cubicBezTo>
                  <a:cubicBezTo>
                    <a:pt x="177" y="48"/>
                    <a:pt x="177" y="32"/>
                    <a:pt x="177" y="16"/>
                  </a:cubicBezTo>
                  <a:cubicBezTo>
                    <a:pt x="177" y="11"/>
                    <a:pt x="177" y="6"/>
                    <a:pt x="177" y="0"/>
                  </a:cubicBezTo>
                  <a:cubicBezTo>
                    <a:pt x="170" y="3"/>
                    <a:pt x="163" y="4"/>
                    <a:pt x="161" y="12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23" name="Grupo 22">
            <a:extLst>
              <a:ext uri="{FF2B5EF4-FFF2-40B4-BE49-F238E27FC236}">
                <a16:creationId xmlns:a16="http://schemas.microsoft.com/office/drawing/2014/main" id="{6E9F68FD-17E5-412C-88B3-A96D772D776B}"/>
              </a:ext>
            </a:extLst>
          </p:cNvPr>
          <p:cNvGrpSpPr/>
          <p:nvPr/>
        </p:nvGrpSpPr>
        <p:grpSpPr>
          <a:xfrm rot="16200000" flipV="1">
            <a:off x="69288" y="-69288"/>
            <a:ext cx="1235201" cy="1373777"/>
            <a:chOff x="7997825" y="0"/>
            <a:chExt cx="1146175" cy="1274763"/>
          </a:xfrm>
        </p:grpSpPr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20C3FFB7-7DD2-4787-B74D-C2BE343F50D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13738" y="387350"/>
              <a:ext cx="830262" cy="887413"/>
            </a:xfrm>
            <a:custGeom>
              <a:avLst/>
              <a:gdLst>
                <a:gd name="T0" fmla="*/ 220 w 640"/>
                <a:gd name="T1" fmla="*/ 556 h 556"/>
                <a:gd name="T2" fmla="*/ 0 w 640"/>
                <a:gd name="T3" fmla="*/ 556 h 556"/>
                <a:gd name="T4" fmla="*/ 30 w 640"/>
                <a:gd name="T5" fmla="*/ 479 h 556"/>
                <a:gd name="T6" fmla="*/ 154 w 640"/>
                <a:gd name="T7" fmla="*/ 391 h 556"/>
                <a:gd name="T8" fmla="*/ 307 w 640"/>
                <a:gd name="T9" fmla="*/ 325 h 556"/>
                <a:gd name="T10" fmla="*/ 451 w 640"/>
                <a:gd name="T11" fmla="*/ 173 h 556"/>
                <a:gd name="T12" fmla="*/ 463 w 640"/>
                <a:gd name="T13" fmla="*/ 144 h 556"/>
                <a:gd name="T14" fmla="*/ 499 w 640"/>
                <a:gd name="T15" fmla="*/ 126 h 556"/>
                <a:gd name="T16" fmla="*/ 582 w 640"/>
                <a:gd name="T17" fmla="*/ 67 h 556"/>
                <a:gd name="T18" fmla="*/ 640 w 640"/>
                <a:gd name="T19" fmla="*/ 0 h 556"/>
                <a:gd name="T20" fmla="*/ 640 w 640"/>
                <a:gd name="T21" fmla="*/ 232 h 556"/>
                <a:gd name="T22" fmla="*/ 619 w 640"/>
                <a:gd name="T23" fmla="*/ 239 h 556"/>
                <a:gd name="T24" fmla="*/ 551 w 640"/>
                <a:gd name="T25" fmla="*/ 265 h 556"/>
                <a:gd name="T26" fmla="*/ 426 w 640"/>
                <a:gd name="T27" fmla="*/ 288 h 556"/>
                <a:gd name="T28" fmla="*/ 292 w 640"/>
                <a:gd name="T29" fmla="*/ 370 h 556"/>
                <a:gd name="T30" fmla="*/ 268 w 640"/>
                <a:gd name="T31" fmla="*/ 426 h 556"/>
                <a:gd name="T32" fmla="*/ 220 w 640"/>
                <a:gd name="T33" fmla="*/ 556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40" h="556">
                  <a:moveTo>
                    <a:pt x="220" y="556"/>
                  </a:moveTo>
                  <a:cubicBezTo>
                    <a:pt x="147" y="556"/>
                    <a:pt x="73" y="556"/>
                    <a:pt x="0" y="556"/>
                  </a:cubicBezTo>
                  <a:cubicBezTo>
                    <a:pt x="4" y="528"/>
                    <a:pt x="12" y="502"/>
                    <a:pt x="30" y="479"/>
                  </a:cubicBezTo>
                  <a:cubicBezTo>
                    <a:pt x="62" y="437"/>
                    <a:pt x="107" y="413"/>
                    <a:pt x="154" y="391"/>
                  </a:cubicBezTo>
                  <a:cubicBezTo>
                    <a:pt x="204" y="368"/>
                    <a:pt x="257" y="350"/>
                    <a:pt x="307" y="325"/>
                  </a:cubicBezTo>
                  <a:cubicBezTo>
                    <a:pt x="372" y="291"/>
                    <a:pt x="423" y="242"/>
                    <a:pt x="451" y="173"/>
                  </a:cubicBezTo>
                  <a:cubicBezTo>
                    <a:pt x="455" y="164"/>
                    <a:pt x="459" y="154"/>
                    <a:pt x="463" y="144"/>
                  </a:cubicBezTo>
                  <a:cubicBezTo>
                    <a:pt x="477" y="142"/>
                    <a:pt x="488" y="134"/>
                    <a:pt x="499" y="126"/>
                  </a:cubicBezTo>
                  <a:cubicBezTo>
                    <a:pt x="527" y="107"/>
                    <a:pt x="555" y="87"/>
                    <a:pt x="582" y="67"/>
                  </a:cubicBezTo>
                  <a:cubicBezTo>
                    <a:pt x="606" y="49"/>
                    <a:pt x="640" y="39"/>
                    <a:pt x="640" y="0"/>
                  </a:cubicBezTo>
                  <a:cubicBezTo>
                    <a:pt x="640" y="78"/>
                    <a:pt x="640" y="155"/>
                    <a:pt x="640" y="232"/>
                  </a:cubicBezTo>
                  <a:cubicBezTo>
                    <a:pt x="632" y="231"/>
                    <a:pt x="626" y="235"/>
                    <a:pt x="619" y="239"/>
                  </a:cubicBezTo>
                  <a:cubicBezTo>
                    <a:pt x="597" y="250"/>
                    <a:pt x="574" y="258"/>
                    <a:pt x="551" y="265"/>
                  </a:cubicBezTo>
                  <a:cubicBezTo>
                    <a:pt x="510" y="277"/>
                    <a:pt x="467" y="279"/>
                    <a:pt x="426" y="288"/>
                  </a:cubicBezTo>
                  <a:cubicBezTo>
                    <a:pt x="372" y="300"/>
                    <a:pt x="324" y="322"/>
                    <a:pt x="292" y="370"/>
                  </a:cubicBezTo>
                  <a:cubicBezTo>
                    <a:pt x="281" y="387"/>
                    <a:pt x="276" y="407"/>
                    <a:pt x="268" y="426"/>
                  </a:cubicBezTo>
                  <a:cubicBezTo>
                    <a:pt x="249" y="468"/>
                    <a:pt x="239" y="514"/>
                    <a:pt x="220" y="556"/>
                  </a:cubicBezTo>
                  <a:close/>
                </a:path>
              </a:pathLst>
            </a:custGeom>
            <a:solidFill>
              <a:srgbClr val="EDBC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524AD8E9-F229-4CDB-A592-5E2EA2F50EF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189913" y="131763"/>
              <a:ext cx="954087" cy="1143000"/>
            </a:xfrm>
            <a:custGeom>
              <a:avLst/>
              <a:gdLst>
                <a:gd name="T0" fmla="*/ 559 w 736"/>
                <a:gd name="T1" fmla="*/ 304 h 716"/>
                <a:gd name="T2" fmla="*/ 547 w 736"/>
                <a:gd name="T3" fmla="*/ 333 h 716"/>
                <a:gd name="T4" fmla="*/ 403 w 736"/>
                <a:gd name="T5" fmla="*/ 485 h 716"/>
                <a:gd name="T6" fmla="*/ 250 w 736"/>
                <a:gd name="T7" fmla="*/ 551 h 716"/>
                <a:gd name="T8" fmla="*/ 126 w 736"/>
                <a:gd name="T9" fmla="*/ 639 h 716"/>
                <a:gd name="T10" fmla="*/ 96 w 736"/>
                <a:gd name="T11" fmla="*/ 716 h 716"/>
                <a:gd name="T12" fmla="*/ 0 w 736"/>
                <a:gd name="T13" fmla="*/ 716 h 716"/>
                <a:gd name="T14" fmla="*/ 30 w 736"/>
                <a:gd name="T15" fmla="*/ 680 h 716"/>
                <a:gd name="T16" fmla="*/ 94 w 736"/>
                <a:gd name="T17" fmla="*/ 615 h 716"/>
                <a:gd name="T18" fmla="*/ 128 w 736"/>
                <a:gd name="T19" fmla="*/ 571 h 716"/>
                <a:gd name="T20" fmla="*/ 220 w 736"/>
                <a:gd name="T21" fmla="*/ 542 h 716"/>
                <a:gd name="T22" fmla="*/ 412 w 736"/>
                <a:gd name="T23" fmla="*/ 338 h 716"/>
                <a:gd name="T24" fmla="*/ 431 w 736"/>
                <a:gd name="T25" fmla="*/ 276 h 716"/>
                <a:gd name="T26" fmla="*/ 436 w 736"/>
                <a:gd name="T27" fmla="*/ 277 h 716"/>
                <a:gd name="T28" fmla="*/ 509 w 736"/>
                <a:gd name="T29" fmla="*/ 209 h 716"/>
                <a:gd name="T30" fmla="*/ 651 w 736"/>
                <a:gd name="T31" fmla="*/ 71 h 716"/>
                <a:gd name="T32" fmla="*/ 716 w 736"/>
                <a:gd name="T33" fmla="*/ 7 h 716"/>
                <a:gd name="T34" fmla="*/ 736 w 736"/>
                <a:gd name="T35" fmla="*/ 0 h 716"/>
                <a:gd name="T36" fmla="*/ 736 w 736"/>
                <a:gd name="T37" fmla="*/ 96 h 716"/>
                <a:gd name="T38" fmla="*/ 719 w 736"/>
                <a:gd name="T39" fmla="*/ 108 h 716"/>
                <a:gd name="T40" fmla="*/ 720 w 736"/>
                <a:gd name="T41" fmla="*/ 108 h 716"/>
                <a:gd name="T42" fmla="*/ 680 w 736"/>
                <a:gd name="T43" fmla="*/ 132 h 716"/>
                <a:gd name="T44" fmla="*/ 680 w 736"/>
                <a:gd name="T45" fmla="*/ 132 h 716"/>
                <a:gd name="T46" fmla="*/ 671 w 736"/>
                <a:gd name="T47" fmla="*/ 140 h 716"/>
                <a:gd name="T48" fmla="*/ 672 w 736"/>
                <a:gd name="T49" fmla="*/ 140 h 716"/>
                <a:gd name="T50" fmla="*/ 664 w 736"/>
                <a:gd name="T51" fmla="*/ 145 h 716"/>
                <a:gd name="T52" fmla="*/ 559 w 736"/>
                <a:gd name="T53" fmla="*/ 304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6" h="716">
                  <a:moveTo>
                    <a:pt x="559" y="304"/>
                  </a:moveTo>
                  <a:cubicBezTo>
                    <a:pt x="555" y="314"/>
                    <a:pt x="551" y="324"/>
                    <a:pt x="547" y="333"/>
                  </a:cubicBezTo>
                  <a:cubicBezTo>
                    <a:pt x="519" y="402"/>
                    <a:pt x="468" y="451"/>
                    <a:pt x="403" y="485"/>
                  </a:cubicBezTo>
                  <a:cubicBezTo>
                    <a:pt x="353" y="510"/>
                    <a:pt x="300" y="528"/>
                    <a:pt x="250" y="551"/>
                  </a:cubicBezTo>
                  <a:cubicBezTo>
                    <a:pt x="203" y="573"/>
                    <a:pt x="158" y="597"/>
                    <a:pt x="126" y="639"/>
                  </a:cubicBezTo>
                  <a:cubicBezTo>
                    <a:pt x="108" y="662"/>
                    <a:pt x="100" y="688"/>
                    <a:pt x="96" y="716"/>
                  </a:cubicBezTo>
                  <a:cubicBezTo>
                    <a:pt x="64" y="716"/>
                    <a:pt x="32" y="716"/>
                    <a:pt x="0" y="716"/>
                  </a:cubicBezTo>
                  <a:cubicBezTo>
                    <a:pt x="3" y="698"/>
                    <a:pt x="20" y="692"/>
                    <a:pt x="30" y="680"/>
                  </a:cubicBezTo>
                  <a:cubicBezTo>
                    <a:pt x="49" y="657"/>
                    <a:pt x="71" y="635"/>
                    <a:pt x="94" y="615"/>
                  </a:cubicBezTo>
                  <a:cubicBezTo>
                    <a:pt x="107" y="603"/>
                    <a:pt x="127" y="594"/>
                    <a:pt x="128" y="571"/>
                  </a:cubicBezTo>
                  <a:cubicBezTo>
                    <a:pt x="159" y="561"/>
                    <a:pt x="190" y="552"/>
                    <a:pt x="220" y="542"/>
                  </a:cubicBezTo>
                  <a:cubicBezTo>
                    <a:pt x="320" y="507"/>
                    <a:pt x="380" y="436"/>
                    <a:pt x="412" y="338"/>
                  </a:cubicBezTo>
                  <a:cubicBezTo>
                    <a:pt x="418" y="317"/>
                    <a:pt x="425" y="296"/>
                    <a:pt x="431" y="276"/>
                  </a:cubicBezTo>
                  <a:cubicBezTo>
                    <a:pt x="433" y="276"/>
                    <a:pt x="436" y="278"/>
                    <a:pt x="436" y="277"/>
                  </a:cubicBezTo>
                  <a:cubicBezTo>
                    <a:pt x="461" y="255"/>
                    <a:pt x="485" y="232"/>
                    <a:pt x="509" y="209"/>
                  </a:cubicBezTo>
                  <a:cubicBezTo>
                    <a:pt x="556" y="163"/>
                    <a:pt x="605" y="118"/>
                    <a:pt x="651" y="71"/>
                  </a:cubicBezTo>
                  <a:cubicBezTo>
                    <a:pt x="672" y="49"/>
                    <a:pt x="697" y="30"/>
                    <a:pt x="716" y="7"/>
                  </a:cubicBezTo>
                  <a:cubicBezTo>
                    <a:pt x="721" y="0"/>
                    <a:pt x="728" y="0"/>
                    <a:pt x="736" y="0"/>
                  </a:cubicBezTo>
                  <a:cubicBezTo>
                    <a:pt x="736" y="32"/>
                    <a:pt x="736" y="64"/>
                    <a:pt x="736" y="96"/>
                  </a:cubicBezTo>
                  <a:cubicBezTo>
                    <a:pt x="729" y="99"/>
                    <a:pt x="722" y="100"/>
                    <a:pt x="719" y="108"/>
                  </a:cubicBezTo>
                  <a:cubicBezTo>
                    <a:pt x="720" y="108"/>
                    <a:pt x="720" y="108"/>
                    <a:pt x="720" y="108"/>
                  </a:cubicBezTo>
                  <a:cubicBezTo>
                    <a:pt x="703" y="111"/>
                    <a:pt x="692" y="122"/>
                    <a:pt x="680" y="132"/>
                  </a:cubicBezTo>
                  <a:cubicBezTo>
                    <a:pt x="680" y="132"/>
                    <a:pt x="680" y="132"/>
                    <a:pt x="680" y="132"/>
                  </a:cubicBezTo>
                  <a:cubicBezTo>
                    <a:pt x="676" y="134"/>
                    <a:pt x="672" y="135"/>
                    <a:pt x="671" y="140"/>
                  </a:cubicBezTo>
                  <a:cubicBezTo>
                    <a:pt x="672" y="140"/>
                    <a:pt x="672" y="140"/>
                    <a:pt x="672" y="140"/>
                  </a:cubicBezTo>
                  <a:cubicBezTo>
                    <a:pt x="668" y="140"/>
                    <a:pt x="666" y="142"/>
                    <a:pt x="664" y="145"/>
                  </a:cubicBezTo>
                  <a:cubicBezTo>
                    <a:pt x="610" y="186"/>
                    <a:pt x="579" y="241"/>
                    <a:pt x="559" y="304"/>
                  </a:cubicBezTo>
                  <a:close/>
                </a:path>
              </a:pathLst>
            </a:custGeom>
            <a:solidFill>
              <a:srgbClr val="FAD0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96E8382D-BB04-4293-BFA9-C43495EB14B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77275" y="892175"/>
              <a:ext cx="466725" cy="382588"/>
            </a:xfrm>
            <a:custGeom>
              <a:avLst/>
              <a:gdLst>
                <a:gd name="T0" fmla="*/ 360 w 360"/>
                <a:gd name="T1" fmla="*/ 0 h 240"/>
                <a:gd name="T2" fmla="*/ 360 w 360"/>
                <a:gd name="T3" fmla="*/ 228 h 240"/>
                <a:gd name="T4" fmla="*/ 348 w 360"/>
                <a:gd name="T5" fmla="*/ 240 h 240"/>
                <a:gd name="T6" fmla="*/ 0 w 360"/>
                <a:gd name="T7" fmla="*/ 240 h 240"/>
                <a:gd name="T8" fmla="*/ 152 w 360"/>
                <a:gd name="T9" fmla="*/ 80 h 240"/>
                <a:gd name="T10" fmla="*/ 302 w 360"/>
                <a:gd name="T11" fmla="*/ 31 h 240"/>
                <a:gd name="T12" fmla="*/ 360 w 360"/>
                <a:gd name="T13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0" h="240">
                  <a:moveTo>
                    <a:pt x="360" y="0"/>
                  </a:moveTo>
                  <a:cubicBezTo>
                    <a:pt x="360" y="76"/>
                    <a:pt x="360" y="152"/>
                    <a:pt x="360" y="228"/>
                  </a:cubicBezTo>
                  <a:cubicBezTo>
                    <a:pt x="360" y="238"/>
                    <a:pt x="358" y="240"/>
                    <a:pt x="348" y="240"/>
                  </a:cubicBezTo>
                  <a:cubicBezTo>
                    <a:pt x="232" y="240"/>
                    <a:pt x="116" y="240"/>
                    <a:pt x="0" y="240"/>
                  </a:cubicBezTo>
                  <a:cubicBezTo>
                    <a:pt x="15" y="162"/>
                    <a:pt x="67" y="98"/>
                    <a:pt x="152" y="80"/>
                  </a:cubicBezTo>
                  <a:cubicBezTo>
                    <a:pt x="204" y="70"/>
                    <a:pt x="256" y="58"/>
                    <a:pt x="302" y="31"/>
                  </a:cubicBezTo>
                  <a:cubicBezTo>
                    <a:pt x="321" y="20"/>
                    <a:pt x="341" y="10"/>
                    <a:pt x="360" y="0"/>
                  </a:cubicBezTo>
                  <a:close/>
                </a:path>
              </a:pathLst>
            </a:custGeom>
            <a:solidFill>
              <a:srgbClr val="5A38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7" name="Freeform 8">
              <a:extLst>
                <a:ext uri="{FF2B5EF4-FFF2-40B4-BE49-F238E27FC236}">
                  <a16:creationId xmlns:a16="http://schemas.microsoft.com/office/drawing/2014/main" id="{E3F78C96-25BE-4F72-A37C-ED3E603E0A1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599488" y="755650"/>
              <a:ext cx="544512" cy="519113"/>
            </a:xfrm>
            <a:custGeom>
              <a:avLst/>
              <a:gdLst>
                <a:gd name="T0" fmla="*/ 420 w 420"/>
                <a:gd name="T1" fmla="*/ 85 h 325"/>
                <a:gd name="T2" fmla="*/ 362 w 420"/>
                <a:gd name="T3" fmla="*/ 116 h 325"/>
                <a:gd name="T4" fmla="*/ 212 w 420"/>
                <a:gd name="T5" fmla="*/ 165 h 325"/>
                <a:gd name="T6" fmla="*/ 60 w 420"/>
                <a:gd name="T7" fmla="*/ 325 h 325"/>
                <a:gd name="T8" fmla="*/ 0 w 420"/>
                <a:gd name="T9" fmla="*/ 325 h 325"/>
                <a:gd name="T10" fmla="*/ 48 w 420"/>
                <a:gd name="T11" fmla="*/ 195 h 325"/>
                <a:gd name="T12" fmla="*/ 72 w 420"/>
                <a:gd name="T13" fmla="*/ 139 h 325"/>
                <a:gd name="T14" fmla="*/ 206 w 420"/>
                <a:gd name="T15" fmla="*/ 57 h 325"/>
                <a:gd name="T16" fmla="*/ 331 w 420"/>
                <a:gd name="T17" fmla="*/ 34 h 325"/>
                <a:gd name="T18" fmla="*/ 399 w 420"/>
                <a:gd name="T19" fmla="*/ 8 h 325"/>
                <a:gd name="T20" fmla="*/ 420 w 420"/>
                <a:gd name="T21" fmla="*/ 1 h 325"/>
                <a:gd name="T22" fmla="*/ 420 w 420"/>
                <a:gd name="T23" fmla="*/ 8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0" h="325">
                  <a:moveTo>
                    <a:pt x="420" y="85"/>
                  </a:moveTo>
                  <a:cubicBezTo>
                    <a:pt x="401" y="95"/>
                    <a:pt x="381" y="105"/>
                    <a:pt x="362" y="116"/>
                  </a:cubicBezTo>
                  <a:cubicBezTo>
                    <a:pt x="316" y="143"/>
                    <a:pt x="264" y="155"/>
                    <a:pt x="212" y="165"/>
                  </a:cubicBezTo>
                  <a:cubicBezTo>
                    <a:pt x="127" y="183"/>
                    <a:pt x="75" y="247"/>
                    <a:pt x="60" y="325"/>
                  </a:cubicBezTo>
                  <a:cubicBezTo>
                    <a:pt x="40" y="325"/>
                    <a:pt x="20" y="325"/>
                    <a:pt x="0" y="325"/>
                  </a:cubicBezTo>
                  <a:cubicBezTo>
                    <a:pt x="19" y="283"/>
                    <a:pt x="29" y="237"/>
                    <a:pt x="48" y="195"/>
                  </a:cubicBezTo>
                  <a:cubicBezTo>
                    <a:pt x="56" y="176"/>
                    <a:pt x="61" y="156"/>
                    <a:pt x="72" y="139"/>
                  </a:cubicBezTo>
                  <a:cubicBezTo>
                    <a:pt x="104" y="91"/>
                    <a:pt x="152" y="69"/>
                    <a:pt x="206" y="57"/>
                  </a:cubicBezTo>
                  <a:cubicBezTo>
                    <a:pt x="247" y="48"/>
                    <a:pt x="290" y="46"/>
                    <a:pt x="331" y="34"/>
                  </a:cubicBezTo>
                  <a:cubicBezTo>
                    <a:pt x="354" y="27"/>
                    <a:pt x="377" y="19"/>
                    <a:pt x="399" y="8"/>
                  </a:cubicBezTo>
                  <a:cubicBezTo>
                    <a:pt x="406" y="4"/>
                    <a:pt x="412" y="0"/>
                    <a:pt x="420" y="1"/>
                  </a:cubicBezTo>
                  <a:cubicBezTo>
                    <a:pt x="420" y="29"/>
                    <a:pt x="420" y="57"/>
                    <a:pt x="420" y="85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12831919-A654-49A5-92C6-2B6B4A29E46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48713" y="0"/>
              <a:ext cx="395287" cy="576263"/>
            </a:xfrm>
            <a:custGeom>
              <a:avLst/>
              <a:gdLst>
                <a:gd name="T0" fmla="*/ 305 w 305"/>
                <a:gd name="T1" fmla="*/ 83 h 361"/>
                <a:gd name="T2" fmla="*/ 285 w 305"/>
                <a:gd name="T3" fmla="*/ 90 h 361"/>
                <a:gd name="T4" fmla="*/ 220 w 305"/>
                <a:gd name="T5" fmla="*/ 154 h 361"/>
                <a:gd name="T6" fmla="*/ 78 w 305"/>
                <a:gd name="T7" fmla="*/ 292 h 361"/>
                <a:gd name="T8" fmla="*/ 5 w 305"/>
                <a:gd name="T9" fmla="*/ 360 h 361"/>
                <a:gd name="T10" fmla="*/ 0 w 305"/>
                <a:gd name="T11" fmla="*/ 359 h 361"/>
                <a:gd name="T12" fmla="*/ 215 w 305"/>
                <a:gd name="T13" fmla="*/ 39 h 361"/>
                <a:gd name="T14" fmla="*/ 305 w 305"/>
                <a:gd name="T15" fmla="*/ 0 h 361"/>
                <a:gd name="T16" fmla="*/ 305 w 305"/>
                <a:gd name="T17" fmla="*/ 83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5" h="361">
                  <a:moveTo>
                    <a:pt x="305" y="83"/>
                  </a:moveTo>
                  <a:cubicBezTo>
                    <a:pt x="297" y="83"/>
                    <a:pt x="290" y="83"/>
                    <a:pt x="285" y="90"/>
                  </a:cubicBezTo>
                  <a:cubicBezTo>
                    <a:pt x="266" y="113"/>
                    <a:pt x="241" y="132"/>
                    <a:pt x="220" y="154"/>
                  </a:cubicBezTo>
                  <a:cubicBezTo>
                    <a:pt x="174" y="201"/>
                    <a:pt x="125" y="246"/>
                    <a:pt x="78" y="292"/>
                  </a:cubicBezTo>
                  <a:cubicBezTo>
                    <a:pt x="54" y="315"/>
                    <a:pt x="30" y="338"/>
                    <a:pt x="5" y="360"/>
                  </a:cubicBezTo>
                  <a:cubicBezTo>
                    <a:pt x="5" y="361"/>
                    <a:pt x="2" y="359"/>
                    <a:pt x="0" y="359"/>
                  </a:cubicBezTo>
                  <a:cubicBezTo>
                    <a:pt x="27" y="222"/>
                    <a:pt x="84" y="106"/>
                    <a:pt x="215" y="39"/>
                  </a:cubicBezTo>
                  <a:cubicBezTo>
                    <a:pt x="244" y="24"/>
                    <a:pt x="272" y="6"/>
                    <a:pt x="305" y="0"/>
                  </a:cubicBezTo>
                  <a:cubicBezTo>
                    <a:pt x="305" y="27"/>
                    <a:pt x="305" y="55"/>
                    <a:pt x="305" y="83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8BD4F776-D3CA-4ACE-B0F2-9FEF3E51147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97825" y="1042988"/>
              <a:ext cx="357187" cy="231775"/>
            </a:xfrm>
            <a:custGeom>
              <a:avLst/>
              <a:gdLst>
                <a:gd name="T0" fmla="*/ 276 w 276"/>
                <a:gd name="T1" fmla="*/ 0 h 145"/>
                <a:gd name="T2" fmla="*/ 242 w 276"/>
                <a:gd name="T3" fmla="*/ 44 h 145"/>
                <a:gd name="T4" fmla="*/ 178 w 276"/>
                <a:gd name="T5" fmla="*/ 109 h 145"/>
                <a:gd name="T6" fmla="*/ 148 w 276"/>
                <a:gd name="T7" fmla="*/ 145 h 145"/>
                <a:gd name="T8" fmla="*/ 0 w 276"/>
                <a:gd name="T9" fmla="*/ 145 h 145"/>
                <a:gd name="T10" fmla="*/ 75 w 276"/>
                <a:gd name="T11" fmla="*/ 81 h 145"/>
                <a:gd name="T12" fmla="*/ 276 w 276"/>
                <a:gd name="T13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6" h="145">
                  <a:moveTo>
                    <a:pt x="276" y="0"/>
                  </a:moveTo>
                  <a:cubicBezTo>
                    <a:pt x="275" y="23"/>
                    <a:pt x="255" y="32"/>
                    <a:pt x="242" y="44"/>
                  </a:cubicBezTo>
                  <a:cubicBezTo>
                    <a:pt x="219" y="64"/>
                    <a:pt x="197" y="86"/>
                    <a:pt x="178" y="109"/>
                  </a:cubicBezTo>
                  <a:cubicBezTo>
                    <a:pt x="168" y="121"/>
                    <a:pt x="151" y="127"/>
                    <a:pt x="148" y="145"/>
                  </a:cubicBezTo>
                  <a:cubicBezTo>
                    <a:pt x="99" y="145"/>
                    <a:pt x="49" y="145"/>
                    <a:pt x="0" y="145"/>
                  </a:cubicBezTo>
                  <a:cubicBezTo>
                    <a:pt x="19" y="117"/>
                    <a:pt x="47" y="99"/>
                    <a:pt x="75" y="81"/>
                  </a:cubicBezTo>
                  <a:cubicBezTo>
                    <a:pt x="137" y="42"/>
                    <a:pt x="204" y="16"/>
                    <a:pt x="276" y="0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" name="Freeform 11">
              <a:extLst>
                <a:ext uri="{FF2B5EF4-FFF2-40B4-BE49-F238E27FC236}">
                  <a16:creationId xmlns:a16="http://schemas.microsoft.com/office/drawing/2014/main" id="{D0F8BC43-28B3-43F9-BB10-37943BEFD5A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913813" y="285750"/>
              <a:ext cx="230187" cy="331788"/>
            </a:xfrm>
            <a:custGeom>
              <a:avLst/>
              <a:gdLst>
                <a:gd name="T0" fmla="*/ 161 w 177"/>
                <a:gd name="T1" fmla="*/ 12 h 208"/>
                <a:gd name="T2" fmla="*/ 121 w 177"/>
                <a:gd name="T3" fmla="*/ 36 h 208"/>
                <a:gd name="T4" fmla="*/ 121 w 177"/>
                <a:gd name="T5" fmla="*/ 36 h 208"/>
                <a:gd name="T6" fmla="*/ 113 w 177"/>
                <a:gd name="T7" fmla="*/ 44 h 208"/>
                <a:gd name="T8" fmla="*/ 105 w 177"/>
                <a:gd name="T9" fmla="*/ 49 h 208"/>
                <a:gd name="T10" fmla="*/ 0 w 177"/>
                <a:gd name="T11" fmla="*/ 208 h 208"/>
                <a:gd name="T12" fmla="*/ 36 w 177"/>
                <a:gd name="T13" fmla="*/ 190 h 208"/>
                <a:gd name="T14" fmla="*/ 119 w 177"/>
                <a:gd name="T15" fmla="*/ 131 h 208"/>
                <a:gd name="T16" fmla="*/ 177 w 177"/>
                <a:gd name="T17" fmla="*/ 64 h 208"/>
                <a:gd name="T18" fmla="*/ 177 w 177"/>
                <a:gd name="T19" fmla="*/ 16 h 208"/>
                <a:gd name="T20" fmla="*/ 177 w 177"/>
                <a:gd name="T21" fmla="*/ 0 h 208"/>
                <a:gd name="T22" fmla="*/ 161 w 177"/>
                <a:gd name="T23" fmla="*/ 1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7" h="208">
                  <a:moveTo>
                    <a:pt x="161" y="12"/>
                  </a:moveTo>
                  <a:cubicBezTo>
                    <a:pt x="144" y="15"/>
                    <a:pt x="133" y="26"/>
                    <a:pt x="121" y="36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17" y="38"/>
                    <a:pt x="113" y="39"/>
                    <a:pt x="113" y="44"/>
                  </a:cubicBezTo>
                  <a:cubicBezTo>
                    <a:pt x="109" y="44"/>
                    <a:pt x="107" y="46"/>
                    <a:pt x="105" y="49"/>
                  </a:cubicBezTo>
                  <a:cubicBezTo>
                    <a:pt x="51" y="90"/>
                    <a:pt x="20" y="145"/>
                    <a:pt x="0" y="208"/>
                  </a:cubicBezTo>
                  <a:cubicBezTo>
                    <a:pt x="14" y="206"/>
                    <a:pt x="25" y="198"/>
                    <a:pt x="36" y="190"/>
                  </a:cubicBezTo>
                  <a:cubicBezTo>
                    <a:pt x="64" y="171"/>
                    <a:pt x="92" y="151"/>
                    <a:pt x="119" y="131"/>
                  </a:cubicBezTo>
                  <a:cubicBezTo>
                    <a:pt x="143" y="113"/>
                    <a:pt x="177" y="103"/>
                    <a:pt x="177" y="64"/>
                  </a:cubicBezTo>
                  <a:cubicBezTo>
                    <a:pt x="177" y="48"/>
                    <a:pt x="177" y="32"/>
                    <a:pt x="177" y="16"/>
                  </a:cubicBezTo>
                  <a:cubicBezTo>
                    <a:pt x="177" y="11"/>
                    <a:pt x="177" y="6"/>
                    <a:pt x="177" y="0"/>
                  </a:cubicBezTo>
                  <a:cubicBezTo>
                    <a:pt x="170" y="3"/>
                    <a:pt x="163" y="4"/>
                    <a:pt x="161" y="12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1388586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Block Arc 3"/>
          <p:cNvSpPr/>
          <p:nvPr/>
        </p:nvSpPr>
        <p:spPr>
          <a:xfrm>
            <a:off x="3019529" y="1768077"/>
            <a:ext cx="2304803" cy="2138490"/>
          </a:xfrm>
          <a:custGeom>
            <a:avLst/>
            <a:gdLst/>
            <a:ahLst/>
            <a:cxnLst/>
            <a:rect l="l" t="t" r="r" b="b"/>
            <a:pathLst>
              <a:path w="2304803" h="2138490">
                <a:moveTo>
                  <a:pt x="1072580" y="5"/>
                </a:moveTo>
                <a:cubicBezTo>
                  <a:pt x="1658910" y="1821"/>
                  <a:pt x="2133817" y="475300"/>
                  <a:pt x="2138097" y="1060533"/>
                </a:cubicBezTo>
                <a:lnTo>
                  <a:pt x="2304803" y="1060533"/>
                </a:lnTo>
                <a:lnTo>
                  <a:pt x="2012522" y="1564465"/>
                </a:lnTo>
                <a:lnTo>
                  <a:pt x="1720241" y="1060533"/>
                </a:lnTo>
                <a:lnTo>
                  <a:pt x="1881750" y="1060533"/>
                </a:lnTo>
                <a:cubicBezTo>
                  <a:pt x="1877467" y="616568"/>
                  <a:pt x="1516849" y="257728"/>
                  <a:pt x="1071785" y="256350"/>
                </a:cubicBezTo>
                <a:cubicBezTo>
                  <a:pt x="623805" y="254963"/>
                  <a:pt x="259136" y="616261"/>
                  <a:pt x="256361" y="1064234"/>
                </a:cubicBezTo>
                <a:cubicBezTo>
                  <a:pt x="253587" y="1512207"/>
                  <a:pt x="613753" y="1877994"/>
                  <a:pt x="1061716" y="1882156"/>
                </a:cubicBezTo>
                <a:cubicBezTo>
                  <a:pt x="1060922" y="1967601"/>
                  <a:pt x="1060129" y="2053045"/>
                  <a:pt x="1059335" y="2138490"/>
                </a:cubicBezTo>
                <a:cubicBezTo>
                  <a:pt x="470113" y="2133016"/>
                  <a:pt x="-3629" y="1651882"/>
                  <a:pt x="21" y="1062646"/>
                </a:cubicBezTo>
                <a:cubicBezTo>
                  <a:pt x="3670" y="473410"/>
                  <a:pt x="483335" y="-1819"/>
                  <a:pt x="1072580" y="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9" name="Block Arc 8"/>
          <p:cNvSpPr/>
          <p:nvPr/>
        </p:nvSpPr>
        <p:spPr>
          <a:xfrm rot="10800000">
            <a:off x="3811619" y="1768123"/>
            <a:ext cx="2304803" cy="2138490"/>
          </a:xfrm>
          <a:custGeom>
            <a:avLst/>
            <a:gdLst/>
            <a:ahLst/>
            <a:cxnLst/>
            <a:rect l="l" t="t" r="r" b="b"/>
            <a:pathLst>
              <a:path w="2304803" h="2138490">
                <a:moveTo>
                  <a:pt x="1059335" y="2138490"/>
                </a:moveTo>
                <a:cubicBezTo>
                  <a:pt x="470113" y="2133016"/>
                  <a:pt x="-3629" y="1651882"/>
                  <a:pt x="21" y="1062646"/>
                </a:cubicBezTo>
                <a:cubicBezTo>
                  <a:pt x="3670" y="473410"/>
                  <a:pt x="483335" y="-1819"/>
                  <a:pt x="1072580" y="5"/>
                </a:cubicBezTo>
                <a:cubicBezTo>
                  <a:pt x="1658910" y="1821"/>
                  <a:pt x="2133817" y="475300"/>
                  <a:pt x="2138097" y="1060533"/>
                </a:cubicBezTo>
                <a:lnTo>
                  <a:pt x="2304803" y="1060533"/>
                </a:lnTo>
                <a:lnTo>
                  <a:pt x="2012522" y="1564465"/>
                </a:lnTo>
                <a:lnTo>
                  <a:pt x="1720241" y="1060533"/>
                </a:lnTo>
                <a:lnTo>
                  <a:pt x="1881750" y="1060533"/>
                </a:lnTo>
                <a:cubicBezTo>
                  <a:pt x="1877467" y="616568"/>
                  <a:pt x="1516849" y="257728"/>
                  <a:pt x="1071785" y="256350"/>
                </a:cubicBezTo>
                <a:cubicBezTo>
                  <a:pt x="623805" y="254963"/>
                  <a:pt x="259136" y="616261"/>
                  <a:pt x="256361" y="1064234"/>
                </a:cubicBezTo>
                <a:cubicBezTo>
                  <a:pt x="253587" y="1512207"/>
                  <a:pt x="613753" y="1877994"/>
                  <a:pt x="1061716" y="1882156"/>
                </a:cubicBezTo>
                <a:cubicBezTo>
                  <a:pt x="1060922" y="1967601"/>
                  <a:pt x="1060129" y="2053045"/>
                  <a:pt x="1059335" y="2138490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5536" y="2207322"/>
            <a:ext cx="108000" cy="126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accent1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579756" y="2313310"/>
            <a:ext cx="2232248" cy="1048024"/>
            <a:chOff x="803640" y="3362835"/>
            <a:chExt cx="2059657" cy="1048024"/>
          </a:xfrm>
        </p:grpSpPr>
        <p:sp>
          <p:nvSpPr>
            <p:cNvPr id="14" name="TextBox 13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8604448" y="2207322"/>
            <a:ext cx="108000" cy="126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7" name="Group 16"/>
          <p:cNvGrpSpPr/>
          <p:nvPr/>
        </p:nvGrpSpPr>
        <p:grpSpPr>
          <a:xfrm>
            <a:off x="6300192" y="2313310"/>
            <a:ext cx="2232248" cy="1048024"/>
            <a:chOff x="803640" y="3362835"/>
            <a:chExt cx="2059657" cy="1048024"/>
          </a:xfrm>
        </p:grpSpPr>
        <p:sp>
          <p:nvSpPr>
            <p:cNvPr id="18" name="TextBox 17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" name="Grupo 19">
            <a:extLst>
              <a:ext uri="{FF2B5EF4-FFF2-40B4-BE49-F238E27FC236}">
                <a16:creationId xmlns:a16="http://schemas.microsoft.com/office/drawing/2014/main" id="{4FA1D845-E62C-4305-9983-D3ABD05EC489}"/>
              </a:ext>
            </a:extLst>
          </p:cNvPr>
          <p:cNvGrpSpPr/>
          <p:nvPr/>
        </p:nvGrpSpPr>
        <p:grpSpPr>
          <a:xfrm rot="16200000">
            <a:off x="7933531" y="-64294"/>
            <a:ext cx="1146175" cy="1274763"/>
            <a:chOff x="7997825" y="0"/>
            <a:chExt cx="1146175" cy="1274763"/>
          </a:xfrm>
        </p:grpSpPr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0511D9D9-33F2-4081-8DDA-2F4D80508A8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13738" y="387350"/>
              <a:ext cx="830262" cy="887413"/>
            </a:xfrm>
            <a:custGeom>
              <a:avLst/>
              <a:gdLst>
                <a:gd name="T0" fmla="*/ 220 w 640"/>
                <a:gd name="T1" fmla="*/ 556 h 556"/>
                <a:gd name="T2" fmla="*/ 0 w 640"/>
                <a:gd name="T3" fmla="*/ 556 h 556"/>
                <a:gd name="T4" fmla="*/ 30 w 640"/>
                <a:gd name="T5" fmla="*/ 479 h 556"/>
                <a:gd name="T6" fmla="*/ 154 w 640"/>
                <a:gd name="T7" fmla="*/ 391 h 556"/>
                <a:gd name="T8" fmla="*/ 307 w 640"/>
                <a:gd name="T9" fmla="*/ 325 h 556"/>
                <a:gd name="T10" fmla="*/ 451 w 640"/>
                <a:gd name="T11" fmla="*/ 173 h 556"/>
                <a:gd name="T12" fmla="*/ 463 w 640"/>
                <a:gd name="T13" fmla="*/ 144 h 556"/>
                <a:gd name="T14" fmla="*/ 499 w 640"/>
                <a:gd name="T15" fmla="*/ 126 h 556"/>
                <a:gd name="T16" fmla="*/ 582 w 640"/>
                <a:gd name="T17" fmla="*/ 67 h 556"/>
                <a:gd name="T18" fmla="*/ 640 w 640"/>
                <a:gd name="T19" fmla="*/ 0 h 556"/>
                <a:gd name="T20" fmla="*/ 640 w 640"/>
                <a:gd name="T21" fmla="*/ 232 h 556"/>
                <a:gd name="T22" fmla="*/ 619 w 640"/>
                <a:gd name="T23" fmla="*/ 239 h 556"/>
                <a:gd name="T24" fmla="*/ 551 w 640"/>
                <a:gd name="T25" fmla="*/ 265 h 556"/>
                <a:gd name="T26" fmla="*/ 426 w 640"/>
                <a:gd name="T27" fmla="*/ 288 h 556"/>
                <a:gd name="T28" fmla="*/ 292 w 640"/>
                <a:gd name="T29" fmla="*/ 370 h 556"/>
                <a:gd name="T30" fmla="*/ 268 w 640"/>
                <a:gd name="T31" fmla="*/ 426 h 556"/>
                <a:gd name="T32" fmla="*/ 220 w 640"/>
                <a:gd name="T33" fmla="*/ 556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40" h="556">
                  <a:moveTo>
                    <a:pt x="220" y="556"/>
                  </a:moveTo>
                  <a:cubicBezTo>
                    <a:pt x="147" y="556"/>
                    <a:pt x="73" y="556"/>
                    <a:pt x="0" y="556"/>
                  </a:cubicBezTo>
                  <a:cubicBezTo>
                    <a:pt x="4" y="528"/>
                    <a:pt x="12" y="502"/>
                    <a:pt x="30" y="479"/>
                  </a:cubicBezTo>
                  <a:cubicBezTo>
                    <a:pt x="62" y="437"/>
                    <a:pt x="107" y="413"/>
                    <a:pt x="154" y="391"/>
                  </a:cubicBezTo>
                  <a:cubicBezTo>
                    <a:pt x="204" y="368"/>
                    <a:pt x="257" y="350"/>
                    <a:pt x="307" y="325"/>
                  </a:cubicBezTo>
                  <a:cubicBezTo>
                    <a:pt x="372" y="291"/>
                    <a:pt x="423" y="242"/>
                    <a:pt x="451" y="173"/>
                  </a:cubicBezTo>
                  <a:cubicBezTo>
                    <a:pt x="455" y="164"/>
                    <a:pt x="459" y="154"/>
                    <a:pt x="463" y="144"/>
                  </a:cubicBezTo>
                  <a:cubicBezTo>
                    <a:pt x="477" y="142"/>
                    <a:pt x="488" y="134"/>
                    <a:pt x="499" y="126"/>
                  </a:cubicBezTo>
                  <a:cubicBezTo>
                    <a:pt x="527" y="107"/>
                    <a:pt x="555" y="87"/>
                    <a:pt x="582" y="67"/>
                  </a:cubicBezTo>
                  <a:cubicBezTo>
                    <a:pt x="606" y="49"/>
                    <a:pt x="640" y="39"/>
                    <a:pt x="640" y="0"/>
                  </a:cubicBezTo>
                  <a:cubicBezTo>
                    <a:pt x="640" y="78"/>
                    <a:pt x="640" y="155"/>
                    <a:pt x="640" y="232"/>
                  </a:cubicBezTo>
                  <a:cubicBezTo>
                    <a:pt x="632" y="231"/>
                    <a:pt x="626" y="235"/>
                    <a:pt x="619" y="239"/>
                  </a:cubicBezTo>
                  <a:cubicBezTo>
                    <a:pt x="597" y="250"/>
                    <a:pt x="574" y="258"/>
                    <a:pt x="551" y="265"/>
                  </a:cubicBezTo>
                  <a:cubicBezTo>
                    <a:pt x="510" y="277"/>
                    <a:pt x="467" y="279"/>
                    <a:pt x="426" y="288"/>
                  </a:cubicBezTo>
                  <a:cubicBezTo>
                    <a:pt x="372" y="300"/>
                    <a:pt x="324" y="322"/>
                    <a:pt x="292" y="370"/>
                  </a:cubicBezTo>
                  <a:cubicBezTo>
                    <a:pt x="281" y="387"/>
                    <a:pt x="276" y="407"/>
                    <a:pt x="268" y="426"/>
                  </a:cubicBezTo>
                  <a:cubicBezTo>
                    <a:pt x="249" y="468"/>
                    <a:pt x="239" y="514"/>
                    <a:pt x="220" y="556"/>
                  </a:cubicBezTo>
                  <a:close/>
                </a:path>
              </a:pathLst>
            </a:custGeom>
            <a:solidFill>
              <a:srgbClr val="EDBC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0DBEA12B-3BAC-4886-BEC2-669548513D7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189913" y="131763"/>
              <a:ext cx="954087" cy="1143000"/>
            </a:xfrm>
            <a:custGeom>
              <a:avLst/>
              <a:gdLst>
                <a:gd name="T0" fmla="*/ 559 w 736"/>
                <a:gd name="T1" fmla="*/ 304 h 716"/>
                <a:gd name="T2" fmla="*/ 547 w 736"/>
                <a:gd name="T3" fmla="*/ 333 h 716"/>
                <a:gd name="T4" fmla="*/ 403 w 736"/>
                <a:gd name="T5" fmla="*/ 485 h 716"/>
                <a:gd name="T6" fmla="*/ 250 w 736"/>
                <a:gd name="T7" fmla="*/ 551 h 716"/>
                <a:gd name="T8" fmla="*/ 126 w 736"/>
                <a:gd name="T9" fmla="*/ 639 h 716"/>
                <a:gd name="T10" fmla="*/ 96 w 736"/>
                <a:gd name="T11" fmla="*/ 716 h 716"/>
                <a:gd name="T12" fmla="*/ 0 w 736"/>
                <a:gd name="T13" fmla="*/ 716 h 716"/>
                <a:gd name="T14" fmla="*/ 30 w 736"/>
                <a:gd name="T15" fmla="*/ 680 h 716"/>
                <a:gd name="T16" fmla="*/ 94 w 736"/>
                <a:gd name="T17" fmla="*/ 615 h 716"/>
                <a:gd name="T18" fmla="*/ 128 w 736"/>
                <a:gd name="T19" fmla="*/ 571 h 716"/>
                <a:gd name="T20" fmla="*/ 220 w 736"/>
                <a:gd name="T21" fmla="*/ 542 h 716"/>
                <a:gd name="T22" fmla="*/ 412 w 736"/>
                <a:gd name="T23" fmla="*/ 338 h 716"/>
                <a:gd name="T24" fmla="*/ 431 w 736"/>
                <a:gd name="T25" fmla="*/ 276 h 716"/>
                <a:gd name="T26" fmla="*/ 436 w 736"/>
                <a:gd name="T27" fmla="*/ 277 h 716"/>
                <a:gd name="T28" fmla="*/ 509 w 736"/>
                <a:gd name="T29" fmla="*/ 209 h 716"/>
                <a:gd name="T30" fmla="*/ 651 w 736"/>
                <a:gd name="T31" fmla="*/ 71 h 716"/>
                <a:gd name="T32" fmla="*/ 716 w 736"/>
                <a:gd name="T33" fmla="*/ 7 h 716"/>
                <a:gd name="T34" fmla="*/ 736 w 736"/>
                <a:gd name="T35" fmla="*/ 0 h 716"/>
                <a:gd name="T36" fmla="*/ 736 w 736"/>
                <a:gd name="T37" fmla="*/ 96 h 716"/>
                <a:gd name="T38" fmla="*/ 719 w 736"/>
                <a:gd name="T39" fmla="*/ 108 h 716"/>
                <a:gd name="T40" fmla="*/ 720 w 736"/>
                <a:gd name="T41" fmla="*/ 108 h 716"/>
                <a:gd name="T42" fmla="*/ 680 w 736"/>
                <a:gd name="T43" fmla="*/ 132 h 716"/>
                <a:gd name="T44" fmla="*/ 680 w 736"/>
                <a:gd name="T45" fmla="*/ 132 h 716"/>
                <a:gd name="T46" fmla="*/ 671 w 736"/>
                <a:gd name="T47" fmla="*/ 140 h 716"/>
                <a:gd name="T48" fmla="*/ 672 w 736"/>
                <a:gd name="T49" fmla="*/ 140 h 716"/>
                <a:gd name="T50" fmla="*/ 664 w 736"/>
                <a:gd name="T51" fmla="*/ 145 h 716"/>
                <a:gd name="T52" fmla="*/ 559 w 736"/>
                <a:gd name="T53" fmla="*/ 304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6" h="716">
                  <a:moveTo>
                    <a:pt x="559" y="304"/>
                  </a:moveTo>
                  <a:cubicBezTo>
                    <a:pt x="555" y="314"/>
                    <a:pt x="551" y="324"/>
                    <a:pt x="547" y="333"/>
                  </a:cubicBezTo>
                  <a:cubicBezTo>
                    <a:pt x="519" y="402"/>
                    <a:pt x="468" y="451"/>
                    <a:pt x="403" y="485"/>
                  </a:cubicBezTo>
                  <a:cubicBezTo>
                    <a:pt x="353" y="510"/>
                    <a:pt x="300" y="528"/>
                    <a:pt x="250" y="551"/>
                  </a:cubicBezTo>
                  <a:cubicBezTo>
                    <a:pt x="203" y="573"/>
                    <a:pt x="158" y="597"/>
                    <a:pt x="126" y="639"/>
                  </a:cubicBezTo>
                  <a:cubicBezTo>
                    <a:pt x="108" y="662"/>
                    <a:pt x="100" y="688"/>
                    <a:pt x="96" y="716"/>
                  </a:cubicBezTo>
                  <a:cubicBezTo>
                    <a:pt x="64" y="716"/>
                    <a:pt x="32" y="716"/>
                    <a:pt x="0" y="716"/>
                  </a:cubicBezTo>
                  <a:cubicBezTo>
                    <a:pt x="3" y="698"/>
                    <a:pt x="20" y="692"/>
                    <a:pt x="30" y="680"/>
                  </a:cubicBezTo>
                  <a:cubicBezTo>
                    <a:pt x="49" y="657"/>
                    <a:pt x="71" y="635"/>
                    <a:pt x="94" y="615"/>
                  </a:cubicBezTo>
                  <a:cubicBezTo>
                    <a:pt x="107" y="603"/>
                    <a:pt x="127" y="594"/>
                    <a:pt x="128" y="571"/>
                  </a:cubicBezTo>
                  <a:cubicBezTo>
                    <a:pt x="159" y="561"/>
                    <a:pt x="190" y="552"/>
                    <a:pt x="220" y="542"/>
                  </a:cubicBezTo>
                  <a:cubicBezTo>
                    <a:pt x="320" y="507"/>
                    <a:pt x="380" y="436"/>
                    <a:pt x="412" y="338"/>
                  </a:cubicBezTo>
                  <a:cubicBezTo>
                    <a:pt x="418" y="317"/>
                    <a:pt x="425" y="296"/>
                    <a:pt x="431" y="276"/>
                  </a:cubicBezTo>
                  <a:cubicBezTo>
                    <a:pt x="433" y="276"/>
                    <a:pt x="436" y="278"/>
                    <a:pt x="436" y="277"/>
                  </a:cubicBezTo>
                  <a:cubicBezTo>
                    <a:pt x="461" y="255"/>
                    <a:pt x="485" y="232"/>
                    <a:pt x="509" y="209"/>
                  </a:cubicBezTo>
                  <a:cubicBezTo>
                    <a:pt x="556" y="163"/>
                    <a:pt x="605" y="118"/>
                    <a:pt x="651" y="71"/>
                  </a:cubicBezTo>
                  <a:cubicBezTo>
                    <a:pt x="672" y="49"/>
                    <a:pt x="697" y="30"/>
                    <a:pt x="716" y="7"/>
                  </a:cubicBezTo>
                  <a:cubicBezTo>
                    <a:pt x="721" y="0"/>
                    <a:pt x="728" y="0"/>
                    <a:pt x="736" y="0"/>
                  </a:cubicBezTo>
                  <a:cubicBezTo>
                    <a:pt x="736" y="32"/>
                    <a:pt x="736" y="64"/>
                    <a:pt x="736" y="96"/>
                  </a:cubicBezTo>
                  <a:cubicBezTo>
                    <a:pt x="729" y="99"/>
                    <a:pt x="722" y="100"/>
                    <a:pt x="719" y="108"/>
                  </a:cubicBezTo>
                  <a:cubicBezTo>
                    <a:pt x="720" y="108"/>
                    <a:pt x="720" y="108"/>
                    <a:pt x="720" y="108"/>
                  </a:cubicBezTo>
                  <a:cubicBezTo>
                    <a:pt x="703" y="111"/>
                    <a:pt x="692" y="122"/>
                    <a:pt x="680" y="132"/>
                  </a:cubicBezTo>
                  <a:cubicBezTo>
                    <a:pt x="680" y="132"/>
                    <a:pt x="680" y="132"/>
                    <a:pt x="680" y="132"/>
                  </a:cubicBezTo>
                  <a:cubicBezTo>
                    <a:pt x="676" y="134"/>
                    <a:pt x="672" y="135"/>
                    <a:pt x="671" y="140"/>
                  </a:cubicBezTo>
                  <a:cubicBezTo>
                    <a:pt x="672" y="140"/>
                    <a:pt x="672" y="140"/>
                    <a:pt x="672" y="140"/>
                  </a:cubicBezTo>
                  <a:cubicBezTo>
                    <a:pt x="668" y="140"/>
                    <a:pt x="666" y="142"/>
                    <a:pt x="664" y="145"/>
                  </a:cubicBezTo>
                  <a:cubicBezTo>
                    <a:pt x="610" y="186"/>
                    <a:pt x="579" y="241"/>
                    <a:pt x="559" y="304"/>
                  </a:cubicBezTo>
                  <a:close/>
                </a:path>
              </a:pathLst>
            </a:custGeom>
            <a:solidFill>
              <a:srgbClr val="FAD0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7ABC6C1A-D941-482F-B3E6-EABAFA8E39D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77275" y="892175"/>
              <a:ext cx="466725" cy="382588"/>
            </a:xfrm>
            <a:custGeom>
              <a:avLst/>
              <a:gdLst>
                <a:gd name="T0" fmla="*/ 360 w 360"/>
                <a:gd name="T1" fmla="*/ 0 h 240"/>
                <a:gd name="T2" fmla="*/ 360 w 360"/>
                <a:gd name="T3" fmla="*/ 228 h 240"/>
                <a:gd name="T4" fmla="*/ 348 w 360"/>
                <a:gd name="T5" fmla="*/ 240 h 240"/>
                <a:gd name="T6" fmla="*/ 0 w 360"/>
                <a:gd name="T7" fmla="*/ 240 h 240"/>
                <a:gd name="T8" fmla="*/ 152 w 360"/>
                <a:gd name="T9" fmla="*/ 80 h 240"/>
                <a:gd name="T10" fmla="*/ 302 w 360"/>
                <a:gd name="T11" fmla="*/ 31 h 240"/>
                <a:gd name="T12" fmla="*/ 360 w 360"/>
                <a:gd name="T13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0" h="240">
                  <a:moveTo>
                    <a:pt x="360" y="0"/>
                  </a:moveTo>
                  <a:cubicBezTo>
                    <a:pt x="360" y="76"/>
                    <a:pt x="360" y="152"/>
                    <a:pt x="360" y="228"/>
                  </a:cubicBezTo>
                  <a:cubicBezTo>
                    <a:pt x="360" y="238"/>
                    <a:pt x="358" y="240"/>
                    <a:pt x="348" y="240"/>
                  </a:cubicBezTo>
                  <a:cubicBezTo>
                    <a:pt x="232" y="240"/>
                    <a:pt x="116" y="240"/>
                    <a:pt x="0" y="240"/>
                  </a:cubicBezTo>
                  <a:cubicBezTo>
                    <a:pt x="15" y="162"/>
                    <a:pt x="67" y="98"/>
                    <a:pt x="152" y="80"/>
                  </a:cubicBezTo>
                  <a:cubicBezTo>
                    <a:pt x="204" y="70"/>
                    <a:pt x="256" y="58"/>
                    <a:pt x="302" y="31"/>
                  </a:cubicBezTo>
                  <a:cubicBezTo>
                    <a:pt x="321" y="20"/>
                    <a:pt x="341" y="10"/>
                    <a:pt x="360" y="0"/>
                  </a:cubicBezTo>
                  <a:close/>
                </a:path>
              </a:pathLst>
            </a:custGeom>
            <a:solidFill>
              <a:srgbClr val="5A38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4" name="Freeform 8">
              <a:extLst>
                <a:ext uri="{FF2B5EF4-FFF2-40B4-BE49-F238E27FC236}">
                  <a16:creationId xmlns:a16="http://schemas.microsoft.com/office/drawing/2014/main" id="{86B5D46B-964D-47A8-A806-67BF4F5FAA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599488" y="755650"/>
              <a:ext cx="544512" cy="519113"/>
            </a:xfrm>
            <a:custGeom>
              <a:avLst/>
              <a:gdLst>
                <a:gd name="T0" fmla="*/ 420 w 420"/>
                <a:gd name="T1" fmla="*/ 85 h 325"/>
                <a:gd name="T2" fmla="*/ 362 w 420"/>
                <a:gd name="T3" fmla="*/ 116 h 325"/>
                <a:gd name="T4" fmla="*/ 212 w 420"/>
                <a:gd name="T5" fmla="*/ 165 h 325"/>
                <a:gd name="T6" fmla="*/ 60 w 420"/>
                <a:gd name="T7" fmla="*/ 325 h 325"/>
                <a:gd name="T8" fmla="*/ 0 w 420"/>
                <a:gd name="T9" fmla="*/ 325 h 325"/>
                <a:gd name="T10" fmla="*/ 48 w 420"/>
                <a:gd name="T11" fmla="*/ 195 h 325"/>
                <a:gd name="T12" fmla="*/ 72 w 420"/>
                <a:gd name="T13" fmla="*/ 139 h 325"/>
                <a:gd name="T14" fmla="*/ 206 w 420"/>
                <a:gd name="T15" fmla="*/ 57 h 325"/>
                <a:gd name="T16" fmla="*/ 331 w 420"/>
                <a:gd name="T17" fmla="*/ 34 h 325"/>
                <a:gd name="T18" fmla="*/ 399 w 420"/>
                <a:gd name="T19" fmla="*/ 8 h 325"/>
                <a:gd name="T20" fmla="*/ 420 w 420"/>
                <a:gd name="T21" fmla="*/ 1 h 325"/>
                <a:gd name="T22" fmla="*/ 420 w 420"/>
                <a:gd name="T23" fmla="*/ 8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0" h="325">
                  <a:moveTo>
                    <a:pt x="420" y="85"/>
                  </a:moveTo>
                  <a:cubicBezTo>
                    <a:pt x="401" y="95"/>
                    <a:pt x="381" y="105"/>
                    <a:pt x="362" y="116"/>
                  </a:cubicBezTo>
                  <a:cubicBezTo>
                    <a:pt x="316" y="143"/>
                    <a:pt x="264" y="155"/>
                    <a:pt x="212" y="165"/>
                  </a:cubicBezTo>
                  <a:cubicBezTo>
                    <a:pt x="127" y="183"/>
                    <a:pt x="75" y="247"/>
                    <a:pt x="60" y="325"/>
                  </a:cubicBezTo>
                  <a:cubicBezTo>
                    <a:pt x="40" y="325"/>
                    <a:pt x="20" y="325"/>
                    <a:pt x="0" y="325"/>
                  </a:cubicBezTo>
                  <a:cubicBezTo>
                    <a:pt x="19" y="283"/>
                    <a:pt x="29" y="237"/>
                    <a:pt x="48" y="195"/>
                  </a:cubicBezTo>
                  <a:cubicBezTo>
                    <a:pt x="56" y="176"/>
                    <a:pt x="61" y="156"/>
                    <a:pt x="72" y="139"/>
                  </a:cubicBezTo>
                  <a:cubicBezTo>
                    <a:pt x="104" y="91"/>
                    <a:pt x="152" y="69"/>
                    <a:pt x="206" y="57"/>
                  </a:cubicBezTo>
                  <a:cubicBezTo>
                    <a:pt x="247" y="48"/>
                    <a:pt x="290" y="46"/>
                    <a:pt x="331" y="34"/>
                  </a:cubicBezTo>
                  <a:cubicBezTo>
                    <a:pt x="354" y="27"/>
                    <a:pt x="377" y="19"/>
                    <a:pt x="399" y="8"/>
                  </a:cubicBezTo>
                  <a:cubicBezTo>
                    <a:pt x="406" y="4"/>
                    <a:pt x="412" y="0"/>
                    <a:pt x="420" y="1"/>
                  </a:cubicBezTo>
                  <a:cubicBezTo>
                    <a:pt x="420" y="29"/>
                    <a:pt x="420" y="57"/>
                    <a:pt x="420" y="85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5" name="Freeform 9">
              <a:extLst>
                <a:ext uri="{FF2B5EF4-FFF2-40B4-BE49-F238E27FC236}">
                  <a16:creationId xmlns:a16="http://schemas.microsoft.com/office/drawing/2014/main" id="{2FD1CCAA-A3A4-4FBF-882C-CBF3AAD3F3F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48713" y="0"/>
              <a:ext cx="395287" cy="576263"/>
            </a:xfrm>
            <a:custGeom>
              <a:avLst/>
              <a:gdLst>
                <a:gd name="T0" fmla="*/ 305 w 305"/>
                <a:gd name="T1" fmla="*/ 83 h 361"/>
                <a:gd name="T2" fmla="*/ 285 w 305"/>
                <a:gd name="T3" fmla="*/ 90 h 361"/>
                <a:gd name="T4" fmla="*/ 220 w 305"/>
                <a:gd name="T5" fmla="*/ 154 h 361"/>
                <a:gd name="T6" fmla="*/ 78 w 305"/>
                <a:gd name="T7" fmla="*/ 292 h 361"/>
                <a:gd name="T8" fmla="*/ 5 w 305"/>
                <a:gd name="T9" fmla="*/ 360 h 361"/>
                <a:gd name="T10" fmla="*/ 0 w 305"/>
                <a:gd name="T11" fmla="*/ 359 h 361"/>
                <a:gd name="T12" fmla="*/ 215 w 305"/>
                <a:gd name="T13" fmla="*/ 39 h 361"/>
                <a:gd name="T14" fmla="*/ 305 w 305"/>
                <a:gd name="T15" fmla="*/ 0 h 361"/>
                <a:gd name="T16" fmla="*/ 305 w 305"/>
                <a:gd name="T17" fmla="*/ 83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5" h="361">
                  <a:moveTo>
                    <a:pt x="305" y="83"/>
                  </a:moveTo>
                  <a:cubicBezTo>
                    <a:pt x="297" y="83"/>
                    <a:pt x="290" y="83"/>
                    <a:pt x="285" y="90"/>
                  </a:cubicBezTo>
                  <a:cubicBezTo>
                    <a:pt x="266" y="113"/>
                    <a:pt x="241" y="132"/>
                    <a:pt x="220" y="154"/>
                  </a:cubicBezTo>
                  <a:cubicBezTo>
                    <a:pt x="174" y="201"/>
                    <a:pt x="125" y="246"/>
                    <a:pt x="78" y="292"/>
                  </a:cubicBezTo>
                  <a:cubicBezTo>
                    <a:pt x="54" y="315"/>
                    <a:pt x="30" y="338"/>
                    <a:pt x="5" y="360"/>
                  </a:cubicBezTo>
                  <a:cubicBezTo>
                    <a:pt x="5" y="361"/>
                    <a:pt x="2" y="359"/>
                    <a:pt x="0" y="359"/>
                  </a:cubicBezTo>
                  <a:cubicBezTo>
                    <a:pt x="27" y="222"/>
                    <a:pt x="84" y="106"/>
                    <a:pt x="215" y="39"/>
                  </a:cubicBezTo>
                  <a:cubicBezTo>
                    <a:pt x="244" y="24"/>
                    <a:pt x="272" y="6"/>
                    <a:pt x="305" y="0"/>
                  </a:cubicBezTo>
                  <a:cubicBezTo>
                    <a:pt x="305" y="27"/>
                    <a:pt x="305" y="55"/>
                    <a:pt x="305" y="83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6" name="Freeform 10">
              <a:extLst>
                <a:ext uri="{FF2B5EF4-FFF2-40B4-BE49-F238E27FC236}">
                  <a16:creationId xmlns:a16="http://schemas.microsoft.com/office/drawing/2014/main" id="{84AA6663-F5F2-47A4-B9E9-2987165540A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97825" y="1042988"/>
              <a:ext cx="357187" cy="231775"/>
            </a:xfrm>
            <a:custGeom>
              <a:avLst/>
              <a:gdLst>
                <a:gd name="T0" fmla="*/ 276 w 276"/>
                <a:gd name="T1" fmla="*/ 0 h 145"/>
                <a:gd name="T2" fmla="*/ 242 w 276"/>
                <a:gd name="T3" fmla="*/ 44 h 145"/>
                <a:gd name="T4" fmla="*/ 178 w 276"/>
                <a:gd name="T5" fmla="*/ 109 h 145"/>
                <a:gd name="T6" fmla="*/ 148 w 276"/>
                <a:gd name="T7" fmla="*/ 145 h 145"/>
                <a:gd name="T8" fmla="*/ 0 w 276"/>
                <a:gd name="T9" fmla="*/ 145 h 145"/>
                <a:gd name="T10" fmla="*/ 75 w 276"/>
                <a:gd name="T11" fmla="*/ 81 h 145"/>
                <a:gd name="T12" fmla="*/ 276 w 276"/>
                <a:gd name="T13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6" h="145">
                  <a:moveTo>
                    <a:pt x="276" y="0"/>
                  </a:moveTo>
                  <a:cubicBezTo>
                    <a:pt x="275" y="23"/>
                    <a:pt x="255" y="32"/>
                    <a:pt x="242" y="44"/>
                  </a:cubicBezTo>
                  <a:cubicBezTo>
                    <a:pt x="219" y="64"/>
                    <a:pt x="197" y="86"/>
                    <a:pt x="178" y="109"/>
                  </a:cubicBezTo>
                  <a:cubicBezTo>
                    <a:pt x="168" y="121"/>
                    <a:pt x="151" y="127"/>
                    <a:pt x="148" y="145"/>
                  </a:cubicBezTo>
                  <a:cubicBezTo>
                    <a:pt x="99" y="145"/>
                    <a:pt x="49" y="145"/>
                    <a:pt x="0" y="145"/>
                  </a:cubicBezTo>
                  <a:cubicBezTo>
                    <a:pt x="19" y="117"/>
                    <a:pt x="47" y="99"/>
                    <a:pt x="75" y="81"/>
                  </a:cubicBezTo>
                  <a:cubicBezTo>
                    <a:pt x="137" y="42"/>
                    <a:pt x="204" y="16"/>
                    <a:pt x="276" y="0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7" name="Freeform 11">
              <a:extLst>
                <a:ext uri="{FF2B5EF4-FFF2-40B4-BE49-F238E27FC236}">
                  <a16:creationId xmlns:a16="http://schemas.microsoft.com/office/drawing/2014/main" id="{2DEC60D2-1D05-4166-8BA5-B391A783798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913813" y="285750"/>
              <a:ext cx="230187" cy="331788"/>
            </a:xfrm>
            <a:custGeom>
              <a:avLst/>
              <a:gdLst>
                <a:gd name="T0" fmla="*/ 161 w 177"/>
                <a:gd name="T1" fmla="*/ 12 h 208"/>
                <a:gd name="T2" fmla="*/ 121 w 177"/>
                <a:gd name="T3" fmla="*/ 36 h 208"/>
                <a:gd name="T4" fmla="*/ 121 w 177"/>
                <a:gd name="T5" fmla="*/ 36 h 208"/>
                <a:gd name="T6" fmla="*/ 113 w 177"/>
                <a:gd name="T7" fmla="*/ 44 h 208"/>
                <a:gd name="T8" fmla="*/ 105 w 177"/>
                <a:gd name="T9" fmla="*/ 49 h 208"/>
                <a:gd name="T10" fmla="*/ 0 w 177"/>
                <a:gd name="T11" fmla="*/ 208 h 208"/>
                <a:gd name="T12" fmla="*/ 36 w 177"/>
                <a:gd name="T13" fmla="*/ 190 h 208"/>
                <a:gd name="T14" fmla="*/ 119 w 177"/>
                <a:gd name="T15" fmla="*/ 131 h 208"/>
                <a:gd name="T16" fmla="*/ 177 w 177"/>
                <a:gd name="T17" fmla="*/ 64 h 208"/>
                <a:gd name="T18" fmla="*/ 177 w 177"/>
                <a:gd name="T19" fmla="*/ 16 h 208"/>
                <a:gd name="T20" fmla="*/ 177 w 177"/>
                <a:gd name="T21" fmla="*/ 0 h 208"/>
                <a:gd name="T22" fmla="*/ 161 w 177"/>
                <a:gd name="T23" fmla="*/ 1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7" h="208">
                  <a:moveTo>
                    <a:pt x="161" y="12"/>
                  </a:moveTo>
                  <a:cubicBezTo>
                    <a:pt x="144" y="15"/>
                    <a:pt x="133" y="26"/>
                    <a:pt x="121" y="36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17" y="38"/>
                    <a:pt x="113" y="39"/>
                    <a:pt x="113" y="44"/>
                  </a:cubicBezTo>
                  <a:cubicBezTo>
                    <a:pt x="109" y="44"/>
                    <a:pt x="107" y="46"/>
                    <a:pt x="105" y="49"/>
                  </a:cubicBezTo>
                  <a:cubicBezTo>
                    <a:pt x="51" y="90"/>
                    <a:pt x="20" y="145"/>
                    <a:pt x="0" y="208"/>
                  </a:cubicBezTo>
                  <a:cubicBezTo>
                    <a:pt x="14" y="206"/>
                    <a:pt x="25" y="198"/>
                    <a:pt x="36" y="190"/>
                  </a:cubicBezTo>
                  <a:cubicBezTo>
                    <a:pt x="64" y="171"/>
                    <a:pt x="92" y="151"/>
                    <a:pt x="119" y="131"/>
                  </a:cubicBezTo>
                  <a:cubicBezTo>
                    <a:pt x="143" y="113"/>
                    <a:pt x="177" y="103"/>
                    <a:pt x="177" y="64"/>
                  </a:cubicBezTo>
                  <a:cubicBezTo>
                    <a:pt x="177" y="48"/>
                    <a:pt x="177" y="32"/>
                    <a:pt x="177" y="16"/>
                  </a:cubicBezTo>
                  <a:cubicBezTo>
                    <a:pt x="177" y="11"/>
                    <a:pt x="177" y="6"/>
                    <a:pt x="177" y="0"/>
                  </a:cubicBezTo>
                  <a:cubicBezTo>
                    <a:pt x="170" y="3"/>
                    <a:pt x="163" y="4"/>
                    <a:pt x="161" y="12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28" name="Grupo 27">
            <a:extLst>
              <a:ext uri="{FF2B5EF4-FFF2-40B4-BE49-F238E27FC236}">
                <a16:creationId xmlns:a16="http://schemas.microsoft.com/office/drawing/2014/main" id="{C2D550EA-7067-4431-AB0C-AF9AD8C4BD2C}"/>
              </a:ext>
            </a:extLst>
          </p:cNvPr>
          <p:cNvGrpSpPr/>
          <p:nvPr/>
        </p:nvGrpSpPr>
        <p:grpSpPr>
          <a:xfrm rot="16200000" flipV="1">
            <a:off x="69288" y="-69288"/>
            <a:ext cx="1235201" cy="1373777"/>
            <a:chOff x="7997825" y="0"/>
            <a:chExt cx="1146175" cy="1274763"/>
          </a:xfrm>
        </p:grpSpPr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E01EFC01-C37C-4F74-A735-BD0D01F299E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13738" y="387350"/>
              <a:ext cx="830262" cy="887413"/>
            </a:xfrm>
            <a:custGeom>
              <a:avLst/>
              <a:gdLst>
                <a:gd name="T0" fmla="*/ 220 w 640"/>
                <a:gd name="T1" fmla="*/ 556 h 556"/>
                <a:gd name="T2" fmla="*/ 0 w 640"/>
                <a:gd name="T3" fmla="*/ 556 h 556"/>
                <a:gd name="T4" fmla="*/ 30 w 640"/>
                <a:gd name="T5" fmla="*/ 479 h 556"/>
                <a:gd name="T6" fmla="*/ 154 w 640"/>
                <a:gd name="T7" fmla="*/ 391 h 556"/>
                <a:gd name="T8" fmla="*/ 307 w 640"/>
                <a:gd name="T9" fmla="*/ 325 h 556"/>
                <a:gd name="T10" fmla="*/ 451 w 640"/>
                <a:gd name="T11" fmla="*/ 173 h 556"/>
                <a:gd name="T12" fmla="*/ 463 w 640"/>
                <a:gd name="T13" fmla="*/ 144 h 556"/>
                <a:gd name="T14" fmla="*/ 499 w 640"/>
                <a:gd name="T15" fmla="*/ 126 h 556"/>
                <a:gd name="T16" fmla="*/ 582 w 640"/>
                <a:gd name="T17" fmla="*/ 67 h 556"/>
                <a:gd name="T18" fmla="*/ 640 w 640"/>
                <a:gd name="T19" fmla="*/ 0 h 556"/>
                <a:gd name="T20" fmla="*/ 640 w 640"/>
                <a:gd name="T21" fmla="*/ 232 h 556"/>
                <a:gd name="T22" fmla="*/ 619 w 640"/>
                <a:gd name="T23" fmla="*/ 239 h 556"/>
                <a:gd name="T24" fmla="*/ 551 w 640"/>
                <a:gd name="T25" fmla="*/ 265 h 556"/>
                <a:gd name="T26" fmla="*/ 426 w 640"/>
                <a:gd name="T27" fmla="*/ 288 h 556"/>
                <a:gd name="T28" fmla="*/ 292 w 640"/>
                <a:gd name="T29" fmla="*/ 370 h 556"/>
                <a:gd name="T30" fmla="*/ 268 w 640"/>
                <a:gd name="T31" fmla="*/ 426 h 556"/>
                <a:gd name="T32" fmla="*/ 220 w 640"/>
                <a:gd name="T33" fmla="*/ 556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40" h="556">
                  <a:moveTo>
                    <a:pt x="220" y="556"/>
                  </a:moveTo>
                  <a:cubicBezTo>
                    <a:pt x="147" y="556"/>
                    <a:pt x="73" y="556"/>
                    <a:pt x="0" y="556"/>
                  </a:cubicBezTo>
                  <a:cubicBezTo>
                    <a:pt x="4" y="528"/>
                    <a:pt x="12" y="502"/>
                    <a:pt x="30" y="479"/>
                  </a:cubicBezTo>
                  <a:cubicBezTo>
                    <a:pt x="62" y="437"/>
                    <a:pt x="107" y="413"/>
                    <a:pt x="154" y="391"/>
                  </a:cubicBezTo>
                  <a:cubicBezTo>
                    <a:pt x="204" y="368"/>
                    <a:pt x="257" y="350"/>
                    <a:pt x="307" y="325"/>
                  </a:cubicBezTo>
                  <a:cubicBezTo>
                    <a:pt x="372" y="291"/>
                    <a:pt x="423" y="242"/>
                    <a:pt x="451" y="173"/>
                  </a:cubicBezTo>
                  <a:cubicBezTo>
                    <a:pt x="455" y="164"/>
                    <a:pt x="459" y="154"/>
                    <a:pt x="463" y="144"/>
                  </a:cubicBezTo>
                  <a:cubicBezTo>
                    <a:pt x="477" y="142"/>
                    <a:pt x="488" y="134"/>
                    <a:pt x="499" y="126"/>
                  </a:cubicBezTo>
                  <a:cubicBezTo>
                    <a:pt x="527" y="107"/>
                    <a:pt x="555" y="87"/>
                    <a:pt x="582" y="67"/>
                  </a:cubicBezTo>
                  <a:cubicBezTo>
                    <a:pt x="606" y="49"/>
                    <a:pt x="640" y="39"/>
                    <a:pt x="640" y="0"/>
                  </a:cubicBezTo>
                  <a:cubicBezTo>
                    <a:pt x="640" y="78"/>
                    <a:pt x="640" y="155"/>
                    <a:pt x="640" y="232"/>
                  </a:cubicBezTo>
                  <a:cubicBezTo>
                    <a:pt x="632" y="231"/>
                    <a:pt x="626" y="235"/>
                    <a:pt x="619" y="239"/>
                  </a:cubicBezTo>
                  <a:cubicBezTo>
                    <a:pt x="597" y="250"/>
                    <a:pt x="574" y="258"/>
                    <a:pt x="551" y="265"/>
                  </a:cubicBezTo>
                  <a:cubicBezTo>
                    <a:pt x="510" y="277"/>
                    <a:pt x="467" y="279"/>
                    <a:pt x="426" y="288"/>
                  </a:cubicBezTo>
                  <a:cubicBezTo>
                    <a:pt x="372" y="300"/>
                    <a:pt x="324" y="322"/>
                    <a:pt x="292" y="370"/>
                  </a:cubicBezTo>
                  <a:cubicBezTo>
                    <a:pt x="281" y="387"/>
                    <a:pt x="276" y="407"/>
                    <a:pt x="268" y="426"/>
                  </a:cubicBezTo>
                  <a:cubicBezTo>
                    <a:pt x="249" y="468"/>
                    <a:pt x="239" y="514"/>
                    <a:pt x="220" y="556"/>
                  </a:cubicBezTo>
                  <a:close/>
                </a:path>
              </a:pathLst>
            </a:custGeom>
            <a:solidFill>
              <a:srgbClr val="EDBC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" name="Freeform 6">
              <a:extLst>
                <a:ext uri="{FF2B5EF4-FFF2-40B4-BE49-F238E27FC236}">
                  <a16:creationId xmlns:a16="http://schemas.microsoft.com/office/drawing/2014/main" id="{E76A21A6-601B-401B-B1FA-D6191730A12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189913" y="131763"/>
              <a:ext cx="954087" cy="1143000"/>
            </a:xfrm>
            <a:custGeom>
              <a:avLst/>
              <a:gdLst>
                <a:gd name="T0" fmla="*/ 559 w 736"/>
                <a:gd name="T1" fmla="*/ 304 h 716"/>
                <a:gd name="T2" fmla="*/ 547 w 736"/>
                <a:gd name="T3" fmla="*/ 333 h 716"/>
                <a:gd name="T4" fmla="*/ 403 w 736"/>
                <a:gd name="T5" fmla="*/ 485 h 716"/>
                <a:gd name="T6" fmla="*/ 250 w 736"/>
                <a:gd name="T7" fmla="*/ 551 h 716"/>
                <a:gd name="T8" fmla="*/ 126 w 736"/>
                <a:gd name="T9" fmla="*/ 639 h 716"/>
                <a:gd name="T10" fmla="*/ 96 w 736"/>
                <a:gd name="T11" fmla="*/ 716 h 716"/>
                <a:gd name="T12" fmla="*/ 0 w 736"/>
                <a:gd name="T13" fmla="*/ 716 h 716"/>
                <a:gd name="T14" fmla="*/ 30 w 736"/>
                <a:gd name="T15" fmla="*/ 680 h 716"/>
                <a:gd name="T16" fmla="*/ 94 w 736"/>
                <a:gd name="T17" fmla="*/ 615 h 716"/>
                <a:gd name="T18" fmla="*/ 128 w 736"/>
                <a:gd name="T19" fmla="*/ 571 h 716"/>
                <a:gd name="T20" fmla="*/ 220 w 736"/>
                <a:gd name="T21" fmla="*/ 542 h 716"/>
                <a:gd name="T22" fmla="*/ 412 w 736"/>
                <a:gd name="T23" fmla="*/ 338 h 716"/>
                <a:gd name="T24" fmla="*/ 431 w 736"/>
                <a:gd name="T25" fmla="*/ 276 h 716"/>
                <a:gd name="T26" fmla="*/ 436 w 736"/>
                <a:gd name="T27" fmla="*/ 277 h 716"/>
                <a:gd name="T28" fmla="*/ 509 w 736"/>
                <a:gd name="T29" fmla="*/ 209 h 716"/>
                <a:gd name="T30" fmla="*/ 651 w 736"/>
                <a:gd name="T31" fmla="*/ 71 h 716"/>
                <a:gd name="T32" fmla="*/ 716 w 736"/>
                <a:gd name="T33" fmla="*/ 7 h 716"/>
                <a:gd name="T34" fmla="*/ 736 w 736"/>
                <a:gd name="T35" fmla="*/ 0 h 716"/>
                <a:gd name="T36" fmla="*/ 736 w 736"/>
                <a:gd name="T37" fmla="*/ 96 h 716"/>
                <a:gd name="T38" fmla="*/ 719 w 736"/>
                <a:gd name="T39" fmla="*/ 108 h 716"/>
                <a:gd name="T40" fmla="*/ 720 w 736"/>
                <a:gd name="T41" fmla="*/ 108 h 716"/>
                <a:gd name="T42" fmla="*/ 680 w 736"/>
                <a:gd name="T43" fmla="*/ 132 h 716"/>
                <a:gd name="T44" fmla="*/ 680 w 736"/>
                <a:gd name="T45" fmla="*/ 132 h 716"/>
                <a:gd name="T46" fmla="*/ 671 w 736"/>
                <a:gd name="T47" fmla="*/ 140 h 716"/>
                <a:gd name="T48" fmla="*/ 672 w 736"/>
                <a:gd name="T49" fmla="*/ 140 h 716"/>
                <a:gd name="T50" fmla="*/ 664 w 736"/>
                <a:gd name="T51" fmla="*/ 145 h 716"/>
                <a:gd name="T52" fmla="*/ 559 w 736"/>
                <a:gd name="T53" fmla="*/ 304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6" h="716">
                  <a:moveTo>
                    <a:pt x="559" y="304"/>
                  </a:moveTo>
                  <a:cubicBezTo>
                    <a:pt x="555" y="314"/>
                    <a:pt x="551" y="324"/>
                    <a:pt x="547" y="333"/>
                  </a:cubicBezTo>
                  <a:cubicBezTo>
                    <a:pt x="519" y="402"/>
                    <a:pt x="468" y="451"/>
                    <a:pt x="403" y="485"/>
                  </a:cubicBezTo>
                  <a:cubicBezTo>
                    <a:pt x="353" y="510"/>
                    <a:pt x="300" y="528"/>
                    <a:pt x="250" y="551"/>
                  </a:cubicBezTo>
                  <a:cubicBezTo>
                    <a:pt x="203" y="573"/>
                    <a:pt x="158" y="597"/>
                    <a:pt x="126" y="639"/>
                  </a:cubicBezTo>
                  <a:cubicBezTo>
                    <a:pt x="108" y="662"/>
                    <a:pt x="100" y="688"/>
                    <a:pt x="96" y="716"/>
                  </a:cubicBezTo>
                  <a:cubicBezTo>
                    <a:pt x="64" y="716"/>
                    <a:pt x="32" y="716"/>
                    <a:pt x="0" y="716"/>
                  </a:cubicBezTo>
                  <a:cubicBezTo>
                    <a:pt x="3" y="698"/>
                    <a:pt x="20" y="692"/>
                    <a:pt x="30" y="680"/>
                  </a:cubicBezTo>
                  <a:cubicBezTo>
                    <a:pt x="49" y="657"/>
                    <a:pt x="71" y="635"/>
                    <a:pt x="94" y="615"/>
                  </a:cubicBezTo>
                  <a:cubicBezTo>
                    <a:pt x="107" y="603"/>
                    <a:pt x="127" y="594"/>
                    <a:pt x="128" y="571"/>
                  </a:cubicBezTo>
                  <a:cubicBezTo>
                    <a:pt x="159" y="561"/>
                    <a:pt x="190" y="552"/>
                    <a:pt x="220" y="542"/>
                  </a:cubicBezTo>
                  <a:cubicBezTo>
                    <a:pt x="320" y="507"/>
                    <a:pt x="380" y="436"/>
                    <a:pt x="412" y="338"/>
                  </a:cubicBezTo>
                  <a:cubicBezTo>
                    <a:pt x="418" y="317"/>
                    <a:pt x="425" y="296"/>
                    <a:pt x="431" y="276"/>
                  </a:cubicBezTo>
                  <a:cubicBezTo>
                    <a:pt x="433" y="276"/>
                    <a:pt x="436" y="278"/>
                    <a:pt x="436" y="277"/>
                  </a:cubicBezTo>
                  <a:cubicBezTo>
                    <a:pt x="461" y="255"/>
                    <a:pt x="485" y="232"/>
                    <a:pt x="509" y="209"/>
                  </a:cubicBezTo>
                  <a:cubicBezTo>
                    <a:pt x="556" y="163"/>
                    <a:pt x="605" y="118"/>
                    <a:pt x="651" y="71"/>
                  </a:cubicBezTo>
                  <a:cubicBezTo>
                    <a:pt x="672" y="49"/>
                    <a:pt x="697" y="30"/>
                    <a:pt x="716" y="7"/>
                  </a:cubicBezTo>
                  <a:cubicBezTo>
                    <a:pt x="721" y="0"/>
                    <a:pt x="728" y="0"/>
                    <a:pt x="736" y="0"/>
                  </a:cubicBezTo>
                  <a:cubicBezTo>
                    <a:pt x="736" y="32"/>
                    <a:pt x="736" y="64"/>
                    <a:pt x="736" y="96"/>
                  </a:cubicBezTo>
                  <a:cubicBezTo>
                    <a:pt x="729" y="99"/>
                    <a:pt x="722" y="100"/>
                    <a:pt x="719" y="108"/>
                  </a:cubicBezTo>
                  <a:cubicBezTo>
                    <a:pt x="720" y="108"/>
                    <a:pt x="720" y="108"/>
                    <a:pt x="720" y="108"/>
                  </a:cubicBezTo>
                  <a:cubicBezTo>
                    <a:pt x="703" y="111"/>
                    <a:pt x="692" y="122"/>
                    <a:pt x="680" y="132"/>
                  </a:cubicBezTo>
                  <a:cubicBezTo>
                    <a:pt x="680" y="132"/>
                    <a:pt x="680" y="132"/>
                    <a:pt x="680" y="132"/>
                  </a:cubicBezTo>
                  <a:cubicBezTo>
                    <a:pt x="676" y="134"/>
                    <a:pt x="672" y="135"/>
                    <a:pt x="671" y="140"/>
                  </a:cubicBezTo>
                  <a:cubicBezTo>
                    <a:pt x="672" y="140"/>
                    <a:pt x="672" y="140"/>
                    <a:pt x="672" y="140"/>
                  </a:cubicBezTo>
                  <a:cubicBezTo>
                    <a:pt x="668" y="140"/>
                    <a:pt x="666" y="142"/>
                    <a:pt x="664" y="145"/>
                  </a:cubicBezTo>
                  <a:cubicBezTo>
                    <a:pt x="610" y="186"/>
                    <a:pt x="579" y="241"/>
                    <a:pt x="559" y="304"/>
                  </a:cubicBezTo>
                  <a:close/>
                </a:path>
              </a:pathLst>
            </a:custGeom>
            <a:solidFill>
              <a:srgbClr val="FAD0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0FA0FFC5-F05D-4A77-BFB3-0B6E7058CB0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77275" y="892175"/>
              <a:ext cx="466725" cy="382588"/>
            </a:xfrm>
            <a:custGeom>
              <a:avLst/>
              <a:gdLst>
                <a:gd name="T0" fmla="*/ 360 w 360"/>
                <a:gd name="T1" fmla="*/ 0 h 240"/>
                <a:gd name="T2" fmla="*/ 360 w 360"/>
                <a:gd name="T3" fmla="*/ 228 h 240"/>
                <a:gd name="T4" fmla="*/ 348 w 360"/>
                <a:gd name="T5" fmla="*/ 240 h 240"/>
                <a:gd name="T6" fmla="*/ 0 w 360"/>
                <a:gd name="T7" fmla="*/ 240 h 240"/>
                <a:gd name="T8" fmla="*/ 152 w 360"/>
                <a:gd name="T9" fmla="*/ 80 h 240"/>
                <a:gd name="T10" fmla="*/ 302 w 360"/>
                <a:gd name="T11" fmla="*/ 31 h 240"/>
                <a:gd name="T12" fmla="*/ 360 w 360"/>
                <a:gd name="T13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0" h="240">
                  <a:moveTo>
                    <a:pt x="360" y="0"/>
                  </a:moveTo>
                  <a:cubicBezTo>
                    <a:pt x="360" y="76"/>
                    <a:pt x="360" y="152"/>
                    <a:pt x="360" y="228"/>
                  </a:cubicBezTo>
                  <a:cubicBezTo>
                    <a:pt x="360" y="238"/>
                    <a:pt x="358" y="240"/>
                    <a:pt x="348" y="240"/>
                  </a:cubicBezTo>
                  <a:cubicBezTo>
                    <a:pt x="232" y="240"/>
                    <a:pt x="116" y="240"/>
                    <a:pt x="0" y="240"/>
                  </a:cubicBezTo>
                  <a:cubicBezTo>
                    <a:pt x="15" y="162"/>
                    <a:pt x="67" y="98"/>
                    <a:pt x="152" y="80"/>
                  </a:cubicBezTo>
                  <a:cubicBezTo>
                    <a:pt x="204" y="70"/>
                    <a:pt x="256" y="58"/>
                    <a:pt x="302" y="31"/>
                  </a:cubicBezTo>
                  <a:cubicBezTo>
                    <a:pt x="321" y="20"/>
                    <a:pt x="341" y="10"/>
                    <a:pt x="360" y="0"/>
                  </a:cubicBezTo>
                  <a:close/>
                </a:path>
              </a:pathLst>
            </a:custGeom>
            <a:solidFill>
              <a:srgbClr val="5A38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2" name="Freeform 8">
              <a:extLst>
                <a:ext uri="{FF2B5EF4-FFF2-40B4-BE49-F238E27FC236}">
                  <a16:creationId xmlns:a16="http://schemas.microsoft.com/office/drawing/2014/main" id="{2C252CE4-195D-4634-B2CC-C1138AB9017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599488" y="755650"/>
              <a:ext cx="544512" cy="519113"/>
            </a:xfrm>
            <a:custGeom>
              <a:avLst/>
              <a:gdLst>
                <a:gd name="T0" fmla="*/ 420 w 420"/>
                <a:gd name="T1" fmla="*/ 85 h 325"/>
                <a:gd name="T2" fmla="*/ 362 w 420"/>
                <a:gd name="T3" fmla="*/ 116 h 325"/>
                <a:gd name="T4" fmla="*/ 212 w 420"/>
                <a:gd name="T5" fmla="*/ 165 h 325"/>
                <a:gd name="T6" fmla="*/ 60 w 420"/>
                <a:gd name="T7" fmla="*/ 325 h 325"/>
                <a:gd name="T8" fmla="*/ 0 w 420"/>
                <a:gd name="T9" fmla="*/ 325 h 325"/>
                <a:gd name="T10" fmla="*/ 48 w 420"/>
                <a:gd name="T11" fmla="*/ 195 h 325"/>
                <a:gd name="T12" fmla="*/ 72 w 420"/>
                <a:gd name="T13" fmla="*/ 139 h 325"/>
                <a:gd name="T14" fmla="*/ 206 w 420"/>
                <a:gd name="T15" fmla="*/ 57 h 325"/>
                <a:gd name="T16" fmla="*/ 331 w 420"/>
                <a:gd name="T17" fmla="*/ 34 h 325"/>
                <a:gd name="T18" fmla="*/ 399 w 420"/>
                <a:gd name="T19" fmla="*/ 8 h 325"/>
                <a:gd name="T20" fmla="*/ 420 w 420"/>
                <a:gd name="T21" fmla="*/ 1 h 325"/>
                <a:gd name="T22" fmla="*/ 420 w 420"/>
                <a:gd name="T23" fmla="*/ 8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0" h="325">
                  <a:moveTo>
                    <a:pt x="420" y="85"/>
                  </a:moveTo>
                  <a:cubicBezTo>
                    <a:pt x="401" y="95"/>
                    <a:pt x="381" y="105"/>
                    <a:pt x="362" y="116"/>
                  </a:cubicBezTo>
                  <a:cubicBezTo>
                    <a:pt x="316" y="143"/>
                    <a:pt x="264" y="155"/>
                    <a:pt x="212" y="165"/>
                  </a:cubicBezTo>
                  <a:cubicBezTo>
                    <a:pt x="127" y="183"/>
                    <a:pt x="75" y="247"/>
                    <a:pt x="60" y="325"/>
                  </a:cubicBezTo>
                  <a:cubicBezTo>
                    <a:pt x="40" y="325"/>
                    <a:pt x="20" y="325"/>
                    <a:pt x="0" y="325"/>
                  </a:cubicBezTo>
                  <a:cubicBezTo>
                    <a:pt x="19" y="283"/>
                    <a:pt x="29" y="237"/>
                    <a:pt x="48" y="195"/>
                  </a:cubicBezTo>
                  <a:cubicBezTo>
                    <a:pt x="56" y="176"/>
                    <a:pt x="61" y="156"/>
                    <a:pt x="72" y="139"/>
                  </a:cubicBezTo>
                  <a:cubicBezTo>
                    <a:pt x="104" y="91"/>
                    <a:pt x="152" y="69"/>
                    <a:pt x="206" y="57"/>
                  </a:cubicBezTo>
                  <a:cubicBezTo>
                    <a:pt x="247" y="48"/>
                    <a:pt x="290" y="46"/>
                    <a:pt x="331" y="34"/>
                  </a:cubicBezTo>
                  <a:cubicBezTo>
                    <a:pt x="354" y="27"/>
                    <a:pt x="377" y="19"/>
                    <a:pt x="399" y="8"/>
                  </a:cubicBezTo>
                  <a:cubicBezTo>
                    <a:pt x="406" y="4"/>
                    <a:pt x="412" y="0"/>
                    <a:pt x="420" y="1"/>
                  </a:cubicBezTo>
                  <a:cubicBezTo>
                    <a:pt x="420" y="29"/>
                    <a:pt x="420" y="57"/>
                    <a:pt x="420" y="85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3" name="Freeform 9">
              <a:extLst>
                <a:ext uri="{FF2B5EF4-FFF2-40B4-BE49-F238E27FC236}">
                  <a16:creationId xmlns:a16="http://schemas.microsoft.com/office/drawing/2014/main" id="{DE65F974-1AEF-4AA1-9688-D12C99D396C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48713" y="0"/>
              <a:ext cx="395287" cy="576263"/>
            </a:xfrm>
            <a:custGeom>
              <a:avLst/>
              <a:gdLst>
                <a:gd name="T0" fmla="*/ 305 w 305"/>
                <a:gd name="T1" fmla="*/ 83 h 361"/>
                <a:gd name="T2" fmla="*/ 285 w 305"/>
                <a:gd name="T3" fmla="*/ 90 h 361"/>
                <a:gd name="T4" fmla="*/ 220 w 305"/>
                <a:gd name="T5" fmla="*/ 154 h 361"/>
                <a:gd name="T6" fmla="*/ 78 w 305"/>
                <a:gd name="T7" fmla="*/ 292 h 361"/>
                <a:gd name="T8" fmla="*/ 5 w 305"/>
                <a:gd name="T9" fmla="*/ 360 h 361"/>
                <a:gd name="T10" fmla="*/ 0 w 305"/>
                <a:gd name="T11" fmla="*/ 359 h 361"/>
                <a:gd name="T12" fmla="*/ 215 w 305"/>
                <a:gd name="T13" fmla="*/ 39 h 361"/>
                <a:gd name="T14" fmla="*/ 305 w 305"/>
                <a:gd name="T15" fmla="*/ 0 h 361"/>
                <a:gd name="T16" fmla="*/ 305 w 305"/>
                <a:gd name="T17" fmla="*/ 83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5" h="361">
                  <a:moveTo>
                    <a:pt x="305" y="83"/>
                  </a:moveTo>
                  <a:cubicBezTo>
                    <a:pt x="297" y="83"/>
                    <a:pt x="290" y="83"/>
                    <a:pt x="285" y="90"/>
                  </a:cubicBezTo>
                  <a:cubicBezTo>
                    <a:pt x="266" y="113"/>
                    <a:pt x="241" y="132"/>
                    <a:pt x="220" y="154"/>
                  </a:cubicBezTo>
                  <a:cubicBezTo>
                    <a:pt x="174" y="201"/>
                    <a:pt x="125" y="246"/>
                    <a:pt x="78" y="292"/>
                  </a:cubicBezTo>
                  <a:cubicBezTo>
                    <a:pt x="54" y="315"/>
                    <a:pt x="30" y="338"/>
                    <a:pt x="5" y="360"/>
                  </a:cubicBezTo>
                  <a:cubicBezTo>
                    <a:pt x="5" y="361"/>
                    <a:pt x="2" y="359"/>
                    <a:pt x="0" y="359"/>
                  </a:cubicBezTo>
                  <a:cubicBezTo>
                    <a:pt x="27" y="222"/>
                    <a:pt x="84" y="106"/>
                    <a:pt x="215" y="39"/>
                  </a:cubicBezTo>
                  <a:cubicBezTo>
                    <a:pt x="244" y="24"/>
                    <a:pt x="272" y="6"/>
                    <a:pt x="305" y="0"/>
                  </a:cubicBezTo>
                  <a:cubicBezTo>
                    <a:pt x="305" y="27"/>
                    <a:pt x="305" y="55"/>
                    <a:pt x="305" y="83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4" name="Freeform 10">
              <a:extLst>
                <a:ext uri="{FF2B5EF4-FFF2-40B4-BE49-F238E27FC236}">
                  <a16:creationId xmlns:a16="http://schemas.microsoft.com/office/drawing/2014/main" id="{CBE7DFA5-A86F-45CE-ABCE-56350E5F2FB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97825" y="1042988"/>
              <a:ext cx="357187" cy="231775"/>
            </a:xfrm>
            <a:custGeom>
              <a:avLst/>
              <a:gdLst>
                <a:gd name="T0" fmla="*/ 276 w 276"/>
                <a:gd name="T1" fmla="*/ 0 h 145"/>
                <a:gd name="T2" fmla="*/ 242 w 276"/>
                <a:gd name="T3" fmla="*/ 44 h 145"/>
                <a:gd name="T4" fmla="*/ 178 w 276"/>
                <a:gd name="T5" fmla="*/ 109 h 145"/>
                <a:gd name="T6" fmla="*/ 148 w 276"/>
                <a:gd name="T7" fmla="*/ 145 h 145"/>
                <a:gd name="T8" fmla="*/ 0 w 276"/>
                <a:gd name="T9" fmla="*/ 145 h 145"/>
                <a:gd name="T10" fmla="*/ 75 w 276"/>
                <a:gd name="T11" fmla="*/ 81 h 145"/>
                <a:gd name="T12" fmla="*/ 276 w 276"/>
                <a:gd name="T13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6" h="145">
                  <a:moveTo>
                    <a:pt x="276" y="0"/>
                  </a:moveTo>
                  <a:cubicBezTo>
                    <a:pt x="275" y="23"/>
                    <a:pt x="255" y="32"/>
                    <a:pt x="242" y="44"/>
                  </a:cubicBezTo>
                  <a:cubicBezTo>
                    <a:pt x="219" y="64"/>
                    <a:pt x="197" y="86"/>
                    <a:pt x="178" y="109"/>
                  </a:cubicBezTo>
                  <a:cubicBezTo>
                    <a:pt x="168" y="121"/>
                    <a:pt x="151" y="127"/>
                    <a:pt x="148" y="145"/>
                  </a:cubicBezTo>
                  <a:cubicBezTo>
                    <a:pt x="99" y="145"/>
                    <a:pt x="49" y="145"/>
                    <a:pt x="0" y="145"/>
                  </a:cubicBezTo>
                  <a:cubicBezTo>
                    <a:pt x="19" y="117"/>
                    <a:pt x="47" y="99"/>
                    <a:pt x="75" y="81"/>
                  </a:cubicBezTo>
                  <a:cubicBezTo>
                    <a:pt x="137" y="42"/>
                    <a:pt x="204" y="16"/>
                    <a:pt x="276" y="0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5" name="Freeform 11">
              <a:extLst>
                <a:ext uri="{FF2B5EF4-FFF2-40B4-BE49-F238E27FC236}">
                  <a16:creationId xmlns:a16="http://schemas.microsoft.com/office/drawing/2014/main" id="{07DD4B43-1025-4048-91F8-3CF9A47DC73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913813" y="285750"/>
              <a:ext cx="230187" cy="331788"/>
            </a:xfrm>
            <a:custGeom>
              <a:avLst/>
              <a:gdLst>
                <a:gd name="T0" fmla="*/ 161 w 177"/>
                <a:gd name="T1" fmla="*/ 12 h 208"/>
                <a:gd name="T2" fmla="*/ 121 w 177"/>
                <a:gd name="T3" fmla="*/ 36 h 208"/>
                <a:gd name="T4" fmla="*/ 121 w 177"/>
                <a:gd name="T5" fmla="*/ 36 h 208"/>
                <a:gd name="T6" fmla="*/ 113 w 177"/>
                <a:gd name="T7" fmla="*/ 44 h 208"/>
                <a:gd name="T8" fmla="*/ 105 w 177"/>
                <a:gd name="T9" fmla="*/ 49 h 208"/>
                <a:gd name="T10" fmla="*/ 0 w 177"/>
                <a:gd name="T11" fmla="*/ 208 h 208"/>
                <a:gd name="T12" fmla="*/ 36 w 177"/>
                <a:gd name="T13" fmla="*/ 190 h 208"/>
                <a:gd name="T14" fmla="*/ 119 w 177"/>
                <a:gd name="T15" fmla="*/ 131 h 208"/>
                <a:gd name="T16" fmla="*/ 177 w 177"/>
                <a:gd name="T17" fmla="*/ 64 h 208"/>
                <a:gd name="T18" fmla="*/ 177 w 177"/>
                <a:gd name="T19" fmla="*/ 16 h 208"/>
                <a:gd name="T20" fmla="*/ 177 w 177"/>
                <a:gd name="T21" fmla="*/ 0 h 208"/>
                <a:gd name="T22" fmla="*/ 161 w 177"/>
                <a:gd name="T23" fmla="*/ 1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7" h="208">
                  <a:moveTo>
                    <a:pt x="161" y="12"/>
                  </a:moveTo>
                  <a:cubicBezTo>
                    <a:pt x="144" y="15"/>
                    <a:pt x="133" y="26"/>
                    <a:pt x="121" y="36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17" y="38"/>
                    <a:pt x="113" y="39"/>
                    <a:pt x="113" y="44"/>
                  </a:cubicBezTo>
                  <a:cubicBezTo>
                    <a:pt x="109" y="44"/>
                    <a:pt x="107" y="46"/>
                    <a:pt x="105" y="49"/>
                  </a:cubicBezTo>
                  <a:cubicBezTo>
                    <a:pt x="51" y="90"/>
                    <a:pt x="20" y="145"/>
                    <a:pt x="0" y="208"/>
                  </a:cubicBezTo>
                  <a:cubicBezTo>
                    <a:pt x="14" y="206"/>
                    <a:pt x="25" y="198"/>
                    <a:pt x="36" y="190"/>
                  </a:cubicBezTo>
                  <a:cubicBezTo>
                    <a:pt x="64" y="171"/>
                    <a:pt x="92" y="151"/>
                    <a:pt x="119" y="131"/>
                  </a:cubicBezTo>
                  <a:cubicBezTo>
                    <a:pt x="143" y="113"/>
                    <a:pt x="177" y="103"/>
                    <a:pt x="177" y="64"/>
                  </a:cubicBezTo>
                  <a:cubicBezTo>
                    <a:pt x="177" y="48"/>
                    <a:pt x="177" y="32"/>
                    <a:pt x="177" y="16"/>
                  </a:cubicBezTo>
                  <a:cubicBezTo>
                    <a:pt x="177" y="11"/>
                    <a:pt x="177" y="6"/>
                    <a:pt x="177" y="0"/>
                  </a:cubicBezTo>
                  <a:cubicBezTo>
                    <a:pt x="170" y="3"/>
                    <a:pt x="163" y="4"/>
                    <a:pt x="161" y="12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8067222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Portfolio Presentation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163644" y="1091835"/>
            <a:ext cx="5852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</a:t>
            </a:r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EA9E77B6-D394-46CF-8D07-87C0C65F89FB}"/>
              </a:ext>
            </a:extLst>
          </p:cNvPr>
          <p:cNvGrpSpPr/>
          <p:nvPr/>
        </p:nvGrpSpPr>
        <p:grpSpPr>
          <a:xfrm rot="16200000">
            <a:off x="-1113843" y="1113842"/>
            <a:ext cx="5143502" cy="2915815"/>
            <a:chOff x="1651000" y="904875"/>
            <a:chExt cx="5842001" cy="3340101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0B599082-1F2A-4A71-83BD-4C934608F4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1000" y="904875"/>
              <a:ext cx="5842000" cy="2922588"/>
            </a:xfrm>
            <a:custGeom>
              <a:avLst/>
              <a:gdLst>
                <a:gd name="T0" fmla="*/ 0 w 1549"/>
                <a:gd name="T1" fmla="*/ 589 h 774"/>
                <a:gd name="T2" fmla="*/ 52 w 1549"/>
                <a:gd name="T3" fmla="*/ 576 h 774"/>
                <a:gd name="T4" fmla="*/ 142 w 1549"/>
                <a:gd name="T5" fmla="*/ 569 h 774"/>
                <a:gd name="T6" fmla="*/ 241 w 1549"/>
                <a:gd name="T7" fmla="*/ 555 h 774"/>
                <a:gd name="T8" fmla="*/ 291 w 1549"/>
                <a:gd name="T9" fmla="*/ 535 h 774"/>
                <a:gd name="T10" fmla="*/ 323 w 1549"/>
                <a:gd name="T11" fmla="*/ 511 h 774"/>
                <a:gd name="T12" fmla="*/ 392 w 1549"/>
                <a:gd name="T13" fmla="*/ 438 h 774"/>
                <a:gd name="T14" fmla="*/ 513 w 1549"/>
                <a:gd name="T15" fmla="*/ 335 h 774"/>
                <a:gd name="T16" fmla="*/ 674 w 1549"/>
                <a:gd name="T17" fmla="*/ 273 h 774"/>
                <a:gd name="T18" fmla="*/ 806 w 1549"/>
                <a:gd name="T19" fmla="*/ 262 h 774"/>
                <a:gd name="T20" fmla="*/ 878 w 1549"/>
                <a:gd name="T21" fmla="*/ 267 h 774"/>
                <a:gd name="T22" fmla="*/ 935 w 1549"/>
                <a:gd name="T23" fmla="*/ 271 h 774"/>
                <a:gd name="T24" fmla="*/ 1028 w 1549"/>
                <a:gd name="T25" fmla="*/ 273 h 774"/>
                <a:gd name="T26" fmla="*/ 1173 w 1549"/>
                <a:gd name="T27" fmla="*/ 255 h 774"/>
                <a:gd name="T28" fmla="*/ 1292 w 1549"/>
                <a:gd name="T29" fmla="*/ 201 h 774"/>
                <a:gd name="T30" fmla="*/ 1367 w 1549"/>
                <a:gd name="T31" fmla="*/ 121 h 774"/>
                <a:gd name="T32" fmla="*/ 1394 w 1549"/>
                <a:gd name="T33" fmla="*/ 7 h 774"/>
                <a:gd name="T34" fmla="*/ 1394 w 1549"/>
                <a:gd name="T35" fmla="*/ 0 h 774"/>
                <a:gd name="T36" fmla="*/ 1546 w 1549"/>
                <a:gd name="T37" fmla="*/ 0 h 774"/>
                <a:gd name="T38" fmla="*/ 1549 w 1549"/>
                <a:gd name="T39" fmla="*/ 3 h 774"/>
                <a:gd name="T40" fmla="*/ 1549 w 1549"/>
                <a:gd name="T41" fmla="*/ 249 h 774"/>
                <a:gd name="T42" fmla="*/ 1511 w 1549"/>
                <a:gd name="T43" fmla="*/ 242 h 774"/>
                <a:gd name="T44" fmla="*/ 1434 w 1549"/>
                <a:gd name="T45" fmla="*/ 234 h 774"/>
                <a:gd name="T46" fmla="*/ 1382 w 1549"/>
                <a:gd name="T47" fmla="*/ 234 h 774"/>
                <a:gd name="T48" fmla="*/ 1321 w 1549"/>
                <a:gd name="T49" fmla="*/ 240 h 774"/>
                <a:gd name="T50" fmla="*/ 1231 w 1549"/>
                <a:gd name="T51" fmla="*/ 268 h 774"/>
                <a:gd name="T52" fmla="*/ 1160 w 1549"/>
                <a:gd name="T53" fmla="*/ 310 h 774"/>
                <a:gd name="T54" fmla="*/ 1087 w 1549"/>
                <a:gd name="T55" fmla="*/ 368 h 774"/>
                <a:gd name="T56" fmla="*/ 1074 w 1549"/>
                <a:gd name="T57" fmla="*/ 380 h 774"/>
                <a:gd name="T58" fmla="*/ 1066 w 1549"/>
                <a:gd name="T59" fmla="*/ 380 h 774"/>
                <a:gd name="T60" fmla="*/ 1016 w 1549"/>
                <a:gd name="T61" fmla="*/ 378 h 774"/>
                <a:gd name="T62" fmla="*/ 974 w 1549"/>
                <a:gd name="T63" fmla="*/ 380 h 774"/>
                <a:gd name="T64" fmla="*/ 947 w 1549"/>
                <a:gd name="T65" fmla="*/ 384 h 774"/>
                <a:gd name="T66" fmla="*/ 898 w 1549"/>
                <a:gd name="T67" fmla="*/ 399 h 774"/>
                <a:gd name="T68" fmla="*/ 820 w 1549"/>
                <a:gd name="T69" fmla="*/ 450 h 774"/>
                <a:gd name="T70" fmla="*/ 784 w 1549"/>
                <a:gd name="T71" fmla="*/ 486 h 774"/>
                <a:gd name="T72" fmla="*/ 765 w 1549"/>
                <a:gd name="T73" fmla="*/ 507 h 774"/>
                <a:gd name="T74" fmla="*/ 746 w 1549"/>
                <a:gd name="T75" fmla="*/ 531 h 774"/>
                <a:gd name="T76" fmla="*/ 734 w 1549"/>
                <a:gd name="T77" fmla="*/ 545 h 774"/>
                <a:gd name="T78" fmla="*/ 729 w 1549"/>
                <a:gd name="T79" fmla="*/ 543 h 774"/>
                <a:gd name="T80" fmla="*/ 696 w 1549"/>
                <a:gd name="T81" fmla="*/ 539 h 774"/>
                <a:gd name="T82" fmla="*/ 648 w 1549"/>
                <a:gd name="T83" fmla="*/ 529 h 774"/>
                <a:gd name="T84" fmla="*/ 547 w 1549"/>
                <a:gd name="T85" fmla="*/ 506 h 774"/>
                <a:gd name="T86" fmla="*/ 484 w 1549"/>
                <a:gd name="T87" fmla="*/ 498 h 774"/>
                <a:gd name="T88" fmla="*/ 444 w 1549"/>
                <a:gd name="T89" fmla="*/ 500 h 774"/>
                <a:gd name="T90" fmla="*/ 376 w 1549"/>
                <a:gd name="T91" fmla="*/ 521 h 774"/>
                <a:gd name="T92" fmla="*/ 292 w 1549"/>
                <a:gd name="T93" fmla="*/ 581 h 774"/>
                <a:gd name="T94" fmla="*/ 214 w 1549"/>
                <a:gd name="T95" fmla="*/ 663 h 774"/>
                <a:gd name="T96" fmla="*/ 162 w 1549"/>
                <a:gd name="T97" fmla="*/ 713 h 774"/>
                <a:gd name="T98" fmla="*/ 84 w 1549"/>
                <a:gd name="T99" fmla="*/ 760 h 774"/>
                <a:gd name="T100" fmla="*/ 22 w 1549"/>
                <a:gd name="T101" fmla="*/ 773 h 774"/>
                <a:gd name="T102" fmla="*/ 0 w 1549"/>
                <a:gd name="T103" fmla="*/ 773 h 774"/>
                <a:gd name="T104" fmla="*/ 0 w 1549"/>
                <a:gd name="T105" fmla="*/ 589 h 7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49" h="774">
                  <a:moveTo>
                    <a:pt x="0" y="589"/>
                  </a:moveTo>
                  <a:cubicBezTo>
                    <a:pt x="17" y="583"/>
                    <a:pt x="34" y="579"/>
                    <a:pt x="52" y="576"/>
                  </a:cubicBezTo>
                  <a:cubicBezTo>
                    <a:pt x="82" y="572"/>
                    <a:pt x="112" y="571"/>
                    <a:pt x="142" y="569"/>
                  </a:cubicBezTo>
                  <a:cubicBezTo>
                    <a:pt x="175" y="566"/>
                    <a:pt x="208" y="564"/>
                    <a:pt x="241" y="555"/>
                  </a:cubicBezTo>
                  <a:cubicBezTo>
                    <a:pt x="258" y="550"/>
                    <a:pt x="275" y="544"/>
                    <a:pt x="291" y="535"/>
                  </a:cubicBezTo>
                  <a:cubicBezTo>
                    <a:pt x="302" y="528"/>
                    <a:pt x="313" y="520"/>
                    <a:pt x="323" y="511"/>
                  </a:cubicBezTo>
                  <a:cubicBezTo>
                    <a:pt x="347" y="488"/>
                    <a:pt x="369" y="462"/>
                    <a:pt x="392" y="438"/>
                  </a:cubicBezTo>
                  <a:cubicBezTo>
                    <a:pt x="429" y="399"/>
                    <a:pt x="468" y="364"/>
                    <a:pt x="513" y="335"/>
                  </a:cubicBezTo>
                  <a:cubicBezTo>
                    <a:pt x="563" y="305"/>
                    <a:pt x="616" y="284"/>
                    <a:pt x="674" y="273"/>
                  </a:cubicBezTo>
                  <a:cubicBezTo>
                    <a:pt x="717" y="264"/>
                    <a:pt x="761" y="261"/>
                    <a:pt x="806" y="262"/>
                  </a:cubicBezTo>
                  <a:cubicBezTo>
                    <a:pt x="830" y="263"/>
                    <a:pt x="854" y="265"/>
                    <a:pt x="878" y="267"/>
                  </a:cubicBezTo>
                  <a:cubicBezTo>
                    <a:pt x="897" y="269"/>
                    <a:pt x="916" y="270"/>
                    <a:pt x="935" y="271"/>
                  </a:cubicBezTo>
                  <a:cubicBezTo>
                    <a:pt x="966" y="273"/>
                    <a:pt x="997" y="273"/>
                    <a:pt x="1028" y="273"/>
                  </a:cubicBezTo>
                  <a:cubicBezTo>
                    <a:pt x="1076" y="271"/>
                    <a:pt x="1125" y="267"/>
                    <a:pt x="1173" y="255"/>
                  </a:cubicBezTo>
                  <a:cubicBezTo>
                    <a:pt x="1216" y="244"/>
                    <a:pt x="1256" y="227"/>
                    <a:pt x="1292" y="201"/>
                  </a:cubicBezTo>
                  <a:cubicBezTo>
                    <a:pt x="1323" y="180"/>
                    <a:pt x="1348" y="154"/>
                    <a:pt x="1367" y="121"/>
                  </a:cubicBezTo>
                  <a:cubicBezTo>
                    <a:pt x="1386" y="86"/>
                    <a:pt x="1396" y="48"/>
                    <a:pt x="1394" y="7"/>
                  </a:cubicBezTo>
                  <a:cubicBezTo>
                    <a:pt x="1394" y="5"/>
                    <a:pt x="1394" y="2"/>
                    <a:pt x="1394" y="0"/>
                  </a:cubicBezTo>
                  <a:cubicBezTo>
                    <a:pt x="1445" y="0"/>
                    <a:pt x="1495" y="0"/>
                    <a:pt x="1546" y="0"/>
                  </a:cubicBezTo>
                  <a:cubicBezTo>
                    <a:pt x="1549" y="0"/>
                    <a:pt x="1549" y="1"/>
                    <a:pt x="1549" y="3"/>
                  </a:cubicBezTo>
                  <a:cubicBezTo>
                    <a:pt x="1549" y="85"/>
                    <a:pt x="1549" y="167"/>
                    <a:pt x="1549" y="249"/>
                  </a:cubicBezTo>
                  <a:cubicBezTo>
                    <a:pt x="1536" y="246"/>
                    <a:pt x="1524" y="244"/>
                    <a:pt x="1511" y="242"/>
                  </a:cubicBezTo>
                  <a:cubicBezTo>
                    <a:pt x="1485" y="238"/>
                    <a:pt x="1460" y="236"/>
                    <a:pt x="1434" y="234"/>
                  </a:cubicBezTo>
                  <a:cubicBezTo>
                    <a:pt x="1417" y="233"/>
                    <a:pt x="1400" y="233"/>
                    <a:pt x="1382" y="234"/>
                  </a:cubicBezTo>
                  <a:cubicBezTo>
                    <a:pt x="1362" y="235"/>
                    <a:pt x="1341" y="237"/>
                    <a:pt x="1321" y="240"/>
                  </a:cubicBezTo>
                  <a:cubicBezTo>
                    <a:pt x="1290" y="245"/>
                    <a:pt x="1260" y="254"/>
                    <a:pt x="1231" y="268"/>
                  </a:cubicBezTo>
                  <a:cubicBezTo>
                    <a:pt x="1206" y="280"/>
                    <a:pt x="1183" y="294"/>
                    <a:pt x="1160" y="310"/>
                  </a:cubicBezTo>
                  <a:cubicBezTo>
                    <a:pt x="1135" y="328"/>
                    <a:pt x="1111" y="347"/>
                    <a:pt x="1087" y="368"/>
                  </a:cubicBezTo>
                  <a:cubicBezTo>
                    <a:pt x="1083" y="372"/>
                    <a:pt x="1078" y="376"/>
                    <a:pt x="1074" y="380"/>
                  </a:cubicBezTo>
                  <a:cubicBezTo>
                    <a:pt x="1071" y="381"/>
                    <a:pt x="1069" y="380"/>
                    <a:pt x="1066" y="380"/>
                  </a:cubicBezTo>
                  <a:cubicBezTo>
                    <a:pt x="1049" y="379"/>
                    <a:pt x="1033" y="378"/>
                    <a:pt x="1016" y="378"/>
                  </a:cubicBezTo>
                  <a:cubicBezTo>
                    <a:pt x="1002" y="378"/>
                    <a:pt x="988" y="379"/>
                    <a:pt x="974" y="380"/>
                  </a:cubicBezTo>
                  <a:cubicBezTo>
                    <a:pt x="965" y="381"/>
                    <a:pt x="956" y="383"/>
                    <a:pt x="947" y="384"/>
                  </a:cubicBezTo>
                  <a:cubicBezTo>
                    <a:pt x="930" y="388"/>
                    <a:pt x="914" y="392"/>
                    <a:pt x="898" y="399"/>
                  </a:cubicBezTo>
                  <a:cubicBezTo>
                    <a:pt x="869" y="411"/>
                    <a:pt x="843" y="428"/>
                    <a:pt x="820" y="450"/>
                  </a:cubicBezTo>
                  <a:cubicBezTo>
                    <a:pt x="807" y="461"/>
                    <a:pt x="795" y="473"/>
                    <a:pt x="784" y="486"/>
                  </a:cubicBezTo>
                  <a:cubicBezTo>
                    <a:pt x="778" y="493"/>
                    <a:pt x="771" y="500"/>
                    <a:pt x="765" y="507"/>
                  </a:cubicBezTo>
                  <a:cubicBezTo>
                    <a:pt x="759" y="515"/>
                    <a:pt x="752" y="523"/>
                    <a:pt x="746" y="531"/>
                  </a:cubicBezTo>
                  <a:cubicBezTo>
                    <a:pt x="742" y="536"/>
                    <a:pt x="738" y="541"/>
                    <a:pt x="734" y="545"/>
                  </a:cubicBezTo>
                  <a:cubicBezTo>
                    <a:pt x="732" y="544"/>
                    <a:pt x="730" y="543"/>
                    <a:pt x="729" y="543"/>
                  </a:cubicBezTo>
                  <a:cubicBezTo>
                    <a:pt x="718" y="543"/>
                    <a:pt x="707" y="541"/>
                    <a:pt x="696" y="539"/>
                  </a:cubicBezTo>
                  <a:cubicBezTo>
                    <a:pt x="680" y="536"/>
                    <a:pt x="664" y="532"/>
                    <a:pt x="648" y="529"/>
                  </a:cubicBezTo>
                  <a:cubicBezTo>
                    <a:pt x="614" y="521"/>
                    <a:pt x="581" y="512"/>
                    <a:pt x="547" y="506"/>
                  </a:cubicBezTo>
                  <a:cubicBezTo>
                    <a:pt x="526" y="502"/>
                    <a:pt x="505" y="499"/>
                    <a:pt x="484" y="498"/>
                  </a:cubicBezTo>
                  <a:cubicBezTo>
                    <a:pt x="471" y="498"/>
                    <a:pt x="458" y="499"/>
                    <a:pt x="444" y="500"/>
                  </a:cubicBezTo>
                  <a:cubicBezTo>
                    <a:pt x="420" y="503"/>
                    <a:pt x="398" y="510"/>
                    <a:pt x="376" y="521"/>
                  </a:cubicBezTo>
                  <a:cubicBezTo>
                    <a:pt x="344" y="536"/>
                    <a:pt x="317" y="558"/>
                    <a:pt x="292" y="581"/>
                  </a:cubicBezTo>
                  <a:cubicBezTo>
                    <a:pt x="264" y="607"/>
                    <a:pt x="240" y="636"/>
                    <a:pt x="214" y="663"/>
                  </a:cubicBezTo>
                  <a:cubicBezTo>
                    <a:pt x="197" y="680"/>
                    <a:pt x="180" y="697"/>
                    <a:pt x="162" y="713"/>
                  </a:cubicBezTo>
                  <a:cubicBezTo>
                    <a:pt x="138" y="732"/>
                    <a:pt x="113" y="749"/>
                    <a:pt x="84" y="760"/>
                  </a:cubicBezTo>
                  <a:cubicBezTo>
                    <a:pt x="64" y="767"/>
                    <a:pt x="43" y="772"/>
                    <a:pt x="22" y="773"/>
                  </a:cubicBezTo>
                  <a:cubicBezTo>
                    <a:pt x="14" y="774"/>
                    <a:pt x="7" y="773"/>
                    <a:pt x="0" y="773"/>
                  </a:cubicBezTo>
                  <a:cubicBezTo>
                    <a:pt x="0" y="712"/>
                    <a:pt x="0" y="650"/>
                    <a:pt x="0" y="589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624E0FD7-DC7F-4C03-B2D4-F9B6687081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1000" y="2784475"/>
              <a:ext cx="2768600" cy="1435100"/>
            </a:xfrm>
            <a:custGeom>
              <a:avLst/>
              <a:gdLst>
                <a:gd name="T0" fmla="*/ 734 w 734"/>
                <a:gd name="T1" fmla="*/ 47 h 380"/>
                <a:gd name="T2" fmla="*/ 721 w 734"/>
                <a:gd name="T3" fmla="*/ 62 h 380"/>
                <a:gd name="T4" fmla="*/ 646 w 734"/>
                <a:gd name="T5" fmla="*/ 128 h 380"/>
                <a:gd name="T6" fmla="*/ 577 w 734"/>
                <a:gd name="T7" fmla="*/ 157 h 380"/>
                <a:gd name="T8" fmla="*/ 528 w 734"/>
                <a:gd name="T9" fmla="*/ 160 h 380"/>
                <a:gd name="T10" fmla="*/ 471 w 734"/>
                <a:gd name="T11" fmla="*/ 153 h 380"/>
                <a:gd name="T12" fmla="*/ 420 w 734"/>
                <a:gd name="T13" fmla="*/ 150 h 380"/>
                <a:gd name="T14" fmla="*/ 350 w 734"/>
                <a:gd name="T15" fmla="*/ 178 h 380"/>
                <a:gd name="T16" fmla="*/ 325 w 734"/>
                <a:gd name="T17" fmla="*/ 212 h 380"/>
                <a:gd name="T18" fmla="*/ 296 w 734"/>
                <a:gd name="T19" fmla="*/ 264 h 380"/>
                <a:gd name="T20" fmla="*/ 227 w 734"/>
                <a:gd name="T21" fmla="*/ 317 h 380"/>
                <a:gd name="T22" fmla="*/ 167 w 734"/>
                <a:gd name="T23" fmla="*/ 331 h 380"/>
                <a:gd name="T24" fmla="*/ 96 w 734"/>
                <a:gd name="T25" fmla="*/ 339 h 380"/>
                <a:gd name="T26" fmla="*/ 22 w 734"/>
                <a:gd name="T27" fmla="*/ 363 h 380"/>
                <a:gd name="T28" fmla="*/ 2 w 734"/>
                <a:gd name="T29" fmla="*/ 378 h 380"/>
                <a:gd name="T30" fmla="*/ 0 w 734"/>
                <a:gd name="T31" fmla="*/ 379 h 380"/>
                <a:gd name="T32" fmla="*/ 0 w 734"/>
                <a:gd name="T33" fmla="*/ 275 h 380"/>
                <a:gd name="T34" fmla="*/ 22 w 734"/>
                <a:gd name="T35" fmla="*/ 275 h 380"/>
                <a:gd name="T36" fmla="*/ 84 w 734"/>
                <a:gd name="T37" fmla="*/ 262 h 380"/>
                <a:gd name="T38" fmla="*/ 162 w 734"/>
                <a:gd name="T39" fmla="*/ 215 h 380"/>
                <a:gd name="T40" fmla="*/ 214 w 734"/>
                <a:gd name="T41" fmla="*/ 165 h 380"/>
                <a:gd name="T42" fmla="*/ 292 w 734"/>
                <a:gd name="T43" fmla="*/ 83 h 380"/>
                <a:gd name="T44" fmla="*/ 376 w 734"/>
                <a:gd name="T45" fmla="*/ 23 h 380"/>
                <a:gd name="T46" fmla="*/ 444 w 734"/>
                <a:gd name="T47" fmla="*/ 2 h 380"/>
                <a:gd name="T48" fmla="*/ 484 w 734"/>
                <a:gd name="T49" fmla="*/ 0 h 380"/>
                <a:gd name="T50" fmla="*/ 547 w 734"/>
                <a:gd name="T51" fmla="*/ 8 h 380"/>
                <a:gd name="T52" fmla="*/ 648 w 734"/>
                <a:gd name="T53" fmla="*/ 31 h 380"/>
                <a:gd name="T54" fmla="*/ 696 w 734"/>
                <a:gd name="T55" fmla="*/ 41 h 380"/>
                <a:gd name="T56" fmla="*/ 729 w 734"/>
                <a:gd name="T57" fmla="*/ 45 h 380"/>
                <a:gd name="T58" fmla="*/ 734 w 734"/>
                <a:gd name="T59" fmla="*/ 47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734" h="380">
                  <a:moveTo>
                    <a:pt x="734" y="47"/>
                  </a:moveTo>
                  <a:cubicBezTo>
                    <a:pt x="730" y="52"/>
                    <a:pt x="725" y="57"/>
                    <a:pt x="721" y="62"/>
                  </a:cubicBezTo>
                  <a:cubicBezTo>
                    <a:pt x="698" y="87"/>
                    <a:pt x="674" y="110"/>
                    <a:pt x="646" y="128"/>
                  </a:cubicBezTo>
                  <a:cubicBezTo>
                    <a:pt x="625" y="142"/>
                    <a:pt x="602" y="152"/>
                    <a:pt x="577" y="157"/>
                  </a:cubicBezTo>
                  <a:cubicBezTo>
                    <a:pt x="561" y="160"/>
                    <a:pt x="545" y="161"/>
                    <a:pt x="528" y="160"/>
                  </a:cubicBezTo>
                  <a:cubicBezTo>
                    <a:pt x="509" y="158"/>
                    <a:pt x="490" y="155"/>
                    <a:pt x="471" y="153"/>
                  </a:cubicBezTo>
                  <a:cubicBezTo>
                    <a:pt x="454" y="151"/>
                    <a:pt x="437" y="149"/>
                    <a:pt x="420" y="150"/>
                  </a:cubicBezTo>
                  <a:cubicBezTo>
                    <a:pt x="393" y="151"/>
                    <a:pt x="369" y="159"/>
                    <a:pt x="350" y="178"/>
                  </a:cubicBezTo>
                  <a:cubicBezTo>
                    <a:pt x="340" y="188"/>
                    <a:pt x="332" y="200"/>
                    <a:pt x="325" y="212"/>
                  </a:cubicBezTo>
                  <a:cubicBezTo>
                    <a:pt x="315" y="229"/>
                    <a:pt x="306" y="247"/>
                    <a:pt x="296" y="264"/>
                  </a:cubicBezTo>
                  <a:cubicBezTo>
                    <a:pt x="279" y="289"/>
                    <a:pt x="256" y="306"/>
                    <a:pt x="227" y="317"/>
                  </a:cubicBezTo>
                  <a:cubicBezTo>
                    <a:pt x="208" y="324"/>
                    <a:pt x="188" y="328"/>
                    <a:pt x="167" y="331"/>
                  </a:cubicBezTo>
                  <a:cubicBezTo>
                    <a:pt x="143" y="334"/>
                    <a:pt x="120" y="335"/>
                    <a:pt x="96" y="339"/>
                  </a:cubicBezTo>
                  <a:cubicBezTo>
                    <a:pt x="70" y="343"/>
                    <a:pt x="45" y="350"/>
                    <a:pt x="22" y="363"/>
                  </a:cubicBezTo>
                  <a:cubicBezTo>
                    <a:pt x="15" y="367"/>
                    <a:pt x="8" y="372"/>
                    <a:pt x="2" y="378"/>
                  </a:cubicBezTo>
                  <a:cubicBezTo>
                    <a:pt x="2" y="378"/>
                    <a:pt x="1" y="380"/>
                    <a:pt x="0" y="379"/>
                  </a:cubicBezTo>
                  <a:cubicBezTo>
                    <a:pt x="0" y="344"/>
                    <a:pt x="0" y="310"/>
                    <a:pt x="0" y="275"/>
                  </a:cubicBezTo>
                  <a:cubicBezTo>
                    <a:pt x="7" y="275"/>
                    <a:pt x="14" y="276"/>
                    <a:pt x="22" y="275"/>
                  </a:cubicBezTo>
                  <a:cubicBezTo>
                    <a:pt x="43" y="274"/>
                    <a:pt x="64" y="269"/>
                    <a:pt x="84" y="262"/>
                  </a:cubicBezTo>
                  <a:cubicBezTo>
                    <a:pt x="113" y="251"/>
                    <a:pt x="138" y="234"/>
                    <a:pt x="162" y="215"/>
                  </a:cubicBezTo>
                  <a:cubicBezTo>
                    <a:pt x="180" y="199"/>
                    <a:pt x="197" y="182"/>
                    <a:pt x="214" y="165"/>
                  </a:cubicBezTo>
                  <a:cubicBezTo>
                    <a:pt x="240" y="138"/>
                    <a:pt x="264" y="109"/>
                    <a:pt x="292" y="83"/>
                  </a:cubicBezTo>
                  <a:cubicBezTo>
                    <a:pt x="317" y="60"/>
                    <a:pt x="344" y="38"/>
                    <a:pt x="376" y="23"/>
                  </a:cubicBezTo>
                  <a:cubicBezTo>
                    <a:pt x="398" y="12"/>
                    <a:pt x="420" y="5"/>
                    <a:pt x="444" y="2"/>
                  </a:cubicBezTo>
                  <a:cubicBezTo>
                    <a:pt x="458" y="1"/>
                    <a:pt x="471" y="0"/>
                    <a:pt x="484" y="0"/>
                  </a:cubicBezTo>
                  <a:cubicBezTo>
                    <a:pt x="505" y="1"/>
                    <a:pt x="526" y="4"/>
                    <a:pt x="547" y="8"/>
                  </a:cubicBezTo>
                  <a:cubicBezTo>
                    <a:pt x="581" y="14"/>
                    <a:pt x="614" y="23"/>
                    <a:pt x="648" y="31"/>
                  </a:cubicBezTo>
                  <a:cubicBezTo>
                    <a:pt x="664" y="34"/>
                    <a:pt x="680" y="38"/>
                    <a:pt x="696" y="41"/>
                  </a:cubicBezTo>
                  <a:cubicBezTo>
                    <a:pt x="707" y="43"/>
                    <a:pt x="718" y="45"/>
                    <a:pt x="729" y="45"/>
                  </a:cubicBezTo>
                  <a:cubicBezTo>
                    <a:pt x="730" y="45"/>
                    <a:pt x="732" y="46"/>
                    <a:pt x="734" y="47"/>
                  </a:cubicBezTo>
                  <a:close/>
                </a:path>
              </a:pathLst>
            </a:custGeom>
            <a:solidFill>
              <a:srgbClr val="EDBC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A368E0A8-4459-4939-B29C-C70A8599CA6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0713" y="1784350"/>
              <a:ext cx="1792288" cy="673100"/>
            </a:xfrm>
            <a:custGeom>
              <a:avLst/>
              <a:gdLst>
                <a:gd name="T0" fmla="*/ 475 w 475"/>
                <a:gd name="T1" fmla="*/ 93 h 178"/>
                <a:gd name="T2" fmla="*/ 447 w 475"/>
                <a:gd name="T3" fmla="*/ 114 h 178"/>
                <a:gd name="T4" fmla="*/ 365 w 475"/>
                <a:gd name="T5" fmla="*/ 157 h 178"/>
                <a:gd name="T6" fmla="*/ 304 w 475"/>
                <a:gd name="T7" fmla="*/ 173 h 178"/>
                <a:gd name="T8" fmla="*/ 272 w 475"/>
                <a:gd name="T9" fmla="*/ 176 h 178"/>
                <a:gd name="T10" fmla="*/ 224 w 475"/>
                <a:gd name="T11" fmla="*/ 177 h 178"/>
                <a:gd name="T12" fmla="*/ 180 w 475"/>
                <a:gd name="T13" fmla="*/ 174 h 178"/>
                <a:gd name="T14" fmla="*/ 137 w 475"/>
                <a:gd name="T15" fmla="*/ 168 h 178"/>
                <a:gd name="T16" fmla="*/ 96 w 475"/>
                <a:gd name="T17" fmla="*/ 161 h 178"/>
                <a:gd name="T18" fmla="*/ 49 w 475"/>
                <a:gd name="T19" fmla="*/ 154 h 178"/>
                <a:gd name="T20" fmla="*/ 12 w 475"/>
                <a:gd name="T21" fmla="*/ 149 h 178"/>
                <a:gd name="T22" fmla="*/ 0 w 475"/>
                <a:gd name="T23" fmla="*/ 147 h 178"/>
                <a:gd name="T24" fmla="*/ 13 w 475"/>
                <a:gd name="T25" fmla="*/ 135 h 178"/>
                <a:gd name="T26" fmla="*/ 86 w 475"/>
                <a:gd name="T27" fmla="*/ 77 h 178"/>
                <a:gd name="T28" fmla="*/ 157 w 475"/>
                <a:gd name="T29" fmla="*/ 35 h 178"/>
                <a:gd name="T30" fmla="*/ 247 w 475"/>
                <a:gd name="T31" fmla="*/ 7 h 178"/>
                <a:gd name="T32" fmla="*/ 308 w 475"/>
                <a:gd name="T33" fmla="*/ 1 h 178"/>
                <a:gd name="T34" fmla="*/ 360 w 475"/>
                <a:gd name="T35" fmla="*/ 1 h 178"/>
                <a:gd name="T36" fmla="*/ 437 w 475"/>
                <a:gd name="T37" fmla="*/ 9 h 178"/>
                <a:gd name="T38" fmla="*/ 475 w 475"/>
                <a:gd name="T39" fmla="*/ 16 h 178"/>
                <a:gd name="T40" fmla="*/ 475 w 475"/>
                <a:gd name="T41" fmla="*/ 9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75" h="178">
                  <a:moveTo>
                    <a:pt x="475" y="93"/>
                  </a:moveTo>
                  <a:cubicBezTo>
                    <a:pt x="466" y="100"/>
                    <a:pt x="457" y="108"/>
                    <a:pt x="447" y="114"/>
                  </a:cubicBezTo>
                  <a:cubicBezTo>
                    <a:pt x="422" y="132"/>
                    <a:pt x="394" y="146"/>
                    <a:pt x="365" y="157"/>
                  </a:cubicBezTo>
                  <a:cubicBezTo>
                    <a:pt x="345" y="164"/>
                    <a:pt x="325" y="170"/>
                    <a:pt x="304" y="173"/>
                  </a:cubicBezTo>
                  <a:cubicBezTo>
                    <a:pt x="293" y="175"/>
                    <a:pt x="283" y="176"/>
                    <a:pt x="272" y="176"/>
                  </a:cubicBezTo>
                  <a:cubicBezTo>
                    <a:pt x="256" y="178"/>
                    <a:pt x="240" y="177"/>
                    <a:pt x="224" y="177"/>
                  </a:cubicBezTo>
                  <a:cubicBezTo>
                    <a:pt x="209" y="177"/>
                    <a:pt x="195" y="175"/>
                    <a:pt x="180" y="174"/>
                  </a:cubicBezTo>
                  <a:cubicBezTo>
                    <a:pt x="166" y="172"/>
                    <a:pt x="151" y="170"/>
                    <a:pt x="137" y="168"/>
                  </a:cubicBezTo>
                  <a:cubicBezTo>
                    <a:pt x="123" y="166"/>
                    <a:pt x="109" y="163"/>
                    <a:pt x="96" y="161"/>
                  </a:cubicBezTo>
                  <a:cubicBezTo>
                    <a:pt x="80" y="159"/>
                    <a:pt x="65" y="156"/>
                    <a:pt x="49" y="154"/>
                  </a:cubicBezTo>
                  <a:cubicBezTo>
                    <a:pt x="37" y="152"/>
                    <a:pt x="25" y="150"/>
                    <a:pt x="12" y="149"/>
                  </a:cubicBezTo>
                  <a:cubicBezTo>
                    <a:pt x="8" y="148"/>
                    <a:pt x="4" y="148"/>
                    <a:pt x="0" y="147"/>
                  </a:cubicBezTo>
                  <a:cubicBezTo>
                    <a:pt x="4" y="143"/>
                    <a:pt x="9" y="139"/>
                    <a:pt x="13" y="135"/>
                  </a:cubicBezTo>
                  <a:cubicBezTo>
                    <a:pt x="37" y="114"/>
                    <a:pt x="61" y="95"/>
                    <a:pt x="86" y="77"/>
                  </a:cubicBezTo>
                  <a:cubicBezTo>
                    <a:pt x="109" y="61"/>
                    <a:pt x="132" y="47"/>
                    <a:pt x="157" y="35"/>
                  </a:cubicBezTo>
                  <a:cubicBezTo>
                    <a:pt x="186" y="21"/>
                    <a:pt x="216" y="12"/>
                    <a:pt x="247" y="7"/>
                  </a:cubicBezTo>
                  <a:cubicBezTo>
                    <a:pt x="267" y="4"/>
                    <a:pt x="288" y="2"/>
                    <a:pt x="308" y="1"/>
                  </a:cubicBezTo>
                  <a:cubicBezTo>
                    <a:pt x="326" y="0"/>
                    <a:pt x="343" y="0"/>
                    <a:pt x="360" y="1"/>
                  </a:cubicBezTo>
                  <a:cubicBezTo>
                    <a:pt x="386" y="3"/>
                    <a:pt x="411" y="5"/>
                    <a:pt x="437" y="9"/>
                  </a:cubicBezTo>
                  <a:cubicBezTo>
                    <a:pt x="450" y="11"/>
                    <a:pt x="462" y="13"/>
                    <a:pt x="475" y="16"/>
                  </a:cubicBezTo>
                  <a:cubicBezTo>
                    <a:pt x="475" y="42"/>
                    <a:pt x="475" y="67"/>
                    <a:pt x="475" y="93"/>
                  </a:cubicBezTo>
                  <a:close/>
                </a:path>
              </a:pathLst>
            </a:custGeom>
            <a:solidFill>
              <a:srgbClr val="FAD0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527F59A5-EEE1-4C10-A7BC-0AF633F7C3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2538" y="2589213"/>
              <a:ext cx="4970463" cy="1655763"/>
            </a:xfrm>
            <a:custGeom>
              <a:avLst/>
              <a:gdLst>
                <a:gd name="T0" fmla="*/ 5 w 1318"/>
                <a:gd name="T1" fmla="*/ 434 h 439"/>
                <a:gd name="T2" fmla="*/ 42 w 1318"/>
                <a:gd name="T3" fmla="*/ 418 h 439"/>
                <a:gd name="T4" fmla="*/ 76 w 1318"/>
                <a:gd name="T5" fmla="*/ 396 h 439"/>
                <a:gd name="T6" fmla="*/ 120 w 1318"/>
                <a:gd name="T7" fmla="*/ 352 h 439"/>
                <a:gd name="T8" fmla="*/ 177 w 1318"/>
                <a:gd name="T9" fmla="*/ 301 h 439"/>
                <a:gd name="T10" fmla="*/ 203 w 1318"/>
                <a:gd name="T11" fmla="*/ 282 h 439"/>
                <a:gd name="T12" fmla="*/ 220 w 1318"/>
                <a:gd name="T13" fmla="*/ 273 h 439"/>
                <a:gd name="T14" fmla="*/ 252 w 1318"/>
                <a:gd name="T15" fmla="*/ 259 h 439"/>
                <a:gd name="T16" fmla="*/ 298 w 1318"/>
                <a:gd name="T17" fmla="*/ 250 h 439"/>
                <a:gd name="T18" fmla="*/ 340 w 1318"/>
                <a:gd name="T19" fmla="*/ 250 h 439"/>
                <a:gd name="T20" fmla="*/ 373 w 1318"/>
                <a:gd name="T21" fmla="*/ 253 h 439"/>
                <a:gd name="T22" fmla="*/ 392 w 1318"/>
                <a:gd name="T23" fmla="*/ 256 h 439"/>
                <a:gd name="T24" fmla="*/ 462 w 1318"/>
                <a:gd name="T25" fmla="*/ 269 h 439"/>
                <a:gd name="T26" fmla="*/ 519 w 1318"/>
                <a:gd name="T27" fmla="*/ 271 h 439"/>
                <a:gd name="T28" fmla="*/ 586 w 1318"/>
                <a:gd name="T29" fmla="*/ 253 h 439"/>
                <a:gd name="T30" fmla="*/ 617 w 1318"/>
                <a:gd name="T31" fmla="*/ 238 h 439"/>
                <a:gd name="T32" fmla="*/ 630 w 1318"/>
                <a:gd name="T33" fmla="*/ 230 h 439"/>
                <a:gd name="T34" fmla="*/ 664 w 1318"/>
                <a:gd name="T35" fmla="*/ 206 h 439"/>
                <a:gd name="T36" fmla="*/ 708 w 1318"/>
                <a:gd name="T37" fmla="*/ 172 h 439"/>
                <a:gd name="T38" fmla="*/ 766 w 1318"/>
                <a:gd name="T39" fmla="*/ 120 h 439"/>
                <a:gd name="T40" fmla="*/ 788 w 1318"/>
                <a:gd name="T41" fmla="*/ 101 h 439"/>
                <a:gd name="T42" fmla="*/ 816 w 1318"/>
                <a:gd name="T43" fmla="*/ 79 h 439"/>
                <a:gd name="T44" fmla="*/ 847 w 1318"/>
                <a:gd name="T45" fmla="*/ 56 h 439"/>
                <a:gd name="T46" fmla="*/ 880 w 1318"/>
                <a:gd name="T47" fmla="*/ 37 h 439"/>
                <a:gd name="T48" fmla="*/ 909 w 1318"/>
                <a:gd name="T49" fmla="*/ 23 h 439"/>
                <a:gd name="T50" fmla="*/ 935 w 1318"/>
                <a:gd name="T51" fmla="*/ 13 h 439"/>
                <a:gd name="T52" fmla="*/ 980 w 1318"/>
                <a:gd name="T53" fmla="*/ 2 h 439"/>
                <a:gd name="T54" fmla="*/ 998 w 1318"/>
                <a:gd name="T55" fmla="*/ 1 h 439"/>
                <a:gd name="T56" fmla="*/ 1035 w 1318"/>
                <a:gd name="T57" fmla="*/ 2 h 439"/>
                <a:gd name="T58" fmla="*/ 1069 w 1318"/>
                <a:gd name="T59" fmla="*/ 7 h 439"/>
                <a:gd name="T60" fmla="*/ 1082 w 1318"/>
                <a:gd name="T61" fmla="*/ 11 h 439"/>
                <a:gd name="T62" fmla="*/ 1106 w 1318"/>
                <a:gd name="T63" fmla="*/ 20 h 439"/>
                <a:gd name="T64" fmla="*/ 1127 w 1318"/>
                <a:gd name="T65" fmla="*/ 32 h 439"/>
                <a:gd name="T66" fmla="*/ 1136 w 1318"/>
                <a:gd name="T67" fmla="*/ 44 h 439"/>
                <a:gd name="T68" fmla="*/ 1139 w 1318"/>
                <a:gd name="T69" fmla="*/ 44 h 439"/>
                <a:gd name="T70" fmla="*/ 1148 w 1318"/>
                <a:gd name="T71" fmla="*/ 44 h 439"/>
                <a:gd name="T72" fmla="*/ 1174 w 1318"/>
                <a:gd name="T73" fmla="*/ 55 h 439"/>
                <a:gd name="T74" fmla="*/ 1208 w 1318"/>
                <a:gd name="T75" fmla="*/ 66 h 439"/>
                <a:gd name="T76" fmla="*/ 1265 w 1318"/>
                <a:gd name="T77" fmla="*/ 63 h 439"/>
                <a:gd name="T78" fmla="*/ 1286 w 1318"/>
                <a:gd name="T79" fmla="*/ 57 h 439"/>
                <a:gd name="T80" fmla="*/ 1308 w 1318"/>
                <a:gd name="T81" fmla="*/ 49 h 439"/>
                <a:gd name="T82" fmla="*/ 1318 w 1318"/>
                <a:gd name="T83" fmla="*/ 41 h 439"/>
                <a:gd name="T84" fmla="*/ 1314 w 1318"/>
                <a:gd name="T85" fmla="*/ 68 h 439"/>
                <a:gd name="T86" fmla="*/ 1172 w 1318"/>
                <a:gd name="T87" fmla="*/ 77 h 439"/>
                <a:gd name="T88" fmla="*/ 1047 w 1318"/>
                <a:gd name="T89" fmla="*/ 24 h 439"/>
                <a:gd name="T90" fmla="*/ 929 w 1318"/>
                <a:gd name="T91" fmla="*/ 37 h 439"/>
                <a:gd name="T92" fmla="*/ 788 w 1318"/>
                <a:gd name="T93" fmla="*/ 128 h 439"/>
                <a:gd name="T94" fmla="*/ 662 w 1318"/>
                <a:gd name="T95" fmla="*/ 234 h 439"/>
                <a:gd name="T96" fmla="*/ 487 w 1318"/>
                <a:gd name="T97" fmla="*/ 293 h 439"/>
                <a:gd name="T98" fmla="*/ 355 w 1318"/>
                <a:gd name="T99" fmla="*/ 271 h 439"/>
                <a:gd name="T100" fmla="*/ 217 w 1318"/>
                <a:gd name="T101" fmla="*/ 298 h 439"/>
                <a:gd name="T102" fmla="*/ 91 w 1318"/>
                <a:gd name="T103" fmla="*/ 411 h 439"/>
                <a:gd name="T104" fmla="*/ 63 w 1318"/>
                <a:gd name="T105" fmla="*/ 439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18" h="439">
                  <a:moveTo>
                    <a:pt x="0" y="439"/>
                  </a:moveTo>
                  <a:cubicBezTo>
                    <a:pt x="0" y="436"/>
                    <a:pt x="3" y="435"/>
                    <a:pt x="5" y="434"/>
                  </a:cubicBezTo>
                  <a:cubicBezTo>
                    <a:pt x="12" y="434"/>
                    <a:pt x="19" y="430"/>
                    <a:pt x="25" y="427"/>
                  </a:cubicBezTo>
                  <a:cubicBezTo>
                    <a:pt x="32" y="425"/>
                    <a:pt x="37" y="422"/>
                    <a:pt x="42" y="418"/>
                  </a:cubicBezTo>
                  <a:cubicBezTo>
                    <a:pt x="46" y="416"/>
                    <a:pt x="52" y="415"/>
                    <a:pt x="56" y="412"/>
                  </a:cubicBezTo>
                  <a:cubicBezTo>
                    <a:pt x="62" y="407"/>
                    <a:pt x="70" y="403"/>
                    <a:pt x="76" y="396"/>
                  </a:cubicBezTo>
                  <a:cubicBezTo>
                    <a:pt x="83" y="389"/>
                    <a:pt x="90" y="383"/>
                    <a:pt x="97" y="376"/>
                  </a:cubicBezTo>
                  <a:cubicBezTo>
                    <a:pt x="104" y="368"/>
                    <a:pt x="112" y="360"/>
                    <a:pt x="120" y="352"/>
                  </a:cubicBezTo>
                  <a:cubicBezTo>
                    <a:pt x="128" y="343"/>
                    <a:pt x="138" y="334"/>
                    <a:pt x="147" y="325"/>
                  </a:cubicBezTo>
                  <a:cubicBezTo>
                    <a:pt x="157" y="317"/>
                    <a:pt x="166" y="308"/>
                    <a:pt x="177" y="301"/>
                  </a:cubicBezTo>
                  <a:cubicBezTo>
                    <a:pt x="182" y="297"/>
                    <a:pt x="188" y="292"/>
                    <a:pt x="193" y="289"/>
                  </a:cubicBezTo>
                  <a:cubicBezTo>
                    <a:pt x="197" y="287"/>
                    <a:pt x="200" y="285"/>
                    <a:pt x="203" y="282"/>
                  </a:cubicBezTo>
                  <a:cubicBezTo>
                    <a:pt x="204" y="281"/>
                    <a:pt x="205" y="280"/>
                    <a:pt x="206" y="280"/>
                  </a:cubicBezTo>
                  <a:cubicBezTo>
                    <a:pt x="212" y="279"/>
                    <a:pt x="216" y="276"/>
                    <a:pt x="220" y="273"/>
                  </a:cubicBezTo>
                  <a:cubicBezTo>
                    <a:pt x="222" y="271"/>
                    <a:pt x="225" y="270"/>
                    <a:pt x="227" y="270"/>
                  </a:cubicBezTo>
                  <a:cubicBezTo>
                    <a:pt x="235" y="266"/>
                    <a:pt x="243" y="261"/>
                    <a:pt x="252" y="259"/>
                  </a:cubicBezTo>
                  <a:cubicBezTo>
                    <a:pt x="258" y="258"/>
                    <a:pt x="264" y="255"/>
                    <a:pt x="270" y="254"/>
                  </a:cubicBezTo>
                  <a:cubicBezTo>
                    <a:pt x="279" y="252"/>
                    <a:pt x="288" y="251"/>
                    <a:pt x="298" y="250"/>
                  </a:cubicBezTo>
                  <a:cubicBezTo>
                    <a:pt x="308" y="249"/>
                    <a:pt x="318" y="249"/>
                    <a:pt x="328" y="248"/>
                  </a:cubicBezTo>
                  <a:cubicBezTo>
                    <a:pt x="332" y="248"/>
                    <a:pt x="336" y="249"/>
                    <a:pt x="340" y="250"/>
                  </a:cubicBezTo>
                  <a:cubicBezTo>
                    <a:pt x="344" y="251"/>
                    <a:pt x="349" y="250"/>
                    <a:pt x="353" y="251"/>
                  </a:cubicBezTo>
                  <a:cubicBezTo>
                    <a:pt x="360" y="252"/>
                    <a:pt x="367" y="252"/>
                    <a:pt x="373" y="253"/>
                  </a:cubicBezTo>
                  <a:cubicBezTo>
                    <a:pt x="376" y="253"/>
                    <a:pt x="377" y="255"/>
                    <a:pt x="379" y="255"/>
                  </a:cubicBezTo>
                  <a:cubicBezTo>
                    <a:pt x="383" y="257"/>
                    <a:pt x="388" y="255"/>
                    <a:pt x="392" y="256"/>
                  </a:cubicBezTo>
                  <a:cubicBezTo>
                    <a:pt x="401" y="260"/>
                    <a:pt x="411" y="261"/>
                    <a:pt x="421" y="263"/>
                  </a:cubicBezTo>
                  <a:cubicBezTo>
                    <a:pt x="435" y="265"/>
                    <a:pt x="448" y="269"/>
                    <a:pt x="462" y="269"/>
                  </a:cubicBezTo>
                  <a:cubicBezTo>
                    <a:pt x="473" y="270"/>
                    <a:pt x="484" y="273"/>
                    <a:pt x="495" y="272"/>
                  </a:cubicBezTo>
                  <a:cubicBezTo>
                    <a:pt x="503" y="272"/>
                    <a:pt x="512" y="273"/>
                    <a:pt x="519" y="271"/>
                  </a:cubicBezTo>
                  <a:cubicBezTo>
                    <a:pt x="528" y="269"/>
                    <a:pt x="537" y="269"/>
                    <a:pt x="546" y="267"/>
                  </a:cubicBezTo>
                  <a:cubicBezTo>
                    <a:pt x="560" y="263"/>
                    <a:pt x="572" y="257"/>
                    <a:pt x="586" y="253"/>
                  </a:cubicBezTo>
                  <a:cubicBezTo>
                    <a:pt x="590" y="253"/>
                    <a:pt x="593" y="249"/>
                    <a:pt x="597" y="247"/>
                  </a:cubicBezTo>
                  <a:cubicBezTo>
                    <a:pt x="603" y="244"/>
                    <a:pt x="610" y="240"/>
                    <a:pt x="617" y="238"/>
                  </a:cubicBezTo>
                  <a:cubicBezTo>
                    <a:pt x="617" y="238"/>
                    <a:pt x="618" y="237"/>
                    <a:pt x="619" y="237"/>
                  </a:cubicBezTo>
                  <a:cubicBezTo>
                    <a:pt x="622" y="234"/>
                    <a:pt x="625" y="231"/>
                    <a:pt x="630" y="230"/>
                  </a:cubicBezTo>
                  <a:cubicBezTo>
                    <a:pt x="633" y="229"/>
                    <a:pt x="635" y="226"/>
                    <a:pt x="638" y="225"/>
                  </a:cubicBezTo>
                  <a:cubicBezTo>
                    <a:pt x="646" y="218"/>
                    <a:pt x="656" y="213"/>
                    <a:pt x="664" y="206"/>
                  </a:cubicBezTo>
                  <a:cubicBezTo>
                    <a:pt x="671" y="201"/>
                    <a:pt x="678" y="197"/>
                    <a:pt x="684" y="191"/>
                  </a:cubicBezTo>
                  <a:cubicBezTo>
                    <a:pt x="692" y="185"/>
                    <a:pt x="700" y="179"/>
                    <a:pt x="708" y="172"/>
                  </a:cubicBezTo>
                  <a:cubicBezTo>
                    <a:pt x="716" y="164"/>
                    <a:pt x="725" y="157"/>
                    <a:pt x="733" y="149"/>
                  </a:cubicBezTo>
                  <a:cubicBezTo>
                    <a:pt x="743" y="139"/>
                    <a:pt x="755" y="130"/>
                    <a:pt x="766" y="120"/>
                  </a:cubicBezTo>
                  <a:cubicBezTo>
                    <a:pt x="770" y="116"/>
                    <a:pt x="776" y="113"/>
                    <a:pt x="779" y="108"/>
                  </a:cubicBezTo>
                  <a:cubicBezTo>
                    <a:pt x="781" y="105"/>
                    <a:pt x="785" y="103"/>
                    <a:pt x="788" y="101"/>
                  </a:cubicBezTo>
                  <a:cubicBezTo>
                    <a:pt x="796" y="94"/>
                    <a:pt x="804" y="87"/>
                    <a:pt x="813" y="83"/>
                  </a:cubicBezTo>
                  <a:cubicBezTo>
                    <a:pt x="815" y="82"/>
                    <a:pt x="815" y="80"/>
                    <a:pt x="816" y="79"/>
                  </a:cubicBezTo>
                  <a:cubicBezTo>
                    <a:pt x="820" y="75"/>
                    <a:pt x="824" y="72"/>
                    <a:pt x="828" y="70"/>
                  </a:cubicBezTo>
                  <a:cubicBezTo>
                    <a:pt x="835" y="65"/>
                    <a:pt x="840" y="60"/>
                    <a:pt x="847" y="56"/>
                  </a:cubicBezTo>
                  <a:cubicBezTo>
                    <a:pt x="849" y="55"/>
                    <a:pt x="852" y="54"/>
                    <a:pt x="853" y="53"/>
                  </a:cubicBezTo>
                  <a:cubicBezTo>
                    <a:pt x="861" y="46"/>
                    <a:pt x="872" y="43"/>
                    <a:pt x="880" y="37"/>
                  </a:cubicBezTo>
                  <a:cubicBezTo>
                    <a:pt x="885" y="33"/>
                    <a:pt x="890" y="32"/>
                    <a:pt x="895" y="30"/>
                  </a:cubicBezTo>
                  <a:cubicBezTo>
                    <a:pt x="899" y="28"/>
                    <a:pt x="904" y="26"/>
                    <a:pt x="909" y="23"/>
                  </a:cubicBezTo>
                  <a:cubicBezTo>
                    <a:pt x="912" y="20"/>
                    <a:pt x="917" y="20"/>
                    <a:pt x="921" y="19"/>
                  </a:cubicBezTo>
                  <a:cubicBezTo>
                    <a:pt x="925" y="17"/>
                    <a:pt x="930" y="14"/>
                    <a:pt x="935" y="13"/>
                  </a:cubicBezTo>
                  <a:cubicBezTo>
                    <a:pt x="944" y="12"/>
                    <a:pt x="952" y="6"/>
                    <a:pt x="962" y="6"/>
                  </a:cubicBezTo>
                  <a:cubicBezTo>
                    <a:pt x="968" y="7"/>
                    <a:pt x="974" y="3"/>
                    <a:pt x="980" y="2"/>
                  </a:cubicBezTo>
                  <a:cubicBezTo>
                    <a:pt x="982" y="2"/>
                    <a:pt x="983" y="2"/>
                    <a:pt x="985" y="2"/>
                  </a:cubicBezTo>
                  <a:cubicBezTo>
                    <a:pt x="986" y="3"/>
                    <a:pt x="997" y="2"/>
                    <a:pt x="998" y="1"/>
                  </a:cubicBezTo>
                  <a:cubicBezTo>
                    <a:pt x="999" y="0"/>
                    <a:pt x="1000" y="0"/>
                    <a:pt x="1002" y="0"/>
                  </a:cubicBezTo>
                  <a:cubicBezTo>
                    <a:pt x="1013" y="0"/>
                    <a:pt x="1024" y="1"/>
                    <a:pt x="1035" y="2"/>
                  </a:cubicBezTo>
                  <a:cubicBezTo>
                    <a:pt x="1041" y="3"/>
                    <a:pt x="1047" y="3"/>
                    <a:pt x="1053" y="4"/>
                  </a:cubicBezTo>
                  <a:cubicBezTo>
                    <a:pt x="1058" y="5"/>
                    <a:pt x="1063" y="6"/>
                    <a:pt x="1069" y="7"/>
                  </a:cubicBezTo>
                  <a:cubicBezTo>
                    <a:pt x="1072" y="8"/>
                    <a:pt x="1075" y="10"/>
                    <a:pt x="1079" y="10"/>
                  </a:cubicBezTo>
                  <a:cubicBezTo>
                    <a:pt x="1080" y="10"/>
                    <a:pt x="1081" y="10"/>
                    <a:pt x="1082" y="11"/>
                  </a:cubicBezTo>
                  <a:cubicBezTo>
                    <a:pt x="1089" y="15"/>
                    <a:pt x="1096" y="18"/>
                    <a:pt x="1104" y="20"/>
                  </a:cubicBezTo>
                  <a:cubicBezTo>
                    <a:pt x="1105" y="20"/>
                    <a:pt x="1105" y="20"/>
                    <a:pt x="1106" y="20"/>
                  </a:cubicBezTo>
                  <a:cubicBezTo>
                    <a:pt x="1110" y="25"/>
                    <a:pt x="1117" y="26"/>
                    <a:pt x="1121" y="30"/>
                  </a:cubicBezTo>
                  <a:cubicBezTo>
                    <a:pt x="1123" y="31"/>
                    <a:pt x="1125" y="32"/>
                    <a:pt x="1127" y="32"/>
                  </a:cubicBezTo>
                  <a:cubicBezTo>
                    <a:pt x="1132" y="33"/>
                    <a:pt x="1135" y="36"/>
                    <a:pt x="1136" y="41"/>
                  </a:cubicBezTo>
                  <a:cubicBezTo>
                    <a:pt x="1136" y="42"/>
                    <a:pt x="1136" y="43"/>
                    <a:pt x="1136" y="44"/>
                  </a:cubicBezTo>
                  <a:cubicBezTo>
                    <a:pt x="1136" y="44"/>
                    <a:pt x="1137" y="45"/>
                    <a:pt x="1137" y="46"/>
                  </a:cubicBezTo>
                  <a:cubicBezTo>
                    <a:pt x="1138" y="46"/>
                    <a:pt x="1139" y="45"/>
                    <a:pt x="1139" y="44"/>
                  </a:cubicBezTo>
                  <a:cubicBezTo>
                    <a:pt x="1141" y="39"/>
                    <a:pt x="1142" y="39"/>
                    <a:pt x="1146" y="42"/>
                  </a:cubicBezTo>
                  <a:cubicBezTo>
                    <a:pt x="1147" y="43"/>
                    <a:pt x="1148" y="44"/>
                    <a:pt x="1148" y="44"/>
                  </a:cubicBezTo>
                  <a:cubicBezTo>
                    <a:pt x="1153" y="45"/>
                    <a:pt x="1157" y="48"/>
                    <a:pt x="1162" y="50"/>
                  </a:cubicBezTo>
                  <a:cubicBezTo>
                    <a:pt x="1166" y="52"/>
                    <a:pt x="1170" y="54"/>
                    <a:pt x="1174" y="55"/>
                  </a:cubicBezTo>
                  <a:cubicBezTo>
                    <a:pt x="1178" y="56"/>
                    <a:pt x="1181" y="58"/>
                    <a:pt x="1185" y="60"/>
                  </a:cubicBezTo>
                  <a:cubicBezTo>
                    <a:pt x="1192" y="64"/>
                    <a:pt x="1200" y="65"/>
                    <a:pt x="1208" y="66"/>
                  </a:cubicBezTo>
                  <a:cubicBezTo>
                    <a:pt x="1216" y="68"/>
                    <a:pt x="1225" y="68"/>
                    <a:pt x="1234" y="68"/>
                  </a:cubicBezTo>
                  <a:cubicBezTo>
                    <a:pt x="1245" y="67"/>
                    <a:pt x="1255" y="65"/>
                    <a:pt x="1265" y="63"/>
                  </a:cubicBezTo>
                  <a:cubicBezTo>
                    <a:pt x="1268" y="63"/>
                    <a:pt x="1269" y="60"/>
                    <a:pt x="1273" y="60"/>
                  </a:cubicBezTo>
                  <a:cubicBezTo>
                    <a:pt x="1277" y="59"/>
                    <a:pt x="1281" y="58"/>
                    <a:pt x="1286" y="57"/>
                  </a:cubicBezTo>
                  <a:cubicBezTo>
                    <a:pt x="1292" y="55"/>
                    <a:pt x="1298" y="53"/>
                    <a:pt x="1303" y="51"/>
                  </a:cubicBezTo>
                  <a:cubicBezTo>
                    <a:pt x="1305" y="50"/>
                    <a:pt x="1306" y="49"/>
                    <a:pt x="1308" y="49"/>
                  </a:cubicBezTo>
                  <a:cubicBezTo>
                    <a:pt x="1313" y="49"/>
                    <a:pt x="1315" y="47"/>
                    <a:pt x="1316" y="43"/>
                  </a:cubicBezTo>
                  <a:cubicBezTo>
                    <a:pt x="1317" y="42"/>
                    <a:pt x="1317" y="41"/>
                    <a:pt x="1318" y="41"/>
                  </a:cubicBezTo>
                  <a:cubicBezTo>
                    <a:pt x="1318" y="50"/>
                    <a:pt x="1318" y="59"/>
                    <a:pt x="1318" y="68"/>
                  </a:cubicBezTo>
                  <a:cubicBezTo>
                    <a:pt x="1317" y="67"/>
                    <a:pt x="1316" y="68"/>
                    <a:pt x="1314" y="68"/>
                  </a:cubicBezTo>
                  <a:cubicBezTo>
                    <a:pt x="1294" y="77"/>
                    <a:pt x="1273" y="83"/>
                    <a:pt x="1251" y="87"/>
                  </a:cubicBezTo>
                  <a:cubicBezTo>
                    <a:pt x="1224" y="91"/>
                    <a:pt x="1198" y="88"/>
                    <a:pt x="1172" y="77"/>
                  </a:cubicBezTo>
                  <a:cubicBezTo>
                    <a:pt x="1150" y="69"/>
                    <a:pt x="1129" y="56"/>
                    <a:pt x="1108" y="46"/>
                  </a:cubicBezTo>
                  <a:cubicBezTo>
                    <a:pt x="1089" y="36"/>
                    <a:pt x="1069" y="27"/>
                    <a:pt x="1047" y="24"/>
                  </a:cubicBezTo>
                  <a:cubicBezTo>
                    <a:pt x="1032" y="21"/>
                    <a:pt x="1016" y="20"/>
                    <a:pt x="1000" y="22"/>
                  </a:cubicBezTo>
                  <a:cubicBezTo>
                    <a:pt x="976" y="23"/>
                    <a:pt x="952" y="29"/>
                    <a:pt x="929" y="37"/>
                  </a:cubicBezTo>
                  <a:cubicBezTo>
                    <a:pt x="906" y="46"/>
                    <a:pt x="884" y="57"/>
                    <a:pt x="863" y="71"/>
                  </a:cubicBezTo>
                  <a:cubicBezTo>
                    <a:pt x="836" y="88"/>
                    <a:pt x="812" y="107"/>
                    <a:pt x="788" y="128"/>
                  </a:cubicBezTo>
                  <a:cubicBezTo>
                    <a:pt x="768" y="146"/>
                    <a:pt x="748" y="164"/>
                    <a:pt x="728" y="181"/>
                  </a:cubicBezTo>
                  <a:cubicBezTo>
                    <a:pt x="707" y="200"/>
                    <a:pt x="685" y="218"/>
                    <a:pt x="662" y="234"/>
                  </a:cubicBezTo>
                  <a:cubicBezTo>
                    <a:pt x="628" y="257"/>
                    <a:pt x="592" y="276"/>
                    <a:pt x="551" y="286"/>
                  </a:cubicBezTo>
                  <a:cubicBezTo>
                    <a:pt x="530" y="291"/>
                    <a:pt x="509" y="294"/>
                    <a:pt x="487" y="293"/>
                  </a:cubicBezTo>
                  <a:cubicBezTo>
                    <a:pt x="466" y="292"/>
                    <a:pt x="445" y="288"/>
                    <a:pt x="424" y="284"/>
                  </a:cubicBezTo>
                  <a:cubicBezTo>
                    <a:pt x="401" y="280"/>
                    <a:pt x="378" y="275"/>
                    <a:pt x="355" y="271"/>
                  </a:cubicBezTo>
                  <a:cubicBezTo>
                    <a:pt x="339" y="269"/>
                    <a:pt x="323" y="268"/>
                    <a:pt x="307" y="269"/>
                  </a:cubicBezTo>
                  <a:cubicBezTo>
                    <a:pt x="275" y="271"/>
                    <a:pt x="245" y="281"/>
                    <a:pt x="217" y="298"/>
                  </a:cubicBezTo>
                  <a:cubicBezTo>
                    <a:pt x="199" y="309"/>
                    <a:pt x="183" y="322"/>
                    <a:pt x="167" y="336"/>
                  </a:cubicBezTo>
                  <a:cubicBezTo>
                    <a:pt x="140" y="359"/>
                    <a:pt x="116" y="386"/>
                    <a:pt x="91" y="411"/>
                  </a:cubicBezTo>
                  <a:cubicBezTo>
                    <a:pt x="83" y="419"/>
                    <a:pt x="74" y="428"/>
                    <a:pt x="65" y="436"/>
                  </a:cubicBezTo>
                  <a:cubicBezTo>
                    <a:pt x="64" y="437"/>
                    <a:pt x="63" y="437"/>
                    <a:pt x="63" y="439"/>
                  </a:cubicBezTo>
                  <a:cubicBezTo>
                    <a:pt x="42" y="439"/>
                    <a:pt x="21" y="439"/>
                    <a:pt x="0" y="439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pic>
        <p:nvPicPr>
          <p:cNvPr id="13322" name="Picture 10" descr="✓ Imagen de Onda de sonido digital moderna en blue Circle Vibration  Background, tecnología y concepto de terremoto, diseño para estudio de  música y ciencia, ilustración vectorial. Fotografía de Stock">
            <a:extLst>
              <a:ext uri="{FF2B5EF4-FFF2-40B4-BE49-F238E27FC236}">
                <a16:creationId xmlns:a16="http://schemas.microsoft.com/office/drawing/2014/main" id="{597C792B-B37E-488D-A988-630F19BB50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067694"/>
            <a:ext cx="6126318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39944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3280778" y="2089907"/>
            <a:ext cx="2542916" cy="2354051"/>
            <a:chOff x="3280778" y="1453274"/>
            <a:chExt cx="2542916" cy="2354051"/>
          </a:xfrm>
        </p:grpSpPr>
        <p:grpSp>
          <p:nvGrpSpPr>
            <p:cNvPr id="6" name="Group 5"/>
            <p:cNvGrpSpPr/>
            <p:nvPr/>
          </p:nvGrpSpPr>
          <p:grpSpPr>
            <a:xfrm>
              <a:off x="3857098" y="1453274"/>
              <a:ext cx="1368152" cy="1368152"/>
              <a:chOff x="3887924" y="1455228"/>
              <a:chExt cx="1368152" cy="1368152"/>
            </a:xfrm>
          </p:grpSpPr>
          <p:sp>
            <p:nvSpPr>
              <p:cNvPr id="4" name="Block Arc 3"/>
              <p:cNvSpPr/>
              <p:nvPr/>
            </p:nvSpPr>
            <p:spPr>
              <a:xfrm>
                <a:off x="3887924" y="1455228"/>
                <a:ext cx="1368152" cy="1368152"/>
              </a:xfrm>
              <a:prstGeom prst="blockArc">
                <a:avLst>
                  <a:gd name="adj1" fmla="val 7486663"/>
                  <a:gd name="adj2" fmla="val 3420276"/>
                  <a:gd name="adj3" fmla="val 15792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" name="Oval 4"/>
              <p:cNvSpPr/>
              <p:nvPr/>
            </p:nvSpPr>
            <p:spPr>
              <a:xfrm>
                <a:off x="4175478" y="1742782"/>
                <a:ext cx="793043" cy="793043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 rot="6992705">
              <a:off x="4455542" y="2439173"/>
              <a:ext cx="1368152" cy="1368152"/>
              <a:chOff x="3887924" y="1455228"/>
              <a:chExt cx="1368152" cy="1368152"/>
            </a:xfrm>
          </p:grpSpPr>
          <p:sp>
            <p:nvSpPr>
              <p:cNvPr id="12" name="Block Arc 11"/>
              <p:cNvSpPr/>
              <p:nvPr/>
            </p:nvSpPr>
            <p:spPr>
              <a:xfrm>
                <a:off x="3887924" y="1455228"/>
                <a:ext cx="1368152" cy="1368152"/>
              </a:xfrm>
              <a:prstGeom prst="blockArc">
                <a:avLst>
                  <a:gd name="adj1" fmla="val 7486663"/>
                  <a:gd name="adj2" fmla="val 3420276"/>
                  <a:gd name="adj3" fmla="val 15792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4175478" y="1742782"/>
                <a:ext cx="793043" cy="793043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 rot="14792705">
              <a:off x="3280778" y="2420453"/>
              <a:ext cx="1368152" cy="1368152"/>
              <a:chOff x="3887924" y="1455228"/>
              <a:chExt cx="1368152" cy="1368152"/>
            </a:xfrm>
          </p:grpSpPr>
          <p:sp>
            <p:nvSpPr>
              <p:cNvPr id="15" name="Block Arc 14"/>
              <p:cNvSpPr/>
              <p:nvPr/>
            </p:nvSpPr>
            <p:spPr>
              <a:xfrm>
                <a:off x="3887924" y="1455228"/>
                <a:ext cx="1368152" cy="1368152"/>
              </a:xfrm>
              <a:prstGeom prst="blockArc">
                <a:avLst>
                  <a:gd name="adj1" fmla="val 7430231"/>
                  <a:gd name="adj2" fmla="val 3346390"/>
                  <a:gd name="adj3" fmla="val 17763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4175478" y="1742782"/>
                <a:ext cx="793043" cy="793043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9" name="Group 18"/>
          <p:cNvGrpSpPr/>
          <p:nvPr/>
        </p:nvGrpSpPr>
        <p:grpSpPr>
          <a:xfrm>
            <a:off x="3271159" y="1204336"/>
            <a:ext cx="2592288" cy="863358"/>
            <a:chOff x="803640" y="3362835"/>
            <a:chExt cx="2059657" cy="863358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084168" y="3291830"/>
            <a:ext cx="2592288" cy="863358"/>
            <a:chOff x="803640" y="3362835"/>
            <a:chExt cx="2059657" cy="863358"/>
          </a:xfrm>
        </p:grpSpPr>
        <p:sp>
          <p:nvSpPr>
            <p:cNvPr id="23" name="TextBox 2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67544" y="3291830"/>
            <a:ext cx="2592288" cy="863358"/>
            <a:chOff x="803640" y="3362835"/>
            <a:chExt cx="2059657" cy="863358"/>
          </a:xfrm>
        </p:grpSpPr>
        <p:sp>
          <p:nvSpPr>
            <p:cNvPr id="26" name="TextBox 2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8" name="Block Arc 14"/>
          <p:cNvSpPr/>
          <p:nvPr/>
        </p:nvSpPr>
        <p:spPr>
          <a:xfrm rot="16200000">
            <a:off x="4371160" y="2607167"/>
            <a:ext cx="333413" cy="33363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9" name="Rectangle 16"/>
          <p:cNvSpPr/>
          <p:nvPr/>
        </p:nvSpPr>
        <p:spPr>
          <a:xfrm rot="2700000">
            <a:off x="3851200" y="3547148"/>
            <a:ext cx="223629" cy="42546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Rounded Rectangle 27"/>
          <p:cNvSpPr/>
          <p:nvPr/>
        </p:nvSpPr>
        <p:spPr>
          <a:xfrm>
            <a:off x="4945646" y="3614777"/>
            <a:ext cx="329069" cy="25276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1" name="Grupo 30">
            <a:extLst>
              <a:ext uri="{FF2B5EF4-FFF2-40B4-BE49-F238E27FC236}">
                <a16:creationId xmlns:a16="http://schemas.microsoft.com/office/drawing/2014/main" id="{4EF40D1E-2ED5-49BD-8C4D-447DCC0E7151}"/>
              </a:ext>
            </a:extLst>
          </p:cNvPr>
          <p:cNvGrpSpPr/>
          <p:nvPr/>
        </p:nvGrpSpPr>
        <p:grpSpPr>
          <a:xfrm rot="16200000">
            <a:off x="7933531" y="-64294"/>
            <a:ext cx="1146175" cy="1274763"/>
            <a:chOff x="7997825" y="0"/>
            <a:chExt cx="1146175" cy="1274763"/>
          </a:xfrm>
        </p:grpSpPr>
        <p:sp>
          <p:nvSpPr>
            <p:cNvPr id="32" name="Freeform 5">
              <a:extLst>
                <a:ext uri="{FF2B5EF4-FFF2-40B4-BE49-F238E27FC236}">
                  <a16:creationId xmlns:a16="http://schemas.microsoft.com/office/drawing/2014/main" id="{6D69F66F-63CF-460B-96A4-92901498926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13738" y="387350"/>
              <a:ext cx="830262" cy="887413"/>
            </a:xfrm>
            <a:custGeom>
              <a:avLst/>
              <a:gdLst>
                <a:gd name="T0" fmla="*/ 220 w 640"/>
                <a:gd name="T1" fmla="*/ 556 h 556"/>
                <a:gd name="T2" fmla="*/ 0 w 640"/>
                <a:gd name="T3" fmla="*/ 556 h 556"/>
                <a:gd name="T4" fmla="*/ 30 w 640"/>
                <a:gd name="T5" fmla="*/ 479 h 556"/>
                <a:gd name="T6" fmla="*/ 154 w 640"/>
                <a:gd name="T7" fmla="*/ 391 h 556"/>
                <a:gd name="T8" fmla="*/ 307 w 640"/>
                <a:gd name="T9" fmla="*/ 325 h 556"/>
                <a:gd name="T10" fmla="*/ 451 w 640"/>
                <a:gd name="T11" fmla="*/ 173 h 556"/>
                <a:gd name="T12" fmla="*/ 463 w 640"/>
                <a:gd name="T13" fmla="*/ 144 h 556"/>
                <a:gd name="T14" fmla="*/ 499 w 640"/>
                <a:gd name="T15" fmla="*/ 126 h 556"/>
                <a:gd name="T16" fmla="*/ 582 w 640"/>
                <a:gd name="T17" fmla="*/ 67 h 556"/>
                <a:gd name="T18" fmla="*/ 640 w 640"/>
                <a:gd name="T19" fmla="*/ 0 h 556"/>
                <a:gd name="T20" fmla="*/ 640 w 640"/>
                <a:gd name="T21" fmla="*/ 232 h 556"/>
                <a:gd name="T22" fmla="*/ 619 w 640"/>
                <a:gd name="T23" fmla="*/ 239 h 556"/>
                <a:gd name="T24" fmla="*/ 551 w 640"/>
                <a:gd name="T25" fmla="*/ 265 h 556"/>
                <a:gd name="T26" fmla="*/ 426 w 640"/>
                <a:gd name="T27" fmla="*/ 288 h 556"/>
                <a:gd name="T28" fmla="*/ 292 w 640"/>
                <a:gd name="T29" fmla="*/ 370 h 556"/>
                <a:gd name="T30" fmla="*/ 268 w 640"/>
                <a:gd name="T31" fmla="*/ 426 h 556"/>
                <a:gd name="T32" fmla="*/ 220 w 640"/>
                <a:gd name="T33" fmla="*/ 556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40" h="556">
                  <a:moveTo>
                    <a:pt x="220" y="556"/>
                  </a:moveTo>
                  <a:cubicBezTo>
                    <a:pt x="147" y="556"/>
                    <a:pt x="73" y="556"/>
                    <a:pt x="0" y="556"/>
                  </a:cubicBezTo>
                  <a:cubicBezTo>
                    <a:pt x="4" y="528"/>
                    <a:pt x="12" y="502"/>
                    <a:pt x="30" y="479"/>
                  </a:cubicBezTo>
                  <a:cubicBezTo>
                    <a:pt x="62" y="437"/>
                    <a:pt x="107" y="413"/>
                    <a:pt x="154" y="391"/>
                  </a:cubicBezTo>
                  <a:cubicBezTo>
                    <a:pt x="204" y="368"/>
                    <a:pt x="257" y="350"/>
                    <a:pt x="307" y="325"/>
                  </a:cubicBezTo>
                  <a:cubicBezTo>
                    <a:pt x="372" y="291"/>
                    <a:pt x="423" y="242"/>
                    <a:pt x="451" y="173"/>
                  </a:cubicBezTo>
                  <a:cubicBezTo>
                    <a:pt x="455" y="164"/>
                    <a:pt x="459" y="154"/>
                    <a:pt x="463" y="144"/>
                  </a:cubicBezTo>
                  <a:cubicBezTo>
                    <a:pt x="477" y="142"/>
                    <a:pt x="488" y="134"/>
                    <a:pt x="499" y="126"/>
                  </a:cubicBezTo>
                  <a:cubicBezTo>
                    <a:pt x="527" y="107"/>
                    <a:pt x="555" y="87"/>
                    <a:pt x="582" y="67"/>
                  </a:cubicBezTo>
                  <a:cubicBezTo>
                    <a:pt x="606" y="49"/>
                    <a:pt x="640" y="39"/>
                    <a:pt x="640" y="0"/>
                  </a:cubicBezTo>
                  <a:cubicBezTo>
                    <a:pt x="640" y="78"/>
                    <a:pt x="640" y="155"/>
                    <a:pt x="640" y="232"/>
                  </a:cubicBezTo>
                  <a:cubicBezTo>
                    <a:pt x="632" y="231"/>
                    <a:pt x="626" y="235"/>
                    <a:pt x="619" y="239"/>
                  </a:cubicBezTo>
                  <a:cubicBezTo>
                    <a:pt x="597" y="250"/>
                    <a:pt x="574" y="258"/>
                    <a:pt x="551" y="265"/>
                  </a:cubicBezTo>
                  <a:cubicBezTo>
                    <a:pt x="510" y="277"/>
                    <a:pt x="467" y="279"/>
                    <a:pt x="426" y="288"/>
                  </a:cubicBezTo>
                  <a:cubicBezTo>
                    <a:pt x="372" y="300"/>
                    <a:pt x="324" y="322"/>
                    <a:pt x="292" y="370"/>
                  </a:cubicBezTo>
                  <a:cubicBezTo>
                    <a:pt x="281" y="387"/>
                    <a:pt x="276" y="407"/>
                    <a:pt x="268" y="426"/>
                  </a:cubicBezTo>
                  <a:cubicBezTo>
                    <a:pt x="249" y="468"/>
                    <a:pt x="239" y="514"/>
                    <a:pt x="220" y="556"/>
                  </a:cubicBezTo>
                  <a:close/>
                </a:path>
              </a:pathLst>
            </a:custGeom>
            <a:solidFill>
              <a:srgbClr val="EDBC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3" name="Freeform 6">
              <a:extLst>
                <a:ext uri="{FF2B5EF4-FFF2-40B4-BE49-F238E27FC236}">
                  <a16:creationId xmlns:a16="http://schemas.microsoft.com/office/drawing/2014/main" id="{C916F5A9-BEA4-46B3-8269-6F23494207F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189913" y="131763"/>
              <a:ext cx="954087" cy="1143000"/>
            </a:xfrm>
            <a:custGeom>
              <a:avLst/>
              <a:gdLst>
                <a:gd name="T0" fmla="*/ 559 w 736"/>
                <a:gd name="T1" fmla="*/ 304 h 716"/>
                <a:gd name="T2" fmla="*/ 547 w 736"/>
                <a:gd name="T3" fmla="*/ 333 h 716"/>
                <a:gd name="T4" fmla="*/ 403 w 736"/>
                <a:gd name="T5" fmla="*/ 485 h 716"/>
                <a:gd name="T6" fmla="*/ 250 w 736"/>
                <a:gd name="T7" fmla="*/ 551 h 716"/>
                <a:gd name="T8" fmla="*/ 126 w 736"/>
                <a:gd name="T9" fmla="*/ 639 h 716"/>
                <a:gd name="T10" fmla="*/ 96 w 736"/>
                <a:gd name="T11" fmla="*/ 716 h 716"/>
                <a:gd name="T12" fmla="*/ 0 w 736"/>
                <a:gd name="T13" fmla="*/ 716 h 716"/>
                <a:gd name="T14" fmla="*/ 30 w 736"/>
                <a:gd name="T15" fmla="*/ 680 h 716"/>
                <a:gd name="T16" fmla="*/ 94 w 736"/>
                <a:gd name="T17" fmla="*/ 615 h 716"/>
                <a:gd name="T18" fmla="*/ 128 w 736"/>
                <a:gd name="T19" fmla="*/ 571 h 716"/>
                <a:gd name="T20" fmla="*/ 220 w 736"/>
                <a:gd name="T21" fmla="*/ 542 h 716"/>
                <a:gd name="T22" fmla="*/ 412 w 736"/>
                <a:gd name="T23" fmla="*/ 338 h 716"/>
                <a:gd name="T24" fmla="*/ 431 w 736"/>
                <a:gd name="T25" fmla="*/ 276 h 716"/>
                <a:gd name="T26" fmla="*/ 436 w 736"/>
                <a:gd name="T27" fmla="*/ 277 h 716"/>
                <a:gd name="T28" fmla="*/ 509 w 736"/>
                <a:gd name="T29" fmla="*/ 209 h 716"/>
                <a:gd name="T30" fmla="*/ 651 w 736"/>
                <a:gd name="T31" fmla="*/ 71 h 716"/>
                <a:gd name="T32" fmla="*/ 716 w 736"/>
                <a:gd name="T33" fmla="*/ 7 h 716"/>
                <a:gd name="T34" fmla="*/ 736 w 736"/>
                <a:gd name="T35" fmla="*/ 0 h 716"/>
                <a:gd name="T36" fmla="*/ 736 w 736"/>
                <a:gd name="T37" fmla="*/ 96 h 716"/>
                <a:gd name="T38" fmla="*/ 719 w 736"/>
                <a:gd name="T39" fmla="*/ 108 h 716"/>
                <a:gd name="T40" fmla="*/ 720 w 736"/>
                <a:gd name="T41" fmla="*/ 108 h 716"/>
                <a:gd name="T42" fmla="*/ 680 w 736"/>
                <a:gd name="T43" fmla="*/ 132 h 716"/>
                <a:gd name="T44" fmla="*/ 680 w 736"/>
                <a:gd name="T45" fmla="*/ 132 h 716"/>
                <a:gd name="T46" fmla="*/ 671 w 736"/>
                <a:gd name="T47" fmla="*/ 140 h 716"/>
                <a:gd name="T48" fmla="*/ 672 w 736"/>
                <a:gd name="T49" fmla="*/ 140 h 716"/>
                <a:gd name="T50" fmla="*/ 664 w 736"/>
                <a:gd name="T51" fmla="*/ 145 h 716"/>
                <a:gd name="T52" fmla="*/ 559 w 736"/>
                <a:gd name="T53" fmla="*/ 304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6" h="716">
                  <a:moveTo>
                    <a:pt x="559" y="304"/>
                  </a:moveTo>
                  <a:cubicBezTo>
                    <a:pt x="555" y="314"/>
                    <a:pt x="551" y="324"/>
                    <a:pt x="547" y="333"/>
                  </a:cubicBezTo>
                  <a:cubicBezTo>
                    <a:pt x="519" y="402"/>
                    <a:pt x="468" y="451"/>
                    <a:pt x="403" y="485"/>
                  </a:cubicBezTo>
                  <a:cubicBezTo>
                    <a:pt x="353" y="510"/>
                    <a:pt x="300" y="528"/>
                    <a:pt x="250" y="551"/>
                  </a:cubicBezTo>
                  <a:cubicBezTo>
                    <a:pt x="203" y="573"/>
                    <a:pt x="158" y="597"/>
                    <a:pt x="126" y="639"/>
                  </a:cubicBezTo>
                  <a:cubicBezTo>
                    <a:pt x="108" y="662"/>
                    <a:pt x="100" y="688"/>
                    <a:pt x="96" y="716"/>
                  </a:cubicBezTo>
                  <a:cubicBezTo>
                    <a:pt x="64" y="716"/>
                    <a:pt x="32" y="716"/>
                    <a:pt x="0" y="716"/>
                  </a:cubicBezTo>
                  <a:cubicBezTo>
                    <a:pt x="3" y="698"/>
                    <a:pt x="20" y="692"/>
                    <a:pt x="30" y="680"/>
                  </a:cubicBezTo>
                  <a:cubicBezTo>
                    <a:pt x="49" y="657"/>
                    <a:pt x="71" y="635"/>
                    <a:pt x="94" y="615"/>
                  </a:cubicBezTo>
                  <a:cubicBezTo>
                    <a:pt x="107" y="603"/>
                    <a:pt x="127" y="594"/>
                    <a:pt x="128" y="571"/>
                  </a:cubicBezTo>
                  <a:cubicBezTo>
                    <a:pt x="159" y="561"/>
                    <a:pt x="190" y="552"/>
                    <a:pt x="220" y="542"/>
                  </a:cubicBezTo>
                  <a:cubicBezTo>
                    <a:pt x="320" y="507"/>
                    <a:pt x="380" y="436"/>
                    <a:pt x="412" y="338"/>
                  </a:cubicBezTo>
                  <a:cubicBezTo>
                    <a:pt x="418" y="317"/>
                    <a:pt x="425" y="296"/>
                    <a:pt x="431" y="276"/>
                  </a:cubicBezTo>
                  <a:cubicBezTo>
                    <a:pt x="433" y="276"/>
                    <a:pt x="436" y="278"/>
                    <a:pt x="436" y="277"/>
                  </a:cubicBezTo>
                  <a:cubicBezTo>
                    <a:pt x="461" y="255"/>
                    <a:pt x="485" y="232"/>
                    <a:pt x="509" y="209"/>
                  </a:cubicBezTo>
                  <a:cubicBezTo>
                    <a:pt x="556" y="163"/>
                    <a:pt x="605" y="118"/>
                    <a:pt x="651" y="71"/>
                  </a:cubicBezTo>
                  <a:cubicBezTo>
                    <a:pt x="672" y="49"/>
                    <a:pt x="697" y="30"/>
                    <a:pt x="716" y="7"/>
                  </a:cubicBezTo>
                  <a:cubicBezTo>
                    <a:pt x="721" y="0"/>
                    <a:pt x="728" y="0"/>
                    <a:pt x="736" y="0"/>
                  </a:cubicBezTo>
                  <a:cubicBezTo>
                    <a:pt x="736" y="32"/>
                    <a:pt x="736" y="64"/>
                    <a:pt x="736" y="96"/>
                  </a:cubicBezTo>
                  <a:cubicBezTo>
                    <a:pt x="729" y="99"/>
                    <a:pt x="722" y="100"/>
                    <a:pt x="719" y="108"/>
                  </a:cubicBezTo>
                  <a:cubicBezTo>
                    <a:pt x="720" y="108"/>
                    <a:pt x="720" y="108"/>
                    <a:pt x="720" y="108"/>
                  </a:cubicBezTo>
                  <a:cubicBezTo>
                    <a:pt x="703" y="111"/>
                    <a:pt x="692" y="122"/>
                    <a:pt x="680" y="132"/>
                  </a:cubicBezTo>
                  <a:cubicBezTo>
                    <a:pt x="680" y="132"/>
                    <a:pt x="680" y="132"/>
                    <a:pt x="680" y="132"/>
                  </a:cubicBezTo>
                  <a:cubicBezTo>
                    <a:pt x="676" y="134"/>
                    <a:pt x="672" y="135"/>
                    <a:pt x="671" y="140"/>
                  </a:cubicBezTo>
                  <a:cubicBezTo>
                    <a:pt x="672" y="140"/>
                    <a:pt x="672" y="140"/>
                    <a:pt x="672" y="140"/>
                  </a:cubicBezTo>
                  <a:cubicBezTo>
                    <a:pt x="668" y="140"/>
                    <a:pt x="666" y="142"/>
                    <a:pt x="664" y="145"/>
                  </a:cubicBezTo>
                  <a:cubicBezTo>
                    <a:pt x="610" y="186"/>
                    <a:pt x="579" y="241"/>
                    <a:pt x="559" y="304"/>
                  </a:cubicBezTo>
                  <a:close/>
                </a:path>
              </a:pathLst>
            </a:custGeom>
            <a:solidFill>
              <a:srgbClr val="FAD0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4" name="Freeform 7">
              <a:extLst>
                <a:ext uri="{FF2B5EF4-FFF2-40B4-BE49-F238E27FC236}">
                  <a16:creationId xmlns:a16="http://schemas.microsoft.com/office/drawing/2014/main" id="{6F674390-B177-43E2-A421-EBE7BC4EB9E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77275" y="892175"/>
              <a:ext cx="466725" cy="382588"/>
            </a:xfrm>
            <a:custGeom>
              <a:avLst/>
              <a:gdLst>
                <a:gd name="T0" fmla="*/ 360 w 360"/>
                <a:gd name="T1" fmla="*/ 0 h 240"/>
                <a:gd name="T2" fmla="*/ 360 w 360"/>
                <a:gd name="T3" fmla="*/ 228 h 240"/>
                <a:gd name="T4" fmla="*/ 348 w 360"/>
                <a:gd name="T5" fmla="*/ 240 h 240"/>
                <a:gd name="T6" fmla="*/ 0 w 360"/>
                <a:gd name="T7" fmla="*/ 240 h 240"/>
                <a:gd name="T8" fmla="*/ 152 w 360"/>
                <a:gd name="T9" fmla="*/ 80 h 240"/>
                <a:gd name="T10" fmla="*/ 302 w 360"/>
                <a:gd name="T11" fmla="*/ 31 h 240"/>
                <a:gd name="T12" fmla="*/ 360 w 360"/>
                <a:gd name="T13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0" h="240">
                  <a:moveTo>
                    <a:pt x="360" y="0"/>
                  </a:moveTo>
                  <a:cubicBezTo>
                    <a:pt x="360" y="76"/>
                    <a:pt x="360" y="152"/>
                    <a:pt x="360" y="228"/>
                  </a:cubicBezTo>
                  <a:cubicBezTo>
                    <a:pt x="360" y="238"/>
                    <a:pt x="358" y="240"/>
                    <a:pt x="348" y="240"/>
                  </a:cubicBezTo>
                  <a:cubicBezTo>
                    <a:pt x="232" y="240"/>
                    <a:pt x="116" y="240"/>
                    <a:pt x="0" y="240"/>
                  </a:cubicBezTo>
                  <a:cubicBezTo>
                    <a:pt x="15" y="162"/>
                    <a:pt x="67" y="98"/>
                    <a:pt x="152" y="80"/>
                  </a:cubicBezTo>
                  <a:cubicBezTo>
                    <a:pt x="204" y="70"/>
                    <a:pt x="256" y="58"/>
                    <a:pt x="302" y="31"/>
                  </a:cubicBezTo>
                  <a:cubicBezTo>
                    <a:pt x="321" y="20"/>
                    <a:pt x="341" y="10"/>
                    <a:pt x="360" y="0"/>
                  </a:cubicBezTo>
                  <a:close/>
                </a:path>
              </a:pathLst>
            </a:custGeom>
            <a:solidFill>
              <a:srgbClr val="5A38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5" name="Freeform 8">
              <a:extLst>
                <a:ext uri="{FF2B5EF4-FFF2-40B4-BE49-F238E27FC236}">
                  <a16:creationId xmlns:a16="http://schemas.microsoft.com/office/drawing/2014/main" id="{EA498271-176B-43AF-9873-8C5276ED9CC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599488" y="755650"/>
              <a:ext cx="544512" cy="519113"/>
            </a:xfrm>
            <a:custGeom>
              <a:avLst/>
              <a:gdLst>
                <a:gd name="T0" fmla="*/ 420 w 420"/>
                <a:gd name="T1" fmla="*/ 85 h 325"/>
                <a:gd name="T2" fmla="*/ 362 w 420"/>
                <a:gd name="T3" fmla="*/ 116 h 325"/>
                <a:gd name="T4" fmla="*/ 212 w 420"/>
                <a:gd name="T5" fmla="*/ 165 h 325"/>
                <a:gd name="T6" fmla="*/ 60 w 420"/>
                <a:gd name="T7" fmla="*/ 325 h 325"/>
                <a:gd name="T8" fmla="*/ 0 w 420"/>
                <a:gd name="T9" fmla="*/ 325 h 325"/>
                <a:gd name="T10" fmla="*/ 48 w 420"/>
                <a:gd name="T11" fmla="*/ 195 h 325"/>
                <a:gd name="T12" fmla="*/ 72 w 420"/>
                <a:gd name="T13" fmla="*/ 139 h 325"/>
                <a:gd name="T14" fmla="*/ 206 w 420"/>
                <a:gd name="T15" fmla="*/ 57 h 325"/>
                <a:gd name="T16" fmla="*/ 331 w 420"/>
                <a:gd name="T17" fmla="*/ 34 h 325"/>
                <a:gd name="T18" fmla="*/ 399 w 420"/>
                <a:gd name="T19" fmla="*/ 8 h 325"/>
                <a:gd name="T20" fmla="*/ 420 w 420"/>
                <a:gd name="T21" fmla="*/ 1 h 325"/>
                <a:gd name="T22" fmla="*/ 420 w 420"/>
                <a:gd name="T23" fmla="*/ 8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0" h="325">
                  <a:moveTo>
                    <a:pt x="420" y="85"/>
                  </a:moveTo>
                  <a:cubicBezTo>
                    <a:pt x="401" y="95"/>
                    <a:pt x="381" y="105"/>
                    <a:pt x="362" y="116"/>
                  </a:cubicBezTo>
                  <a:cubicBezTo>
                    <a:pt x="316" y="143"/>
                    <a:pt x="264" y="155"/>
                    <a:pt x="212" y="165"/>
                  </a:cubicBezTo>
                  <a:cubicBezTo>
                    <a:pt x="127" y="183"/>
                    <a:pt x="75" y="247"/>
                    <a:pt x="60" y="325"/>
                  </a:cubicBezTo>
                  <a:cubicBezTo>
                    <a:pt x="40" y="325"/>
                    <a:pt x="20" y="325"/>
                    <a:pt x="0" y="325"/>
                  </a:cubicBezTo>
                  <a:cubicBezTo>
                    <a:pt x="19" y="283"/>
                    <a:pt x="29" y="237"/>
                    <a:pt x="48" y="195"/>
                  </a:cubicBezTo>
                  <a:cubicBezTo>
                    <a:pt x="56" y="176"/>
                    <a:pt x="61" y="156"/>
                    <a:pt x="72" y="139"/>
                  </a:cubicBezTo>
                  <a:cubicBezTo>
                    <a:pt x="104" y="91"/>
                    <a:pt x="152" y="69"/>
                    <a:pt x="206" y="57"/>
                  </a:cubicBezTo>
                  <a:cubicBezTo>
                    <a:pt x="247" y="48"/>
                    <a:pt x="290" y="46"/>
                    <a:pt x="331" y="34"/>
                  </a:cubicBezTo>
                  <a:cubicBezTo>
                    <a:pt x="354" y="27"/>
                    <a:pt x="377" y="19"/>
                    <a:pt x="399" y="8"/>
                  </a:cubicBezTo>
                  <a:cubicBezTo>
                    <a:pt x="406" y="4"/>
                    <a:pt x="412" y="0"/>
                    <a:pt x="420" y="1"/>
                  </a:cubicBezTo>
                  <a:cubicBezTo>
                    <a:pt x="420" y="29"/>
                    <a:pt x="420" y="57"/>
                    <a:pt x="420" y="85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6" name="Freeform 9">
              <a:extLst>
                <a:ext uri="{FF2B5EF4-FFF2-40B4-BE49-F238E27FC236}">
                  <a16:creationId xmlns:a16="http://schemas.microsoft.com/office/drawing/2014/main" id="{752B2D21-379B-4871-990F-F8AF7E3E127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48713" y="0"/>
              <a:ext cx="395287" cy="576263"/>
            </a:xfrm>
            <a:custGeom>
              <a:avLst/>
              <a:gdLst>
                <a:gd name="T0" fmla="*/ 305 w 305"/>
                <a:gd name="T1" fmla="*/ 83 h 361"/>
                <a:gd name="T2" fmla="*/ 285 w 305"/>
                <a:gd name="T3" fmla="*/ 90 h 361"/>
                <a:gd name="T4" fmla="*/ 220 w 305"/>
                <a:gd name="T5" fmla="*/ 154 h 361"/>
                <a:gd name="T6" fmla="*/ 78 w 305"/>
                <a:gd name="T7" fmla="*/ 292 h 361"/>
                <a:gd name="T8" fmla="*/ 5 w 305"/>
                <a:gd name="T9" fmla="*/ 360 h 361"/>
                <a:gd name="T10" fmla="*/ 0 w 305"/>
                <a:gd name="T11" fmla="*/ 359 h 361"/>
                <a:gd name="T12" fmla="*/ 215 w 305"/>
                <a:gd name="T13" fmla="*/ 39 h 361"/>
                <a:gd name="T14" fmla="*/ 305 w 305"/>
                <a:gd name="T15" fmla="*/ 0 h 361"/>
                <a:gd name="T16" fmla="*/ 305 w 305"/>
                <a:gd name="T17" fmla="*/ 83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5" h="361">
                  <a:moveTo>
                    <a:pt x="305" y="83"/>
                  </a:moveTo>
                  <a:cubicBezTo>
                    <a:pt x="297" y="83"/>
                    <a:pt x="290" y="83"/>
                    <a:pt x="285" y="90"/>
                  </a:cubicBezTo>
                  <a:cubicBezTo>
                    <a:pt x="266" y="113"/>
                    <a:pt x="241" y="132"/>
                    <a:pt x="220" y="154"/>
                  </a:cubicBezTo>
                  <a:cubicBezTo>
                    <a:pt x="174" y="201"/>
                    <a:pt x="125" y="246"/>
                    <a:pt x="78" y="292"/>
                  </a:cubicBezTo>
                  <a:cubicBezTo>
                    <a:pt x="54" y="315"/>
                    <a:pt x="30" y="338"/>
                    <a:pt x="5" y="360"/>
                  </a:cubicBezTo>
                  <a:cubicBezTo>
                    <a:pt x="5" y="361"/>
                    <a:pt x="2" y="359"/>
                    <a:pt x="0" y="359"/>
                  </a:cubicBezTo>
                  <a:cubicBezTo>
                    <a:pt x="27" y="222"/>
                    <a:pt x="84" y="106"/>
                    <a:pt x="215" y="39"/>
                  </a:cubicBezTo>
                  <a:cubicBezTo>
                    <a:pt x="244" y="24"/>
                    <a:pt x="272" y="6"/>
                    <a:pt x="305" y="0"/>
                  </a:cubicBezTo>
                  <a:cubicBezTo>
                    <a:pt x="305" y="27"/>
                    <a:pt x="305" y="55"/>
                    <a:pt x="305" y="83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7" name="Freeform 10">
              <a:extLst>
                <a:ext uri="{FF2B5EF4-FFF2-40B4-BE49-F238E27FC236}">
                  <a16:creationId xmlns:a16="http://schemas.microsoft.com/office/drawing/2014/main" id="{70E0C90F-B0B7-46AE-8066-12894ACB940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97825" y="1042988"/>
              <a:ext cx="357187" cy="231775"/>
            </a:xfrm>
            <a:custGeom>
              <a:avLst/>
              <a:gdLst>
                <a:gd name="T0" fmla="*/ 276 w 276"/>
                <a:gd name="T1" fmla="*/ 0 h 145"/>
                <a:gd name="T2" fmla="*/ 242 w 276"/>
                <a:gd name="T3" fmla="*/ 44 h 145"/>
                <a:gd name="T4" fmla="*/ 178 w 276"/>
                <a:gd name="T5" fmla="*/ 109 h 145"/>
                <a:gd name="T6" fmla="*/ 148 w 276"/>
                <a:gd name="T7" fmla="*/ 145 h 145"/>
                <a:gd name="T8" fmla="*/ 0 w 276"/>
                <a:gd name="T9" fmla="*/ 145 h 145"/>
                <a:gd name="T10" fmla="*/ 75 w 276"/>
                <a:gd name="T11" fmla="*/ 81 h 145"/>
                <a:gd name="T12" fmla="*/ 276 w 276"/>
                <a:gd name="T13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6" h="145">
                  <a:moveTo>
                    <a:pt x="276" y="0"/>
                  </a:moveTo>
                  <a:cubicBezTo>
                    <a:pt x="275" y="23"/>
                    <a:pt x="255" y="32"/>
                    <a:pt x="242" y="44"/>
                  </a:cubicBezTo>
                  <a:cubicBezTo>
                    <a:pt x="219" y="64"/>
                    <a:pt x="197" y="86"/>
                    <a:pt x="178" y="109"/>
                  </a:cubicBezTo>
                  <a:cubicBezTo>
                    <a:pt x="168" y="121"/>
                    <a:pt x="151" y="127"/>
                    <a:pt x="148" y="145"/>
                  </a:cubicBezTo>
                  <a:cubicBezTo>
                    <a:pt x="99" y="145"/>
                    <a:pt x="49" y="145"/>
                    <a:pt x="0" y="145"/>
                  </a:cubicBezTo>
                  <a:cubicBezTo>
                    <a:pt x="19" y="117"/>
                    <a:pt x="47" y="99"/>
                    <a:pt x="75" y="81"/>
                  </a:cubicBezTo>
                  <a:cubicBezTo>
                    <a:pt x="137" y="42"/>
                    <a:pt x="204" y="16"/>
                    <a:pt x="276" y="0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8" name="Freeform 11">
              <a:extLst>
                <a:ext uri="{FF2B5EF4-FFF2-40B4-BE49-F238E27FC236}">
                  <a16:creationId xmlns:a16="http://schemas.microsoft.com/office/drawing/2014/main" id="{2E4D54D6-3CD5-46BC-8362-9B8B61D3953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913813" y="285750"/>
              <a:ext cx="230187" cy="331788"/>
            </a:xfrm>
            <a:custGeom>
              <a:avLst/>
              <a:gdLst>
                <a:gd name="T0" fmla="*/ 161 w 177"/>
                <a:gd name="T1" fmla="*/ 12 h 208"/>
                <a:gd name="T2" fmla="*/ 121 w 177"/>
                <a:gd name="T3" fmla="*/ 36 h 208"/>
                <a:gd name="T4" fmla="*/ 121 w 177"/>
                <a:gd name="T5" fmla="*/ 36 h 208"/>
                <a:gd name="T6" fmla="*/ 113 w 177"/>
                <a:gd name="T7" fmla="*/ 44 h 208"/>
                <a:gd name="T8" fmla="*/ 105 w 177"/>
                <a:gd name="T9" fmla="*/ 49 h 208"/>
                <a:gd name="T10" fmla="*/ 0 w 177"/>
                <a:gd name="T11" fmla="*/ 208 h 208"/>
                <a:gd name="T12" fmla="*/ 36 w 177"/>
                <a:gd name="T13" fmla="*/ 190 h 208"/>
                <a:gd name="T14" fmla="*/ 119 w 177"/>
                <a:gd name="T15" fmla="*/ 131 h 208"/>
                <a:gd name="T16" fmla="*/ 177 w 177"/>
                <a:gd name="T17" fmla="*/ 64 h 208"/>
                <a:gd name="T18" fmla="*/ 177 w 177"/>
                <a:gd name="T19" fmla="*/ 16 h 208"/>
                <a:gd name="T20" fmla="*/ 177 w 177"/>
                <a:gd name="T21" fmla="*/ 0 h 208"/>
                <a:gd name="T22" fmla="*/ 161 w 177"/>
                <a:gd name="T23" fmla="*/ 1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7" h="208">
                  <a:moveTo>
                    <a:pt x="161" y="12"/>
                  </a:moveTo>
                  <a:cubicBezTo>
                    <a:pt x="144" y="15"/>
                    <a:pt x="133" y="26"/>
                    <a:pt x="121" y="36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17" y="38"/>
                    <a:pt x="113" y="39"/>
                    <a:pt x="113" y="44"/>
                  </a:cubicBezTo>
                  <a:cubicBezTo>
                    <a:pt x="109" y="44"/>
                    <a:pt x="107" y="46"/>
                    <a:pt x="105" y="49"/>
                  </a:cubicBezTo>
                  <a:cubicBezTo>
                    <a:pt x="51" y="90"/>
                    <a:pt x="20" y="145"/>
                    <a:pt x="0" y="208"/>
                  </a:cubicBezTo>
                  <a:cubicBezTo>
                    <a:pt x="14" y="206"/>
                    <a:pt x="25" y="198"/>
                    <a:pt x="36" y="190"/>
                  </a:cubicBezTo>
                  <a:cubicBezTo>
                    <a:pt x="64" y="171"/>
                    <a:pt x="92" y="151"/>
                    <a:pt x="119" y="131"/>
                  </a:cubicBezTo>
                  <a:cubicBezTo>
                    <a:pt x="143" y="113"/>
                    <a:pt x="177" y="103"/>
                    <a:pt x="177" y="64"/>
                  </a:cubicBezTo>
                  <a:cubicBezTo>
                    <a:pt x="177" y="48"/>
                    <a:pt x="177" y="32"/>
                    <a:pt x="177" y="16"/>
                  </a:cubicBezTo>
                  <a:cubicBezTo>
                    <a:pt x="177" y="11"/>
                    <a:pt x="177" y="6"/>
                    <a:pt x="177" y="0"/>
                  </a:cubicBezTo>
                  <a:cubicBezTo>
                    <a:pt x="170" y="3"/>
                    <a:pt x="163" y="4"/>
                    <a:pt x="161" y="12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39" name="Grupo 38">
            <a:extLst>
              <a:ext uri="{FF2B5EF4-FFF2-40B4-BE49-F238E27FC236}">
                <a16:creationId xmlns:a16="http://schemas.microsoft.com/office/drawing/2014/main" id="{87075F93-C3A9-4E59-9EFB-273E16B7C74F}"/>
              </a:ext>
            </a:extLst>
          </p:cNvPr>
          <p:cNvGrpSpPr/>
          <p:nvPr/>
        </p:nvGrpSpPr>
        <p:grpSpPr>
          <a:xfrm rot="16200000" flipV="1">
            <a:off x="69288" y="-69288"/>
            <a:ext cx="1235201" cy="1373777"/>
            <a:chOff x="7997825" y="0"/>
            <a:chExt cx="1146175" cy="1274763"/>
          </a:xfrm>
        </p:grpSpPr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id="{DA6B1BAF-4512-4398-89FA-D064F62FDFD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13738" y="387350"/>
              <a:ext cx="830262" cy="887413"/>
            </a:xfrm>
            <a:custGeom>
              <a:avLst/>
              <a:gdLst>
                <a:gd name="T0" fmla="*/ 220 w 640"/>
                <a:gd name="T1" fmla="*/ 556 h 556"/>
                <a:gd name="T2" fmla="*/ 0 w 640"/>
                <a:gd name="T3" fmla="*/ 556 h 556"/>
                <a:gd name="T4" fmla="*/ 30 w 640"/>
                <a:gd name="T5" fmla="*/ 479 h 556"/>
                <a:gd name="T6" fmla="*/ 154 w 640"/>
                <a:gd name="T7" fmla="*/ 391 h 556"/>
                <a:gd name="T8" fmla="*/ 307 w 640"/>
                <a:gd name="T9" fmla="*/ 325 h 556"/>
                <a:gd name="T10" fmla="*/ 451 w 640"/>
                <a:gd name="T11" fmla="*/ 173 h 556"/>
                <a:gd name="T12" fmla="*/ 463 w 640"/>
                <a:gd name="T13" fmla="*/ 144 h 556"/>
                <a:gd name="T14" fmla="*/ 499 w 640"/>
                <a:gd name="T15" fmla="*/ 126 h 556"/>
                <a:gd name="T16" fmla="*/ 582 w 640"/>
                <a:gd name="T17" fmla="*/ 67 h 556"/>
                <a:gd name="T18" fmla="*/ 640 w 640"/>
                <a:gd name="T19" fmla="*/ 0 h 556"/>
                <a:gd name="T20" fmla="*/ 640 w 640"/>
                <a:gd name="T21" fmla="*/ 232 h 556"/>
                <a:gd name="T22" fmla="*/ 619 w 640"/>
                <a:gd name="T23" fmla="*/ 239 h 556"/>
                <a:gd name="T24" fmla="*/ 551 w 640"/>
                <a:gd name="T25" fmla="*/ 265 h 556"/>
                <a:gd name="T26" fmla="*/ 426 w 640"/>
                <a:gd name="T27" fmla="*/ 288 h 556"/>
                <a:gd name="T28" fmla="*/ 292 w 640"/>
                <a:gd name="T29" fmla="*/ 370 h 556"/>
                <a:gd name="T30" fmla="*/ 268 w 640"/>
                <a:gd name="T31" fmla="*/ 426 h 556"/>
                <a:gd name="T32" fmla="*/ 220 w 640"/>
                <a:gd name="T33" fmla="*/ 556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40" h="556">
                  <a:moveTo>
                    <a:pt x="220" y="556"/>
                  </a:moveTo>
                  <a:cubicBezTo>
                    <a:pt x="147" y="556"/>
                    <a:pt x="73" y="556"/>
                    <a:pt x="0" y="556"/>
                  </a:cubicBezTo>
                  <a:cubicBezTo>
                    <a:pt x="4" y="528"/>
                    <a:pt x="12" y="502"/>
                    <a:pt x="30" y="479"/>
                  </a:cubicBezTo>
                  <a:cubicBezTo>
                    <a:pt x="62" y="437"/>
                    <a:pt x="107" y="413"/>
                    <a:pt x="154" y="391"/>
                  </a:cubicBezTo>
                  <a:cubicBezTo>
                    <a:pt x="204" y="368"/>
                    <a:pt x="257" y="350"/>
                    <a:pt x="307" y="325"/>
                  </a:cubicBezTo>
                  <a:cubicBezTo>
                    <a:pt x="372" y="291"/>
                    <a:pt x="423" y="242"/>
                    <a:pt x="451" y="173"/>
                  </a:cubicBezTo>
                  <a:cubicBezTo>
                    <a:pt x="455" y="164"/>
                    <a:pt x="459" y="154"/>
                    <a:pt x="463" y="144"/>
                  </a:cubicBezTo>
                  <a:cubicBezTo>
                    <a:pt x="477" y="142"/>
                    <a:pt x="488" y="134"/>
                    <a:pt x="499" y="126"/>
                  </a:cubicBezTo>
                  <a:cubicBezTo>
                    <a:pt x="527" y="107"/>
                    <a:pt x="555" y="87"/>
                    <a:pt x="582" y="67"/>
                  </a:cubicBezTo>
                  <a:cubicBezTo>
                    <a:pt x="606" y="49"/>
                    <a:pt x="640" y="39"/>
                    <a:pt x="640" y="0"/>
                  </a:cubicBezTo>
                  <a:cubicBezTo>
                    <a:pt x="640" y="78"/>
                    <a:pt x="640" y="155"/>
                    <a:pt x="640" y="232"/>
                  </a:cubicBezTo>
                  <a:cubicBezTo>
                    <a:pt x="632" y="231"/>
                    <a:pt x="626" y="235"/>
                    <a:pt x="619" y="239"/>
                  </a:cubicBezTo>
                  <a:cubicBezTo>
                    <a:pt x="597" y="250"/>
                    <a:pt x="574" y="258"/>
                    <a:pt x="551" y="265"/>
                  </a:cubicBezTo>
                  <a:cubicBezTo>
                    <a:pt x="510" y="277"/>
                    <a:pt x="467" y="279"/>
                    <a:pt x="426" y="288"/>
                  </a:cubicBezTo>
                  <a:cubicBezTo>
                    <a:pt x="372" y="300"/>
                    <a:pt x="324" y="322"/>
                    <a:pt x="292" y="370"/>
                  </a:cubicBezTo>
                  <a:cubicBezTo>
                    <a:pt x="281" y="387"/>
                    <a:pt x="276" y="407"/>
                    <a:pt x="268" y="426"/>
                  </a:cubicBezTo>
                  <a:cubicBezTo>
                    <a:pt x="249" y="468"/>
                    <a:pt x="239" y="514"/>
                    <a:pt x="220" y="556"/>
                  </a:cubicBezTo>
                  <a:close/>
                </a:path>
              </a:pathLst>
            </a:custGeom>
            <a:solidFill>
              <a:srgbClr val="EDBC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25990F68-963F-4CE5-9F95-2271604D275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189913" y="131763"/>
              <a:ext cx="954087" cy="1143000"/>
            </a:xfrm>
            <a:custGeom>
              <a:avLst/>
              <a:gdLst>
                <a:gd name="T0" fmla="*/ 559 w 736"/>
                <a:gd name="T1" fmla="*/ 304 h 716"/>
                <a:gd name="T2" fmla="*/ 547 w 736"/>
                <a:gd name="T3" fmla="*/ 333 h 716"/>
                <a:gd name="T4" fmla="*/ 403 w 736"/>
                <a:gd name="T5" fmla="*/ 485 h 716"/>
                <a:gd name="T6" fmla="*/ 250 w 736"/>
                <a:gd name="T7" fmla="*/ 551 h 716"/>
                <a:gd name="T8" fmla="*/ 126 w 736"/>
                <a:gd name="T9" fmla="*/ 639 h 716"/>
                <a:gd name="T10" fmla="*/ 96 w 736"/>
                <a:gd name="T11" fmla="*/ 716 h 716"/>
                <a:gd name="T12" fmla="*/ 0 w 736"/>
                <a:gd name="T13" fmla="*/ 716 h 716"/>
                <a:gd name="T14" fmla="*/ 30 w 736"/>
                <a:gd name="T15" fmla="*/ 680 h 716"/>
                <a:gd name="T16" fmla="*/ 94 w 736"/>
                <a:gd name="T17" fmla="*/ 615 h 716"/>
                <a:gd name="T18" fmla="*/ 128 w 736"/>
                <a:gd name="T19" fmla="*/ 571 h 716"/>
                <a:gd name="T20" fmla="*/ 220 w 736"/>
                <a:gd name="T21" fmla="*/ 542 h 716"/>
                <a:gd name="T22" fmla="*/ 412 w 736"/>
                <a:gd name="T23" fmla="*/ 338 h 716"/>
                <a:gd name="T24" fmla="*/ 431 w 736"/>
                <a:gd name="T25" fmla="*/ 276 h 716"/>
                <a:gd name="T26" fmla="*/ 436 w 736"/>
                <a:gd name="T27" fmla="*/ 277 h 716"/>
                <a:gd name="T28" fmla="*/ 509 w 736"/>
                <a:gd name="T29" fmla="*/ 209 h 716"/>
                <a:gd name="T30" fmla="*/ 651 w 736"/>
                <a:gd name="T31" fmla="*/ 71 h 716"/>
                <a:gd name="T32" fmla="*/ 716 w 736"/>
                <a:gd name="T33" fmla="*/ 7 h 716"/>
                <a:gd name="T34" fmla="*/ 736 w 736"/>
                <a:gd name="T35" fmla="*/ 0 h 716"/>
                <a:gd name="T36" fmla="*/ 736 w 736"/>
                <a:gd name="T37" fmla="*/ 96 h 716"/>
                <a:gd name="T38" fmla="*/ 719 w 736"/>
                <a:gd name="T39" fmla="*/ 108 h 716"/>
                <a:gd name="T40" fmla="*/ 720 w 736"/>
                <a:gd name="T41" fmla="*/ 108 h 716"/>
                <a:gd name="T42" fmla="*/ 680 w 736"/>
                <a:gd name="T43" fmla="*/ 132 h 716"/>
                <a:gd name="T44" fmla="*/ 680 w 736"/>
                <a:gd name="T45" fmla="*/ 132 h 716"/>
                <a:gd name="T46" fmla="*/ 671 w 736"/>
                <a:gd name="T47" fmla="*/ 140 h 716"/>
                <a:gd name="T48" fmla="*/ 672 w 736"/>
                <a:gd name="T49" fmla="*/ 140 h 716"/>
                <a:gd name="T50" fmla="*/ 664 w 736"/>
                <a:gd name="T51" fmla="*/ 145 h 716"/>
                <a:gd name="T52" fmla="*/ 559 w 736"/>
                <a:gd name="T53" fmla="*/ 304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6" h="716">
                  <a:moveTo>
                    <a:pt x="559" y="304"/>
                  </a:moveTo>
                  <a:cubicBezTo>
                    <a:pt x="555" y="314"/>
                    <a:pt x="551" y="324"/>
                    <a:pt x="547" y="333"/>
                  </a:cubicBezTo>
                  <a:cubicBezTo>
                    <a:pt x="519" y="402"/>
                    <a:pt x="468" y="451"/>
                    <a:pt x="403" y="485"/>
                  </a:cubicBezTo>
                  <a:cubicBezTo>
                    <a:pt x="353" y="510"/>
                    <a:pt x="300" y="528"/>
                    <a:pt x="250" y="551"/>
                  </a:cubicBezTo>
                  <a:cubicBezTo>
                    <a:pt x="203" y="573"/>
                    <a:pt x="158" y="597"/>
                    <a:pt x="126" y="639"/>
                  </a:cubicBezTo>
                  <a:cubicBezTo>
                    <a:pt x="108" y="662"/>
                    <a:pt x="100" y="688"/>
                    <a:pt x="96" y="716"/>
                  </a:cubicBezTo>
                  <a:cubicBezTo>
                    <a:pt x="64" y="716"/>
                    <a:pt x="32" y="716"/>
                    <a:pt x="0" y="716"/>
                  </a:cubicBezTo>
                  <a:cubicBezTo>
                    <a:pt x="3" y="698"/>
                    <a:pt x="20" y="692"/>
                    <a:pt x="30" y="680"/>
                  </a:cubicBezTo>
                  <a:cubicBezTo>
                    <a:pt x="49" y="657"/>
                    <a:pt x="71" y="635"/>
                    <a:pt x="94" y="615"/>
                  </a:cubicBezTo>
                  <a:cubicBezTo>
                    <a:pt x="107" y="603"/>
                    <a:pt x="127" y="594"/>
                    <a:pt x="128" y="571"/>
                  </a:cubicBezTo>
                  <a:cubicBezTo>
                    <a:pt x="159" y="561"/>
                    <a:pt x="190" y="552"/>
                    <a:pt x="220" y="542"/>
                  </a:cubicBezTo>
                  <a:cubicBezTo>
                    <a:pt x="320" y="507"/>
                    <a:pt x="380" y="436"/>
                    <a:pt x="412" y="338"/>
                  </a:cubicBezTo>
                  <a:cubicBezTo>
                    <a:pt x="418" y="317"/>
                    <a:pt x="425" y="296"/>
                    <a:pt x="431" y="276"/>
                  </a:cubicBezTo>
                  <a:cubicBezTo>
                    <a:pt x="433" y="276"/>
                    <a:pt x="436" y="278"/>
                    <a:pt x="436" y="277"/>
                  </a:cubicBezTo>
                  <a:cubicBezTo>
                    <a:pt x="461" y="255"/>
                    <a:pt x="485" y="232"/>
                    <a:pt x="509" y="209"/>
                  </a:cubicBezTo>
                  <a:cubicBezTo>
                    <a:pt x="556" y="163"/>
                    <a:pt x="605" y="118"/>
                    <a:pt x="651" y="71"/>
                  </a:cubicBezTo>
                  <a:cubicBezTo>
                    <a:pt x="672" y="49"/>
                    <a:pt x="697" y="30"/>
                    <a:pt x="716" y="7"/>
                  </a:cubicBezTo>
                  <a:cubicBezTo>
                    <a:pt x="721" y="0"/>
                    <a:pt x="728" y="0"/>
                    <a:pt x="736" y="0"/>
                  </a:cubicBezTo>
                  <a:cubicBezTo>
                    <a:pt x="736" y="32"/>
                    <a:pt x="736" y="64"/>
                    <a:pt x="736" y="96"/>
                  </a:cubicBezTo>
                  <a:cubicBezTo>
                    <a:pt x="729" y="99"/>
                    <a:pt x="722" y="100"/>
                    <a:pt x="719" y="108"/>
                  </a:cubicBezTo>
                  <a:cubicBezTo>
                    <a:pt x="720" y="108"/>
                    <a:pt x="720" y="108"/>
                    <a:pt x="720" y="108"/>
                  </a:cubicBezTo>
                  <a:cubicBezTo>
                    <a:pt x="703" y="111"/>
                    <a:pt x="692" y="122"/>
                    <a:pt x="680" y="132"/>
                  </a:cubicBezTo>
                  <a:cubicBezTo>
                    <a:pt x="680" y="132"/>
                    <a:pt x="680" y="132"/>
                    <a:pt x="680" y="132"/>
                  </a:cubicBezTo>
                  <a:cubicBezTo>
                    <a:pt x="676" y="134"/>
                    <a:pt x="672" y="135"/>
                    <a:pt x="671" y="140"/>
                  </a:cubicBezTo>
                  <a:cubicBezTo>
                    <a:pt x="672" y="140"/>
                    <a:pt x="672" y="140"/>
                    <a:pt x="672" y="140"/>
                  </a:cubicBezTo>
                  <a:cubicBezTo>
                    <a:pt x="668" y="140"/>
                    <a:pt x="666" y="142"/>
                    <a:pt x="664" y="145"/>
                  </a:cubicBezTo>
                  <a:cubicBezTo>
                    <a:pt x="610" y="186"/>
                    <a:pt x="579" y="241"/>
                    <a:pt x="559" y="304"/>
                  </a:cubicBezTo>
                  <a:close/>
                </a:path>
              </a:pathLst>
            </a:custGeom>
            <a:solidFill>
              <a:srgbClr val="FAD0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D264CF73-FAB9-4FC4-87C3-A2967B6FF52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77275" y="892175"/>
              <a:ext cx="466725" cy="382588"/>
            </a:xfrm>
            <a:custGeom>
              <a:avLst/>
              <a:gdLst>
                <a:gd name="T0" fmla="*/ 360 w 360"/>
                <a:gd name="T1" fmla="*/ 0 h 240"/>
                <a:gd name="T2" fmla="*/ 360 w 360"/>
                <a:gd name="T3" fmla="*/ 228 h 240"/>
                <a:gd name="T4" fmla="*/ 348 w 360"/>
                <a:gd name="T5" fmla="*/ 240 h 240"/>
                <a:gd name="T6" fmla="*/ 0 w 360"/>
                <a:gd name="T7" fmla="*/ 240 h 240"/>
                <a:gd name="T8" fmla="*/ 152 w 360"/>
                <a:gd name="T9" fmla="*/ 80 h 240"/>
                <a:gd name="T10" fmla="*/ 302 w 360"/>
                <a:gd name="T11" fmla="*/ 31 h 240"/>
                <a:gd name="T12" fmla="*/ 360 w 360"/>
                <a:gd name="T13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0" h="240">
                  <a:moveTo>
                    <a:pt x="360" y="0"/>
                  </a:moveTo>
                  <a:cubicBezTo>
                    <a:pt x="360" y="76"/>
                    <a:pt x="360" y="152"/>
                    <a:pt x="360" y="228"/>
                  </a:cubicBezTo>
                  <a:cubicBezTo>
                    <a:pt x="360" y="238"/>
                    <a:pt x="358" y="240"/>
                    <a:pt x="348" y="240"/>
                  </a:cubicBezTo>
                  <a:cubicBezTo>
                    <a:pt x="232" y="240"/>
                    <a:pt x="116" y="240"/>
                    <a:pt x="0" y="240"/>
                  </a:cubicBezTo>
                  <a:cubicBezTo>
                    <a:pt x="15" y="162"/>
                    <a:pt x="67" y="98"/>
                    <a:pt x="152" y="80"/>
                  </a:cubicBezTo>
                  <a:cubicBezTo>
                    <a:pt x="204" y="70"/>
                    <a:pt x="256" y="58"/>
                    <a:pt x="302" y="31"/>
                  </a:cubicBezTo>
                  <a:cubicBezTo>
                    <a:pt x="321" y="20"/>
                    <a:pt x="341" y="10"/>
                    <a:pt x="360" y="0"/>
                  </a:cubicBezTo>
                  <a:close/>
                </a:path>
              </a:pathLst>
            </a:custGeom>
            <a:solidFill>
              <a:srgbClr val="5A38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3" name="Freeform 8">
              <a:extLst>
                <a:ext uri="{FF2B5EF4-FFF2-40B4-BE49-F238E27FC236}">
                  <a16:creationId xmlns:a16="http://schemas.microsoft.com/office/drawing/2014/main" id="{CE841695-967B-405D-8130-95EF7AEA694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599488" y="755650"/>
              <a:ext cx="544512" cy="519113"/>
            </a:xfrm>
            <a:custGeom>
              <a:avLst/>
              <a:gdLst>
                <a:gd name="T0" fmla="*/ 420 w 420"/>
                <a:gd name="T1" fmla="*/ 85 h 325"/>
                <a:gd name="T2" fmla="*/ 362 w 420"/>
                <a:gd name="T3" fmla="*/ 116 h 325"/>
                <a:gd name="T4" fmla="*/ 212 w 420"/>
                <a:gd name="T5" fmla="*/ 165 h 325"/>
                <a:gd name="T6" fmla="*/ 60 w 420"/>
                <a:gd name="T7" fmla="*/ 325 h 325"/>
                <a:gd name="T8" fmla="*/ 0 w 420"/>
                <a:gd name="T9" fmla="*/ 325 h 325"/>
                <a:gd name="T10" fmla="*/ 48 w 420"/>
                <a:gd name="T11" fmla="*/ 195 h 325"/>
                <a:gd name="T12" fmla="*/ 72 w 420"/>
                <a:gd name="T13" fmla="*/ 139 h 325"/>
                <a:gd name="T14" fmla="*/ 206 w 420"/>
                <a:gd name="T15" fmla="*/ 57 h 325"/>
                <a:gd name="T16" fmla="*/ 331 w 420"/>
                <a:gd name="T17" fmla="*/ 34 h 325"/>
                <a:gd name="T18" fmla="*/ 399 w 420"/>
                <a:gd name="T19" fmla="*/ 8 h 325"/>
                <a:gd name="T20" fmla="*/ 420 w 420"/>
                <a:gd name="T21" fmla="*/ 1 h 325"/>
                <a:gd name="T22" fmla="*/ 420 w 420"/>
                <a:gd name="T23" fmla="*/ 8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0" h="325">
                  <a:moveTo>
                    <a:pt x="420" y="85"/>
                  </a:moveTo>
                  <a:cubicBezTo>
                    <a:pt x="401" y="95"/>
                    <a:pt x="381" y="105"/>
                    <a:pt x="362" y="116"/>
                  </a:cubicBezTo>
                  <a:cubicBezTo>
                    <a:pt x="316" y="143"/>
                    <a:pt x="264" y="155"/>
                    <a:pt x="212" y="165"/>
                  </a:cubicBezTo>
                  <a:cubicBezTo>
                    <a:pt x="127" y="183"/>
                    <a:pt x="75" y="247"/>
                    <a:pt x="60" y="325"/>
                  </a:cubicBezTo>
                  <a:cubicBezTo>
                    <a:pt x="40" y="325"/>
                    <a:pt x="20" y="325"/>
                    <a:pt x="0" y="325"/>
                  </a:cubicBezTo>
                  <a:cubicBezTo>
                    <a:pt x="19" y="283"/>
                    <a:pt x="29" y="237"/>
                    <a:pt x="48" y="195"/>
                  </a:cubicBezTo>
                  <a:cubicBezTo>
                    <a:pt x="56" y="176"/>
                    <a:pt x="61" y="156"/>
                    <a:pt x="72" y="139"/>
                  </a:cubicBezTo>
                  <a:cubicBezTo>
                    <a:pt x="104" y="91"/>
                    <a:pt x="152" y="69"/>
                    <a:pt x="206" y="57"/>
                  </a:cubicBezTo>
                  <a:cubicBezTo>
                    <a:pt x="247" y="48"/>
                    <a:pt x="290" y="46"/>
                    <a:pt x="331" y="34"/>
                  </a:cubicBezTo>
                  <a:cubicBezTo>
                    <a:pt x="354" y="27"/>
                    <a:pt x="377" y="19"/>
                    <a:pt x="399" y="8"/>
                  </a:cubicBezTo>
                  <a:cubicBezTo>
                    <a:pt x="406" y="4"/>
                    <a:pt x="412" y="0"/>
                    <a:pt x="420" y="1"/>
                  </a:cubicBezTo>
                  <a:cubicBezTo>
                    <a:pt x="420" y="29"/>
                    <a:pt x="420" y="57"/>
                    <a:pt x="420" y="85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4" name="Freeform 9">
              <a:extLst>
                <a:ext uri="{FF2B5EF4-FFF2-40B4-BE49-F238E27FC236}">
                  <a16:creationId xmlns:a16="http://schemas.microsoft.com/office/drawing/2014/main" id="{01FF639C-E3E3-4C7A-BDA4-8E8FF00DEB7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48713" y="0"/>
              <a:ext cx="395287" cy="576263"/>
            </a:xfrm>
            <a:custGeom>
              <a:avLst/>
              <a:gdLst>
                <a:gd name="T0" fmla="*/ 305 w 305"/>
                <a:gd name="T1" fmla="*/ 83 h 361"/>
                <a:gd name="T2" fmla="*/ 285 w 305"/>
                <a:gd name="T3" fmla="*/ 90 h 361"/>
                <a:gd name="T4" fmla="*/ 220 w 305"/>
                <a:gd name="T5" fmla="*/ 154 h 361"/>
                <a:gd name="T6" fmla="*/ 78 w 305"/>
                <a:gd name="T7" fmla="*/ 292 h 361"/>
                <a:gd name="T8" fmla="*/ 5 w 305"/>
                <a:gd name="T9" fmla="*/ 360 h 361"/>
                <a:gd name="T10" fmla="*/ 0 w 305"/>
                <a:gd name="T11" fmla="*/ 359 h 361"/>
                <a:gd name="T12" fmla="*/ 215 w 305"/>
                <a:gd name="T13" fmla="*/ 39 h 361"/>
                <a:gd name="T14" fmla="*/ 305 w 305"/>
                <a:gd name="T15" fmla="*/ 0 h 361"/>
                <a:gd name="T16" fmla="*/ 305 w 305"/>
                <a:gd name="T17" fmla="*/ 83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5" h="361">
                  <a:moveTo>
                    <a:pt x="305" y="83"/>
                  </a:moveTo>
                  <a:cubicBezTo>
                    <a:pt x="297" y="83"/>
                    <a:pt x="290" y="83"/>
                    <a:pt x="285" y="90"/>
                  </a:cubicBezTo>
                  <a:cubicBezTo>
                    <a:pt x="266" y="113"/>
                    <a:pt x="241" y="132"/>
                    <a:pt x="220" y="154"/>
                  </a:cubicBezTo>
                  <a:cubicBezTo>
                    <a:pt x="174" y="201"/>
                    <a:pt x="125" y="246"/>
                    <a:pt x="78" y="292"/>
                  </a:cubicBezTo>
                  <a:cubicBezTo>
                    <a:pt x="54" y="315"/>
                    <a:pt x="30" y="338"/>
                    <a:pt x="5" y="360"/>
                  </a:cubicBezTo>
                  <a:cubicBezTo>
                    <a:pt x="5" y="361"/>
                    <a:pt x="2" y="359"/>
                    <a:pt x="0" y="359"/>
                  </a:cubicBezTo>
                  <a:cubicBezTo>
                    <a:pt x="27" y="222"/>
                    <a:pt x="84" y="106"/>
                    <a:pt x="215" y="39"/>
                  </a:cubicBezTo>
                  <a:cubicBezTo>
                    <a:pt x="244" y="24"/>
                    <a:pt x="272" y="6"/>
                    <a:pt x="305" y="0"/>
                  </a:cubicBezTo>
                  <a:cubicBezTo>
                    <a:pt x="305" y="27"/>
                    <a:pt x="305" y="55"/>
                    <a:pt x="305" y="83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5" name="Freeform 10">
              <a:extLst>
                <a:ext uri="{FF2B5EF4-FFF2-40B4-BE49-F238E27FC236}">
                  <a16:creationId xmlns:a16="http://schemas.microsoft.com/office/drawing/2014/main" id="{8BA81067-0DBC-4E69-826A-1804C7D15CE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97825" y="1042988"/>
              <a:ext cx="357187" cy="231775"/>
            </a:xfrm>
            <a:custGeom>
              <a:avLst/>
              <a:gdLst>
                <a:gd name="T0" fmla="*/ 276 w 276"/>
                <a:gd name="T1" fmla="*/ 0 h 145"/>
                <a:gd name="T2" fmla="*/ 242 w 276"/>
                <a:gd name="T3" fmla="*/ 44 h 145"/>
                <a:gd name="T4" fmla="*/ 178 w 276"/>
                <a:gd name="T5" fmla="*/ 109 h 145"/>
                <a:gd name="T6" fmla="*/ 148 w 276"/>
                <a:gd name="T7" fmla="*/ 145 h 145"/>
                <a:gd name="T8" fmla="*/ 0 w 276"/>
                <a:gd name="T9" fmla="*/ 145 h 145"/>
                <a:gd name="T10" fmla="*/ 75 w 276"/>
                <a:gd name="T11" fmla="*/ 81 h 145"/>
                <a:gd name="T12" fmla="*/ 276 w 276"/>
                <a:gd name="T13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6" h="145">
                  <a:moveTo>
                    <a:pt x="276" y="0"/>
                  </a:moveTo>
                  <a:cubicBezTo>
                    <a:pt x="275" y="23"/>
                    <a:pt x="255" y="32"/>
                    <a:pt x="242" y="44"/>
                  </a:cubicBezTo>
                  <a:cubicBezTo>
                    <a:pt x="219" y="64"/>
                    <a:pt x="197" y="86"/>
                    <a:pt x="178" y="109"/>
                  </a:cubicBezTo>
                  <a:cubicBezTo>
                    <a:pt x="168" y="121"/>
                    <a:pt x="151" y="127"/>
                    <a:pt x="148" y="145"/>
                  </a:cubicBezTo>
                  <a:cubicBezTo>
                    <a:pt x="99" y="145"/>
                    <a:pt x="49" y="145"/>
                    <a:pt x="0" y="145"/>
                  </a:cubicBezTo>
                  <a:cubicBezTo>
                    <a:pt x="19" y="117"/>
                    <a:pt x="47" y="99"/>
                    <a:pt x="75" y="81"/>
                  </a:cubicBezTo>
                  <a:cubicBezTo>
                    <a:pt x="137" y="42"/>
                    <a:pt x="204" y="16"/>
                    <a:pt x="276" y="0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6" name="Freeform 11">
              <a:extLst>
                <a:ext uri="{FF2B5EF4-FFF2-40B4-BE49-F238E27FC236}">
                  <a16:creationId xmlns:a16="http://schemas.microsoft.com/office/drawing/2014/main" id="{B6C5B12B-671F-47DD-8280-AB8549A908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913813" y="285750"/>
              <a:ext cx="230187" cy="331788"/>
            </a:xfrm>
            <a:custGeom>
              <a:avLst/>
              <a:gdLst>
                <a:gd name="T0" fmla="*/ 161 w 177"/>
                <a:gd name="T1" fmla="*/ 12 h 208"/>
                <a:gd name="T2" fmla="*/ 121 w 177"/>
                <a:gd name="T3" fmla="*/ 36 h 208"/>
                <a:gd name="T4" fmla="*/ 121 w 177"/>
                <a:gd name="T5" fmla="*/ 36 h 208"/>
                <a:gd name="T6" fmla="*/ 113 w 177"/>
                <a:gd name="T7" fmla="*/ 44 h 208"/>
                <a:gd name="T8" fmla="*/ 105 w 177"/>
                <a:gd name="T9" fmla="*/ 49 h 208"/>
                <a:gd name="T10" fmla="*/ 0 w 177"/>
                <a:gd name="T11" fmla="*/ 208 h 208"/>
                <a:gd name="T12" fmla="*/ 36 w 177"/>
                <a:gd name="T13" fmla="*/ 190 h 208"/>
                <a:gd name="T14" fmla="*/ 119 w 177"/>
                <a:gd name="T15" fmla="*/ 131 h 208"/>
                <a:gd name="T16" fmla="*/ 177 w 177"/>
                <a:gd name="T17" fmla="*/ 64 h 208"/>
                <a:gd name="T18" fmla="*/ 177 w 177"/>
                <a:gd name="T19" fmla="*/ 16 h 208"/>
                <a:gd name="T20" fmla="*/ 177 w 177"/>
                <a:gd name="T21" fmla="*/ 0 h 208"/>
                <a:gd name="T22" fmla="*/ 161 w 177"/>
                <a:gd name="T23" fmla="*/ 1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7" h="208">
                  <a:moveTo>
                    <a:pt x="161" y="12"/>
                  </a:moveTo>
                  <a:cubicBezTo>
                    <a:pt x="144" y="15"/>
                    <a:pt x="133" y="26"/>
                    <a:pt x="121" y="36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17" y="38"/>
                    <a:pt x="113" y="39"/>
                    <a:pt x="113" y="44"/>
                  </a:cubicBezTo>
                  <a:cubicBezTo>
                    <a:pt x="109" y="44"/>
                    <a:pt x="107" y="46"/>
                    <a:pt x="105" y="49"/>
                  </a:cubicBezTo>
                  <a:cubicBezTo>
                    <a:pt x="51" y="90"/>
                    <a:pt x="20" y="145"/>
                    <a:pt x="0" y="208"/>
                  </a:cubicBezTo>
                  <a:cubicBezTo>
                    <a:pt x="14" y="206"/>
                    <a:pt x="25" y="198"/>
                    <a:pt x="36" y="190"/>
                  </a:cubicBezTo>
                  <a:cubicBezTo>
                    <a:pt x="64" y="171"/>
                    <a:pt x="92" y="151"/>
                    <a:pt x="119" y="131"/>
                  </a:cubicBezTo>
                  <a:cubicBezTo>
                    <a:pt x="143" y="113"/>
                    <a:pt x="177" y="103"/>
                    <a:pt x="177" y="64"/>
                  </a:cubicBezTo>
                  <a:cubicBezTo>
                    <a:pt x="177" y="48"/>
                    <a:pt x="177" y="32"/>
                    <a:pt x="177" y="16"/>
                  </a:cubicBezTo>
                  <a:cubicBezTo>
                    <a:pt x="177" y="11"/>
                    <a:pt x="177" y="6"/>
                    <a:pt x="177" y="0"/>
                  </a:cubicBezTo>
                  <a:cubicBezTo>
                    <a:pt x="170" y="3"/>
                    <a:pt x="163" y="4"/>
                    <a:pt x="161" y="12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081454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2008752"/>
              </p:ext>
            </p:extLst>
          </p:nvPr>
        </p:nvGraphicFramePr>
        <p:xfrm>
          <a:off x="755576" y="1949680"/>
          <a:ext cx="4080690" cy="259158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60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0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02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998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Isosceles Triangle 3"/>
          <p:cNvSpPr/>
          <p:nvPr/>
        </p:nvSpPr>
        <p:spPr>
          <a:xfrm>
            <a:off x="755576" y="1203598"/>
            <a:ext cx="4104456" cy="698376"/>
          </a:xfrm>
          <a:prstGeom prst="triangle">
            <a:avLst>
              <a:gd name="adj" fmla="val 50081"/>
            </a:avLst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1621907" y="1509084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32423" y="1887357"/>
            <a:ext cx="317202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accent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</a:p>
        </p:txBody>
      </p:sp>
      <p:sp>
        <p:nvSpPr>
          <p:cNvPr id="12" name="Trapezoid 13"/>
          <p:cNvSpPr/>
          <p:nvPr/>
        </p:nvSpPr>
        <p:spPr>
          <a:xfrm>
            <a:off x="5719598" y="1302311"/>
            <a:ext cx="608532" cy="51455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ectangle 18"/>
          <p:cNvSpPr/>
          <p:nvPr/>
        </p:nvSpPr>
        <p:spPr>
          <a:xfrm>
            <a:off x="6816702" y="1291500"/>
            <a:ext cx="657718" cy="522571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accent1"/>
              </a:solidFill>
            </a:endParaRPr>
          </a:p>
        </p:txBody>
      </p:sp>
      <p:sp>
        <p:nvSpPr>
          <p:cNvPr id="14" name="Rounded Rectangle 7"/>
          <p:cNvSpPr/>
          <p:nvPr/>
        </p:nvSpPr>
        <p:spPr>
          <a:xfrm>
            <a:off x="8028384" y="1289239"/>
            <a:ext cx="303271" cy="524832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A2A1FB61-78FD-483C-A80C-54BF9A670F83}"/>
              </a:ext>
            </a:extLst>
          </p:cNvPr>
          <p:cNvGrpSpPr/>
          <p:nvPr/>
        </p:nvGrpSpPr>
        <p:grpSpPr>
          <a:xfrm rot="16200000">
            <a:off x="7933531" y="-64294"/>
            <a:ext cx="1146175" cy="1274763"/>
            <a:chOff x="7997825" y="0"/>
            <a:chExt cx="1146175" cy="1274763"/>
          </a:xfrm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B32102D4-B965-46B6-B0AE-B4C0AEB415A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13738" y="387350"/>
              <a:ext cx="830262" cy="887413"/>
            </a:xfrm>
            <a:custGeom>
              <a:avLst/>
              <a:gdLst>
                <a:gd name="T0" fmla="*/ 220 w 640"/>
                <a:gd name="T1" fmla="*/ 556 h 556"/>
                <a:gd name="T2" fmla="*/ 0 w 640"/>
                <a:gd name="T3" fmla="*/ 556 h 556"/>
                <a:gd name="T4" fmla="*/ 30 w 640"/>
                <a:gd name="T5" fmla="*/ 479 h 556"/>
                <a:gd name="T6" fmla="*/ 154 w 640"/>
                <a:gd name="T7" fmla="*/ 391 h 556"/>
                <a:gd name="T8" fmla="*/ 307 w 640"/>
                <a:gd name="T9" fmla="*/ 325 h 556"/>
                <a:gd name="T10" fmla="*/ 451 w 640"/>
                <a:gd name="T11" fmla="*/ 173 h 556"/>
                <a:gd name="T12" fmla="*/ 463 w 640"/>
                <a:gd name="T13" fmla="*/ 144 h 556"/>
                <a:gd name="T14" fmla="*/ 499 w 640"/>
                <a:gd name="T15" fmla="*/ 126 h 556"/>
                <a:gd name="T16" fmla="*/ 582 w 640"/>
                <a:gd name="T17" fmla="*/ 67 h 556"/>
                <a:gd name="T18" fmla="*/ 640 w 640"/>
                <a:gd name="T19" fmla="*/ 0 h 556"/>
                <a:gd name="T20" fmla="*/ 640 w 640"/>
                <a:gd name="T21" fmla="*/ 232 h 556"/>
                <a:gd name="T22" fmla="*/ 619 w 640"/>
                <a:gd name="T23" fmla="*/ 239 h 556"/>
                <a:gd name="T24" fmla="*/ 551 w 640"/>
                <a:gd name="T25" fmla="*/ 265 h 556"/>
                <a:gd name="T26" fmla="*/ 426 w 640"/>
                <a:gd name="T27" fmla="*/ 288 h 556"/>
                <a:gd name="T28" fmla="*/ 292 w 640"/>
                <a:gd name="T29" fmla="*/ 370 h 556"/>
                <a:gd name="T30" fmla="*/ 268 w 640"/>
                <a:gd name="T31" fmla="*/ 426 h 556"/>
                <a:gd name="T32" fmla="*/ 220 w 640"/>
                <a:gd name="T33" fmla="*/ 556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40" h="556">
                  <a:moveTo>
                    <a:pt x="220" y="556"/>
                  </a:moveTo>
                  <a:cubicBezTo>
                    <a:pt x="147" y="556"/>
                    <a:pt x="73" y="556"/>
                    <a:pt x="0" y="556"/>
                  </a:cubicBezTo>
                  <a:cubicBezTo>
                    <a:pt x="4" y="528"/>
                    <a:pt x="12" y="502"/>
                    <a:pt x="30" y="479"/>
                  </a:cubicBezTo>
                  <a:cubicBezTo>
                    <a:pt x="62" y="437"/>
                    <a:pt x="107" y="413"/>
                    <a:pt x="154" y="391"/>
                  </a:cubicBezTo>
                  <a:cubicBezTo>
                    <a:pt x="204" y="368"/>
                    <a:pt x="257" y="350"/>
                    <a:pt x="307" y="325"/>
                  </a:cubicBezTo>
                  <a:cubicBezTo>
                    <a:pt x="372" y="291"/>
                    <a:pt x="423" y="242"/>
                    <a:pt x="451" y="173"/>
                  </a:cubicBezTo>
                  <a:cubicBezTo>
                    <a:pt x="455" y="164"/>
                    <a:pt x="459" y="154"/>
                    <a:pt x="463" y="144"/>
                  </a:cubicBezTo>
                  <a:cubicBezTo>
                    <a:pt x="477" y="142"/>
                    <a:pt x="488" y="134"/>
                    <a:pt x="499" y="126"/>
                  </a:cubicBezTo>
                  <a:cubicBezTo>
                    <a:pt x="527" y="107"/>
                    <a:pt x="555" y="87"/>
                    <a:pt x="582" y="67"/>
                  </a:cubicBezTo>
                  <a:cubicBezTo>
                    <a:pt x="606" y="49"/>
                    <a:pt x="640" y="39"/>
                    <a:pt x="640" y="0"/>
                  </a:cubicBezTo>
                  <a:cubicBezTo>
                    <a:pt x="640" y="78"/>
                    <a:pt x="640" y="155"/>
                    <a:pt x="640" y="232"/>
                  </a:cubicBezTo>
                  <a:cubicBezTo>
                    <a:pt x="632" y="231"/>
                    <a:pt x="626" y="235"/>
                    <a:pt x="619" y="239"/>
                  </a:cubicBezTo>
                  <a:cubicBezTo>
                    <a:pt x="597" y="250"/>
                    <a:pt x="574" y="258"/>
                    <a:pt x="551" y="265"/>
                  </a:cubicBezTo>
                  <a:cubicBezTo>
                    <a:pt x="510" y="277"/>
                    <a:pt x="467" y="279"/>
                    <a:pt x="426" y="288"/>
                  </a:cubicBezTo>
                  <a:cubicBezTo>
                    <a:pt x="372" y="300"/>
                    <a:pt x="324" y="322"/>
                    <a:pt x="292" y="370"/>
                  </a:cubicBezTo>
                  <a:cubicBezTo>
                    <a:pt x="281" y="387"/>
                    <a:pt x="276" y="407"/>
                    <a:pt x="268" y="426"/>
                  </a:cubicBezTo>
                  <a:cubicBezTo>
                    <a:pt x="249" y="468"/>
                    <a:pt x="239" y="514"/>
                    <a:pt x="220" y="556"/>
                  </a:cubicBezTo>
                  <a:close/>
                </a:path>
              </a:pathLst>
            </a:custGeom>
            <a:solidFill>
              <a:srgbClr val="EDBC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1E1E15DE-ECED-4ACA-819E-221E564D77A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189913" y="131763"/>
              <a:ext cx="954087" cy="1143000"/>
            </a:xfrm>
            <a:custGeom>
              <a:avLst/>
              <a:gdLst>
                <a:gd name="T0" fmla="*/ 559 w 736"/>
                <a:gd name="T1" fmla="*/ 304 h 716"/>
                <a:gd name="T2" fmla="*/ 547 w 736"/>
                <a:gd name="T3" fmla="*/ 333 h 716"/>
                <a:gd name="T4" fmla="*/ 403 w 736"/>
                <a:gd name="T5" fmla="*/ 485 h 716"/>
                <a:gd name="T6" fmla="*/ 250 w 736"/>
                <a:gd name="T7" fmla="*/ 551 h 716"/>
                <a:gd name="T8" fmla="*/ 126 w 736"/>
                <a:gd name="T9" fmla="*/ 639 h 716"/>
                <a:gd name="T10" fmla="*/ 96 w 736"/>
                <a:gd name="T11" fmla="*/ 716 h 716"/>
                <a:gd name="T12" fmla="*/ 0 w 736"/>
                <a:gd name="T13" fmla="*/ 716 h 716"/>
                <a:gd name="T14" fmla="*/ 30 w 736"/>
                <a:gd name="T15" fmla="*/ 680 h 716"/>
                <a:gd name="T16" fmla="*/ 94 w 736"/>
                <a:gd name="T17" fmla="*/ 615 h 716"/>
                <a:gd name="T18" fmla="*/ 128 w 736"/>
                <a:gd name="T19" fmla="*/ 571 h 716"/>
                <a:gd name="T20" fmla="*/ 220 w 736"/>
                <a:gd name="T21" fmla="*/ 542 h 716"/>
                <a:gd name="T22" fmla="*/ 412 w 736"/>
                <a:gd name="T23" fmla="*/ 338 h 716"/>
                <a:gd name="T24" fmla="*/ 431 w 736"/>
                <a:gd name="T25" fmla="*/ 276 h 716"/>
                <a:gd name="T26" fmla="*/ 436 w 736"/>
                <a:gd name="T27" fmla="*/ 277 h 716"/>
                <a:gd name="T28" fmla="*/ 509 w 736"/>
                <a:gd name="T29" fmla="*/ 209 h 716"/>
                <a:gd name="T30" fmla="*/ 651 w 736"/>
                <a:gd name="T31" fmla="*/ 71 h 716"/>
                <a:gd name="T32" fmla="*/ 716 w 736"/>
                <a:gd name="T33" fmla="*/ 7 h 716"/>
                <a:gd name="T34" fmla="*/ 736 w 736"/>
                <a:gd name="T35" fmla="*/ 0 h 716"/>
                <a:gd name="T36" fmla="*/ 736 w 736"/>
                <a:gd name="T37" fmla="*/ 96 h 716"/>
                <a:gd name="T38" fmla="*/ 719 w 736"/>
                <a:gd name="T39" fmla="*/ 108 h 716"/>
                <a:gd name="T40" fmla="*/ 720 w 736"/>
                <a:gd name="T41" fmla="*/ 108 h 716"/>
                <a:gd name="T42" fmla="*/ 680 w 736"/>
                <a:gd name="T43" fmla="*/ 132 h 716"/>
                <a:gd name="T44" fmla="*/ 680 w 736"/>
                <a:gd name="T45" fmla="*/ 132 h 716"/>
                <a:gd name="T46" fmla="*/ 671 w 736"/>
                <a:gd name="T47" fmla="*/ 140 h 716"/>
                <a:gd name="T48" fmla="*/ 672 w 736"/>
                <a:gd name="T49" fmla="*/ 140 h 716"/>
                <a:gd name="T50" fmla="*/ 664 w 736"/>
                <a:gd name="T51" fmla="*/ 145 h 716"/>
                <a:gd name="T52" fmla="*/ 559 w 736"/>
                <a:gd name="T53" fmla="*/ 304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6" h="716">
                  <a:moveTo>
                    <a:pt x="559" y="304"/>
                  </a:moveTo>
                  <a:cubicBezTo>
                    <a:pt x="555" y="314"/>
                    <a:pt x="551" y="324"/>
                    <a:pt x="547" y="333"/>
                  </a:cubicBezTo>
                  <a:cubicBezTo>
                    <a:pt x="519" y="402"/>
                    <a:pt x="468" y="451"/>
                    <a:pt x="403" y="485"/>
                  </a:cubicBezTo>
                  <a:cubicBezTo>
                    <a:pt x="353" y="510"/>
                    <a:pt x="300" y="528"/>
                    <a:pt x="250" y="551"/>
                  </a:cubicBezTo>
                  <a:cubicBezTo>
                    <a:pt x="203" y="573"/>
                    <a:pt x="158" y="597"/>
                    <a:pt x="126" y="639"/>
                  </a:cubicBezTo>
                  <a:cubicBezTo>
                    <a:pt x="108" y="662"/>
                    <a:pt x="100" y="688"/>
                    <a:pt x="96" y="716"/>
                  </a:cubicBezTo>
                  <a:cubicBezTo>
                    <a:pt x="64" y="716"/>
                    <a:pt x="32" y="716"/>
                    <a:pt x="0" y="716"/>
                  </a:cubicBezTo>
                  <a:cubicBezTo>
                    <a:pt x="3" y="698"/>
                    <a:pt x="20" y="692"/>
                    <a:pt x="30" y="680"/>
                  </a:cubicBezTo>
                  <a:cubicBezTo>
                    <a:pt x="49" y="657"/>
                    <a:pt x="71" y="635"/>
                    <a:pt x="94" y="615"/>
                  </a:cubicBezTo>
                  <a:cubicBezTo>
                    <a:pt x="107" y="603"/>
                    <a:pt x="127" y="594"/>
                    <a:pt x="128" y="571"/>
                  </a:cubicBezTo>
                  <a:cubicBezTo>
                    <a:pt x="159" y="561"/>
                    <a:pt x="190" y="552"/>
                    <a:pt x="220" y="542"/>
                  </a:cubicBezTo>
                  <a:cubicBezTo>
                    <a:pt x="320" y="507"/>
                    <a:pt x="380" y="436"/>
                    <a:pt x="412" y="338"/>
                  </a:cubicBezTo>
                  <a:cubicBezTo>
                    <a:pt x="418" y="317"/>
                    <a:pt x="425" y="296"/>
                    <a:pt x="431" y="276"/>
                  </a:cubicBezTo>
                  <a:cubicBezTo>
                    <a:pt x="433" y="276"/>
                    <a:pt x="436" y="278"/>
                    <a:pt x="436" y="277"/>
                  </a:cubicBezTo>
                  <a:cubicBezTo>
                    <a:pt x="461" y="255"/>
                    <a:pt x="485" y="232"/>
                    <a:pt x="509" y="209"/>
                  </a:cubicBezTo>
                  <a:cubicBezTo>
                    <a:pt x="556" y="163"/>
                    <a:pt x="605" y="118"/>
                    <a:pt x="651" y="71"/>
                  </a:cubicBezTo>
                  <a:cubicBezTo>
                    <a:pt x="672" y="49"/>
                    <a:pt x="697" y="30"/>
                    <a:pt x="716" y="7"/>
                  </a:cubicBezTo>
                  <a:cubicBezTo>
                    <a:pt x="721" y="0"/>
                    <a:pt x="728" y="0"/>
                    <a:pt x="736" y="0"/>
                  </a:cubicBezTo>
                  <a:cubicBezTo>
                    <a:pt x="736" y="32"/>
                    <a:pt x="736" y="64"/>
                    <a:pt x="736" y="96"/>
                  </a:cubicBezTo>
                  <a:cubicBezTo>
                    <a:pt x="729" y="99"/>
                    <a:pt x="722" y="100"/>
                    <a:pt x="719" y="108"/>
                  </a:cubicBezTo>
                  <a:cubicBezTo>
                    <a:pt x="720" y="108"/>
                    <a:pt x="720" y="108"/>
                    <a:pt x="720" y="108"/>
                  </a:cubicBezTo>
                  <a:cubicBezTo>
                    <a:pt x="703" y="111"/>
                    <a:pt x="692" y="122"/>
                    <a:pt x="680" y="132"/>
                  </a:cubicBezTo>
                  <a:cubicBezTo>
                    <a:pt x="680" y="132"/>
                    <a:pt x="680" y="132"/>
                    <a:pt x="680" y="132"/>
                  </a:cubicBezTo>
                  <a:cubicBezTo>
                    <a:pt x="676" y="134"/>
                    <a:pt x="672" y="135"/>
                    <a:pt x="671" y="140"/>
                  </a:cubicBezTo>
                  <a:cubicBezTo>
                    <a:pt x="672" y="140"/>
                    <a:pt x="672" y="140"/>
                    <a:pt x="672" y="140"/>
                  </a:cubicBezTo>
                  <a:cubicBezTo>
                    <a:pt x="668" y="140"/>
                    <a:pt x="666" y="142"/>
                    <a:pt x="664" y="145"/>
                  </a:cubicBezTo>
                  <a:cubicBezTo>
                    <a:pt x="610" y="186"/>
                    <a:pt x="579" y="241"/>
                    <a:pt x="559" y="304"/>
                  </a:cubicBezTo>
                  <a:close/>
                </a:path>
              </a:pathLst>
            </a:custGeom>
            <a:solidFill>
              <a:srgbClr val="FAD0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7A4DA7AF-510A-49DF-84E9-1B3F02291ED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77275" y="892175"/>
              <a:ext cx="466725" cy="382588"/>
            </a:xfrm>
            <a:custGeom>
              <a:avLst/>
              <a:gdLst>
                <a:gd name="T0" fmla="*/ 360 w 360"/>
                <a:gd name="T1" fmla="*/ 0 h 240"/>
                <a:gd name="T2" fmla="*/ 360 w 360"/>
                <a:gd name="T3" fmla="*/ 228 h 240"/>
                <a:gd name="T4" fmla="*/ 348 w 360"/>
                <a:gd name="T5" fmla="*/ 240 h 240"/>
                <a:gd name="T6" fmla="*/ 0 w 360"/>
                <a:gd name="T7" fmla="*/ 240 h 240"/>
                <a:gd name="T8" fmla="*/ 152 w 360"/>
                <a:gd name="T9" fmla="*/ 80 h 240"/>
                <a:gd name="T10" fmla="*/ 302 w 360"/>
                <a:gd name="T11" fmla="*/ 31 h 240"/>
                <a:gd name="T12" fmla="*/ 360 w 360"/>
                <a:gd name="T13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0" h="240">
                  <a:moveTo>
                    <a:pt x="360" y="0"/>
                  </a:moveTo>
                  <a:cubicBezTo>
                    <a:pt x="360" y="76"/>
                    <a:pt x="360" y="152"/>
                    <a:pt x="360" y="228"/>
                  </a:cubicBezTo>
                  <a:cubicBezTo>
                    <a:pt x="360" y="238"/>
                    <a:pt x="358" y="240"/>
                    <a:pt x="348" y="240"/>
                  </a:cubicBezTo>
                  <a:cubicBezTo>
                    <a:pt x="232" y="240"/>
                    <a:pt x="116" y="240"/>
                    <a:pt x="0" y="240"/>
                  </a:cubicBezTo>
                  <a:cubicBezTo>
                    <a:pt x="15" y="162"/>
                    <a:pt x="67" y="98"/>
                    <a:pt x="152" y="80"/>
                  </a:cubicBezTo>
                  <a:cubicBezTo>
                    <a:pt x="204" y="70"/>
                    <a:pt x="256" y="58"/>
                    <a:pt x="302" y="31"/>
                  </a:cubicBezTo>
                  <a:cubicBezTo>
                    <a:pt x="321" y="20"/>
                    <a:pt x="341" y="10"/>
                    <a:pt x="360" y="0"/>
                  </a:cubicBezTo>
                  <a:close/>
                </a:path>
              </a:pathLst>
            </a:custGeom>
            <a:solidFill>
              <a:srgbClr val="5A38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A28C0912-FE75-47E0-9D9D-C1F481F176A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599488" y="755650"/>
              <a:ext cx="544512" cy="519113"/>
            </a:xfrm>
            <a:custGeom>
              <a:avLst/>
              <a:gdLst>
                <a:gd name="T0" fmla="*/ 420 w 420"/>
                <a:gd name="T1" fmla="*/ 85 h 325"/>
                <a:gd name="T2" fmla="*/ 362 w 420"/>
                <a:gd name="T3" fmla="*/ 116 h 325"/>
                <a:gd name="T4" fmla="*/ 212 w 420"/>
                <a:gd name="T5" fmla="*/ 165 h 325"/>
                <a:gd name="T6" fmla="*/ 60 w 420"/>
                <a:gd name="T7" fmla="*/ 325 h 325"/>
                <a:gd name="T8" fmla="*/ 0 w 420"/>
                <a:gd name="T9" fmla="*/ 325 h 325"/>
                <a:gd name="T10" fmla="*/ 48 w 420"/>
                <a:gd name="T11" fmla="*/ 195 h 325"/>
                <a:gd name="T12" fmla="*/ 72 w 420"/>
                <a:gd name="T13" fmla="*/ 139 h 325"/>
                <a:gd name="T14" fmla="*/ 206 w 420"/>
                <a:gd name="T15" fmla="*/ 57 h 325"/>
                <a:gd name="T16" fmla="*/ 331 w 420"/>
                <a:gd name="T17" fmla="*/ 34 h 325"/>
                <a:gd name="T18" fmla="*/ 399 w 420"/>
                <a:gd name="T19" fmla="*/ 8 h 325"/>
                <a:gd name="T20" fmla="*/ 420 w 420"/>
                <a:gd name="T21" fmla="*/ 1 h 325"/>
                <a:gd name="T22" fmla="*/ 420 w 420"/>
                <a:gd name="T23" fmla="*/ 8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0" h="325">
                  <a:moveTo>
                    <a:pt x="420" y="85"/>
                  </a:moveTo>
                  <a:cubicBezTo>
                    <a:pt x="401" y="95"/>
                    <a:pt x="381" y="105"/>
                    <a:pt x="362" y="116"/>
                  </a:cubicBezTo>
                  <a:cubicBezTo>
                    <a:pt x="316" y="143"/>
                    <a:pt x="264" y="155"/>
                    <a:pt x="212" y="165"/>
                  </a:cubicBezTo>
                  <a:cubicBezTo>
                    <a:pt x="127" y="183"/>
                    <a:pt x="75" y="247"/>
                    <a:pt x="60" y="325"/>
                  </a:cubicBezTo>
                  <a:cubicBezTo>
                    <a:pt x="40" y="325"/>
                    <a:pt x="20" y="325"/>
                    <a:pt x="0" y="325"/>
                  </a:cubicBezTo>
                  <a:cubicBezTo>
                    <a:pt x="19" y="283"/>
                    <a:pt x="29" y="237"/>
                    <a:pt x="48" y="195"/>
                  </a:cubicBezTo>
                  <a:cubicBezTo>
                    <a:pt x="56" y="176"/>
                    <a:pt x="61" y="156"/>
                    <a:pt x="72" y="139"/>
                  </a:cubicBezTo>
                  <a:cubicBezTo>
                    <a:pt x="104" y="91"/>
                    <a:pt x="152" y="69"/>
                    <a:pt x="206" y="57"/>
                  </a:cubicBezTo>
                  <a:cubicBezTo>
                    <a:pt x="247" y="48"/>
                    <a:pt x="290" y="46"/>
                    <a:pt x="331" y="34"/>
                  </a:cubicBezTo>
                  <a:cubicBezTo>
                    <a:pt x="354" y="27"/>
                    <a:pt x="377" y="19"/>
                    <a:pt x="399" y="8"/>
                  </a:cubicBezTo>
                  <a:cubicBezTo>
                    <a:pt x="406" y="4"/>
                    <a:pt x="412" y="0"/>
                    <a:pt x="420" y="1"/>
                  </a:cubicBezTo>
                  <a:cubicBezTo>
                    <a:pt x="420" y="29"/>
                    <a:pt x="420" y="57"/>
                    <a:pt x="420" y="85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0" name="Freeform 9">
              <a:extLst>
                <a:ext uri="{FF2B5EF4-FFF2-40B4-BE49-F238E27FC236}">
                  <a16:creationId xmlns:a16="http://schemas.microsoft.com/office/drawing/2014/main" id="{EAFA9ED9-F6BA-4C7C-A91A-243FA8857D0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48713" y="0"/>
              <a:ext cx="395287" cy="576263"/>
            </a:xfrm>
            <a:custGeom>
              <a:avLst/>
              <a:gdLst>
                <a:gd name="T0" fmla="*/ 305 w 305"/>
                <a:gd name="T1" fmla="*/ 83 h 361"/>
                <a:gd name="T2" fmla="*/ 285 w 305"/>
                <a:gd name="T3" fmla="*/ 90 h 361"/>
                <a:gd name="T4" fmla="*/ 220 w 305"/>
                <a:gd name="T5" fmla="*/ 154 h 361"/>
                <a:gd name="T6" fmla="*/ 78 w 305"/>
                <a:gd name="T7" fmla="*/ 292 h 361"/>
                <a:gd name="T8" fmla="*/ 5 w 305"/>
                <a:gd name="T9" fmla="*/ 360 h 361"/>
                <a:gd name="T10" fmla="*/ 0 w 305"/>
                <a:gd name="T11" fmla="*/ 359 h 361"/>
                <a:gd name="T12" fmla="*/ 215 w 305"/>
                <a:gd name="T13" fmla="*/ 39 h 361"/>
                <a:gd name="T14" fmla="*/ 305 w 305"/>
                <a:gd name="T15" fmla="*/ 0 h 361"/>
                <a:gd name="T16" fmla="*/ 305 w 305"/>
                <a:gd name="T17" fmla="*/ 83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5" h="361">
                  <a:moveTo>
                    <a:pt x="305" y="83"/>
                  </a:moveTo>
                  <a:cubicBezTo>
                    <a:pt x="297" y="83"/>
                    <a:pt x="290" y="83"/>
                    <a:pt x="285" y="90"/>
                  </a:cubicBezTo>
                  <a:cubicBezTo>
                    <a:pt x="266" y="113"/>
                    <a:pt x="241" y="132"/>
                    <a:pt x="220" y="154"/>
                  </a:cubicBezTo>
                  <a:cubicBezTo>
                    <a:pt x="174" y="201"/>
                    <a:pt x="125" y="246"/>
                    <a:pt x="78" y="292"/>
                  </a:cubicBezTo>
                  <a:cubicBezTo>
                    <a:pt x="54" y="315"/>
                    <a:pt x="30" y="338"/>
                    <a:pt x="5" y="360"/>
                  </a:cubicBezTo>
                  <a:cubicBezTo>
                    <a:pt x="5" y="361"/>
                    <a:pt x="2" y="359"/>
                    <a:pt x="0" y="359"/>
                  </a:cubicBezTo>
                  <a:cubicBezTo>
                    <a:pt x="27" y="222"/>
                    <a:pt x="84" y="106"/>
                    <a:pt x="215" y="39"/>
                  </a:cubicBezTo>
                  <a:cubicBezTo>
                    <a:pt x="244" y="24"/>
                    <a:pt x="272" y="6"/>
                    <a:pt x="305" y="0"/>
                  </a:cubicBezTo>
                  <a:cubicBezTo>
                    <a:pt x="305" y="27"/>
                    <a:pt x="305" y="55"/>
                    <a:pt x="305" y="83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id="{7D5D18FC-71F7-4230-B390-FC518DF111F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97825" y="1042988"/>
              <a:ext cx="357187" cy="231775"/>
            </a:xfrm>
            <a:custGeom>
              <a:avLst/>
              <a:gdLst>
                <a:gd name="T0" fmla="*/ 276 w 276"/>
                <a:gd name="T1" fmla="*/ 0 h 145"/>
                <a:gd name="T2" fmla="*/ 242 w 276"/>
                <a:gd name="T3" fmla="*/ 44 h 145"/>
                <a:gd name="T4" fmla="*/ 178 w 276"/>
                <a:gd name="T5" fmla="*/ 109 h 145"/>
                <a:gd name="T6" fmla="*/ 148 w 276"/>
                <a:gd name="T7" fmla="*/ 145 h 145"/>
                <a:gd name="T8" fmla="*/ 0 w 276"/>
                <a:gd name="T9" fmla="*/ 145 h 145"/>
                <a:gd name="T10" fmla="*/ 75 w 276"/>
                <a:gd name="T11" fmla="*/ 81 h 145"/>
                <a:gd name="T12" fmla="*/ 276 w 276"/>
                <a:gd name="T13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6" h="145">
                  <a:moveTo>
                    <a:pt x="276" y="0"/>
                  </a:moveTo>
                  <a:cubicBezTo>
                    <a:pt x="275" y="23"/>
                    <a:pt x="255" y="32"/>
                    <a:pt x="242" y="44"/>
                  </a:cubicBezTo>
                  <a:cubicBezTo>
                    <a:pt x="219" y="64"/>
                    <a:pt x="197" y="86"/>
                    <a:pt x="178" y="109"/>
                  </a:cubicBezTo>
                  <a:cubicBezTo>
                    <a:pt x="168" y="121"/>
                    <a:pt x="151" y="127"/>
                    <a:pt x="148" y="145"/>
                  </a:cubicBezTo>
                  <a:cubicBezTo>
                    <a:pt x="99" y="145"/>
                    <a:pt x="49" y="145"/>
                    <a:pt x="0" y="145"/>
                  </a:cubicBezTo>
                  <a:cubicBezTo>
                    <a:pt x="19" y="117"/>
                    <a:pt x="47" y="99"/>
                    <a:pt x="75" y="81"/>
                  </a:cubicBezTo>
                  <a:cubicBezTo>
                    <a:pt x="137" y="42"/>
                    <a:pt x="204" y="16"/>
                    <a:pt x="276" y="0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" name="Freeform 11">
              <a:extLst>
                <a:ext uri="{FF2B5EF4-FFF2-40B4-BE49-F238E27FC236}">
                  <a16:creationId xmlns:a16="http://schemas.microsoft.com/office/drawing/2014/main" id="{D1B841A0-93DC-432A-B192-3C517F25BB4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913813" y="285750"/>
              <a:ext cx="230187" cy="331788"/>
            </a:xfrm>
            <a:custGeom>
              <a:avLst/>
              <a:gdLst>
                <a:gd name="T0" fmla="*/ 161 w 177"/>
                <a:gd name="T1" fmla="*/ 12 h 208"/>
                <a:gd name="T2" fmla="*/ 121 w 177"/>
                <a:gd name="T3" fmla="*/ 36 h 208"/>
                <a:gd name="T4" fmla="*/ 121 w 177"/>
                <a:gd name="T5" fmla="*/ 36 h 208"/>
                <a:gd name="T6" fmla="*/ 113 w 177"/>
                <a:gd name="T7" fmla="*/ 44 h 208"/>
                <a:gd name="T8" fmla="*/ 105 w 177"/>
                <a:gd name="T9" fmla="*/ 49 h 208"/>
                <a:gd name="T10" fmla="*/ 0 w 177"/>
                <a:gd name="T11" fmla="*/ 208 h 208"/>
                <a:gd name="T12" fmla="*/ 36 w 177"/>
                <a:gd name="T13" fmla="*/ 190 h 208"/>
                <a:gd name="T14" fmla="*/ 119 w 177"/>
                <a:gd name="T15" fmla="*/ 131 h 208"/>
                <a:gd name="T16" fmla="*/ 177 w 177"/>
                <a:gd name="T17" fmla="*/ 64 h 208"/>
                <a:gd name="T18" fmla="*/ 177 w 177"/>
                <a:gd name="T19" fmla="*/ 16 h 208"/>
                <a:gd name="T20" fmla="*/ 177 w 177"/>
                <a:gd name="T21" fmla="*/ 0 h 208"/>
                <a:gd name="T22" fmla="*/ 161 w 177"/>
                <a:gd name="T23" fmla="*/ 1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7" h="208">
                  <a:moveTo>
                    <a:pt x="161" y="12"/>
                  </a:moveTo>
                  <a:cubicBezTo>
                    <a:pt x="144" y="15"/>
                    <a:pt x="133" y="26"/>
                    <a:pt x="121" y="36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17" y="38"/>
                    <a:pt x="113" y="39"/>
                    <a:pt x="113" y="44"/>
                  </a:cubicBezTo>
                  <a:cubicBezTo>
                    <a:pt x="109" y="44"/>
                    <a:pt x="107" y="46"/>
                    <a:pt x="105" y="49"/>
                  </a:cubicBezTo>
                  <a:cubicBezTo>
                    <a:pt x="51" y="90"/>
                    <a:pt x="20" y="145"/>
                    <a:pt x="0" y="208"/>
                  </a:cubicBezTo>
                  <a:cubicBezTo>
                    <a:pt x="14" y="206"/>
                    <a:pt x="25" y="198"/>
                    <a:pt x="36" y="190"/>
                  </a:cubicBezTo>
                  <a:cubicBezTo>
                    <a:pt x="64" y="171"/>
                    <a:pt x="92" y="151"/>
                    <a:pt x="119" y="131"/>
                  </a:cubicBezTo>
                  <a:cubicBezTo>
                    <a:pt x="143" y="113"/>
                    <a:pt x="177" y="103"/>
                    <a:pt x="177" y="64"/>
                  </a:cubicBezTo>
                  <a:cubicBezTo>
                    <a:pt x="177" y="48"/>
                    <a:pt x="177" y="32"/>
                    <a:pt x="177" y="16"/>
                  </a:cubicBezTo>
                  <a:cubicBezTo>
                    <a:pt x="177" y="11"/>
                    <a:pt x="177" y="6"/>
                    <a:pt x="177" y="0"/>
                  </a:cubicBezTo>
                  <a:cubicBezTo>
                    <a:pt x="170" y="3"/>
                    <a:pt x="163" y="4"/>
                    <a:pt x="161" y="12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23" name="Grupo 22">
            <a:extLst>
              <a:ext uri="{FF2B5EF4-FFF2-40B4-BE49-F238E27FC236}">
                <a16:creationId xmlns:a16="http://schemas.microsoft.com/office/drawing/2014/main" id="{88E5E9D6-3D39-4417-923A-A883B1E36A0F}"/>
              </a:ext>
            </a:extLst>
          </p:cNvPr>
          <p:cNvGrpSpPr/>
          <p:nvPr/>
        </p:nvGrpSpPr>
        <p:grpSpPr>
          <a:xfrm rot="16200000" flipV="1">
            <a:off x="69288" y="-69288"/>
            <a:ext cx="1235201" cy="1373777"/>
            <a:chOff x="7997825" y="0"/>
            <a:chExt cx="1146175" cy="1274763"/>
          </a:xfrm>
        </p:grpSpPr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C04FC5D1-B0F7-41DA-98AB-43656509845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13738" y="387350"/>
              <a:ext cx="830262" cy="887413"/>
            </a:xfrm>
            <a:custGeom>
              <a:avLst/>
              <a:gdLst>
                <a:gd name="T0" fmla="*/ 220 w 640"/>
                <a:gd name="T1" fmla="*/ 556 h 556"/>
                <a:gd name="T2" fmla="*/ 0 w 640"/>
                <a:gd name="T3" fmla="*/ 556 h 556"/>
                <a:gd name="T4" fmla="*/ 30 w 640"/>
                <a:gd name="T5" fmla="*/ 479 h 556"/>
                <a:gd name="T6" fmla="*/ 154 w 640"/>
                <a:gd name="T7" fmla="*/ 391 h 556"/>
                <a:gd name="T8" fmla="*/ 307 w 640"/>
                <a:gd name="T9" fmla="*/ 325 h 556"/>
                <a:gd name="T10" fmla="*/ 451 w 640"/>
                <a:gd name="T11" fmla="*/ 173 h 556"/>
                <a:gd name="T12" fmla="*/ 463 w 640"/>
                <a:gd name="T13" fmla="*/ 144 h 556"/>
                <a:gd name="T14" fmla="*/ 499 w 640"/>
                <a:gd name="T15" fmla="*/ 126 h 556"/>
                <a:gd name="T16" fmla="*/ 582 w 640"/>
                <a:gd name="T17" fmla="*/ 67 h 556"/>
                <a:gd name="T18" fmla="*/ 640 w 640"/>
                <a:gd name="T19" fmla="*/ 0 h 556"/>
                <a:gd name="T20" fmla="*/ 640 w 640"/>
                <a:gd name="T21" fmla="*/ 232 h 556"/>
                <a:gd name="T22" fmla="*/ 619 w 640"/>
                <a:gd name="T23" fmla="*/ 239 h 556"/>
                <a:gd name="T24" fmla="*/ 551 w 640"/>
                <a:gd name="T25" fmla="*/ 265 h 556"/>
                <a:gd name="T26" fmla="*/ 426 w 640"/>
                <a:gd name="T27" fmla="*/ 288 h 556"/>
                <a:gd name="T28" fmla="*/ 292 w 640"/>
                <a:gd name="T29" fmla="*/ 370 h 556"/>
                <a:gd name="T30" fmla="*/ 268 w 640"/>
                <a:gd name="T31" fmla="*/ 426 h 556"/>
                <a:gd name="T32" fmla="*/ 220 w 640"/>
                <a:gd name="T33" fmla="*/ 556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40" h="556">
                  <a:moveTo>
                    <a:pt x="220" y="556"/>
                  </a:moveTo>
                  <a:cubicBezTo>
                    <a:pt x="147" y="556"/>
                    <a:pt x="73" y="556"/>
                    <a:pt x="0" y="556"/>
                  </a:cubicBezTo>
                  <a:cubicBezTo>
                    <a:pt x="4" y="528"/>
                    <a:pt x="12" y="502"/>
                    <a:pt x="30" y="479"/>
                  </a:cubicBezTo>
                  <a:cubicBezTo>
                    <a:pt x="62" y="437"/>
                    <a:pt x="107" y="413"/>
                    <a:pt x="154" y="391"/>
                  </a:cubicBezTo>
                  <a:cubicBezTo>
                    <a:pt x="204" y="368"/>
                    <a:pt x="257" y="350"/>
                    <a:pt x="307" y="325"/>
                  </a:cubicBezTo>
                  <a:cubicBezTo>
                    <a:pt x="372" y="291"/>
                    <a:pt x="423" y="242"/>
                    <a:pt x="451" y="173"/>
                  </a:cubicBezTo>
                  <a:cubicBezTo>
                    <a:pt x="455" y="164"/>
                    <a:pt x="459" y="154"/>
                    <a:pt x="463" y="144"/>
                  </a:cubicBezTo>
                  <a:cubicBezTo>
                    <a:pt x="477" y="142"/>
                    <a:pt x="488" y="134"/>
                    <a:pt x="499" y="126"/>
                  </a:cubicBezTo>
                  <a:cubicBezTo>
                    <a:pt x="527" y="107"/>
                    <a:pt x="555" y="87"/>
                    <a:pt x="582" y="67"/>
                  </a:cubicBezTo>
                  <a:cubicBezTo>
                    <a:pt x="606" y="49"/>
                    <a:pt x="640" y="39"/>
                    <a:pt x="640" y="0"/>
                  </a:cubicBezTo>
                  <a:cubicBezTo>
                    <a:pt x="640" y="78"/>
                    <a:pt x="640" y="155"/>
                    <a:pt x="640" y="232"/>
                  </a:cubicBezTo>
                  <a:cubicBezTo>
                    <a:pt x="632" y="231"/>
                    <a:pt x="626" y="235"/>
                    <a:pt x="619" y="239"/>
                  </a:cubicBezTo>
                  <a:cubicBezTo>
                    <a:pt x="597" y="250"/>
                    <a:pt x="574" y="258"/>
                    <a:pt x="551" y="265"/>
                  </a:cubicBezTo>
                  <a:cubicBezTo>
                    <a:pt x="510" y="277"/>
                    <a:pt x="467" y="279"/>
                    <a:pt x="426" y="288"/>
                  </a:cubicBezTo>
                  <a:cubicBezTo>
                    <a:pt x="372" y="300"/>
                    <a:pt x="324" y="322"/>
                    <a:pt x="292" y="370"/>
                  </a:cubicBezTo>
                  <a:cubicBezTo>
                    <a:pt x="281" y="387"/>
                    <a:pt x="276" y="407"/>
                    <a:pt x="268" y="426"/>
                  </a:cubicBezTo>
                  <a:cubicBezTo>
                    <a:pt x="249" y="468"/>
                    <a:pt x="239" y="514"/>
                    <a:pt x="220" y="556"/>
                  </a:cubicBezTo>
                  <a:close/>
                </a:path>
              </a:pathLst>
            </a:custGeom>
            <a:solidFill>
              <a:srgbClr val="EDBC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E50F13A7-1A93-444D-B0DB-A2F38F22553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189913" y="131763"/>
              <a:ext cx="954087" cy="1143000"/>
            </a:xfrm>
            <a:custGeom>
              <a:avLst/>
              <a:gdLst>
                <a:gd name="T0" fmla="*/ 559 w 736"/>
                <a:gd name="T1" fmla="*/ 304 h 716"/>
                <a:gd name="T2" fmla="*/ 547 w 736"/>
                <a:gd name="T3" fmla="*/ 333 h 716"/>
                <a:gd name="T4" fmla="*/ 403 w 736"/>
                <a:gd name="T5" fmla="*/ 485 h 716"/>
                <a:gd name="T6" fmla="*/ 250 w 736"/>
                <a:gd name="T7" fmla="*/ 551 h 716"/>
                <a:gd name="T8" fmla="*/ 126 w 736"/>
                <a:gd name="T9" fmla="*/ 639 h 716"/>
                <a:gd name="T10" fmla="*/ 96 w 736"/>
                <a:gd name="T11" fmla="*/ 716 h 716"/>
                <a:gd name="T12" fmla="*/ 0 w 736"/>
                <a:gd name="T13" fmla="*/ 716 h 716"/>
                <a:gd name="T14" fmla="*/ 30 w 736"/>
                <a:gd name="T15" fmla="*/ 680 h 716"/>
                <a:gd name="T16" fmla="*/ 94 w 736"/>
                <a:gd name="T17" fmla="*/ 615 h 716"/>
                <a:gd name="T18" fmla="*/ 128 w 736"/>
                <a:gd name="T19" fmla="*/ 571 h 716"/>
                <a:gd name="T20" fmla="*/ 220 w 736"/>
                <a:gd name="T21" fmla="*/ 542 h 716"/>
                <a:gd name="T22" fmla="*/ 412 w 736"/>
                <a:gd name="T23" fmla="*/ 338 h 716"/>
                <a:gd name="T24" fmla="*/ 431 w 736"/>
                <a:gd name="T25" fmla="*/ 276 h 716"/>
                <a:gd name="T26" fmla="*/ 436 w 736"/>
                <a:gd name="T27" fmla="*/ 277 h 716"/>
                <a:gd name="T28" fmla="*/ 509 w 736"/>
                <a:gd name="T29" fmla="*/ 209 h 716"/>
                <a:gd name="T30" fmla="*/ 651 w 736"/>
                <a:gd name="T31" fmla="*/ 71 h 716"/>
                <a:gd name="T32" fmla="*/ 716 w 736"/>
                <a:gd name="T33" fmla="*/ 7 h 716"/>
                <a:gd name="T34" fmla="*/ 736 w 736"/>
                <a:gd name="T35" fmla="*/ 0 h 716"/>
                <a:gd name="T36" fmla="*/ 736 w 736"/>
                <a:gd name="T37" fmla="*/ 96 h 716"/>
                <a:gd name="T38" fmla="*/ 719 w 736"/>
                <a:gd name="T39" fmla="*/ 108 h 716"/>
                <a:gd name="T40" fmla="*/ 720 w 736"/>
                <a:gd name="T41" fmla="*/ 108 h 716"/>
                <a:gd name="T42" fmla="*/ 680 w 736"/>
                <a:gd name="T43" fmla="*/ 132 h 716"/>
                <a:gd name="T44" fmla="*/ 680 w 736"/>
                <a:gd name="T45" fmla="*/ 132 h 716"/>
                <a:gd name="T46" fmla="*/ 671 w 736"/>
                <a:gd name="T47" fmla="*/ 140 h 716"/>
                <a:gd name="T48" fmla="*/ 672 w 736"/>
                <a:gd name="T49" fmla="*/ 140 h 716"/>
                <a:gd name="T50" fmla="*/ 664 w 736"/>
                <a:gd name="T51" fmla="*/ 145 h 716"/>
                <a:gd name="T52" fmla="*/ 559 w 736"/>
                <a:gd name="T53" fmla="*/ 304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6" h="716">
                  <a:moveTo>
                    <a:pt x="559" y="304"/>
                  </a:moveTo>
                  <a:cubicBezTo>
                    <a:pt x="555" y="314"/>
                    <a:pt x="551" y="324"/>
                    <a:pt x="547" y="333"/>
                  </a:cubicBezTo>
                  <a:cubicBezTo>
                    <a:pt x="519" y="402"/>
                    <a:pt x="468" y="451"/>
                    <a:pt x="403" y="485"/>
                  </a:cubicBezTo>
                  <a:cubicBezTo>
                    <a:pt x="353" y="510"/>
                    <a:pt x="300" y="528"/>
                    <a:pt x="250" y="551"/>
                  </a:cubicBezTo>
                  <a:cubicBezTo>
                    <a:pt x="203" y="573"/>
                    <a:pt x="158" y="597"/>
                    <a:pt x="126" y="639"/>
                  </a:cubicBezTo>
                  <a:cubicBezTo>
                    <a:pt x="108" y="662"/>
                    <a:pt x="100" y="688"/>
                    <a:pt x="96" y="716"/>
                  </a:cubicBezTo>
                  <a:cubicBezTo>
                    <a:pt x="64" y="716"/>
                    <a:pt x="32" y="716"/>
                    <a:pt x="0" y="716"/>
                  </a:cubicBezTo>
                  <a:cubicBezTo>
                    <a:pt x="3" y="698"/>
                    <a:pt x="20" y="692"/>
                    <a:pt x="30" y="680"/>
                  </a:cubicBezTo>
                  <a:cubicBezTo>
                    <a:pt x="49" y="657"/>
                    <a:pt x="71" y="635"/>
                    <a:pt x="94" y="615"/>
                  </a:cubicBezTo>
                  <a:cubicBezTo>
                    <a:pt x="107" y="603"/>
                    <a:pt x="127" y="594"/>
                    <a:pt x="128" y="571"/>
                  </a:cubicBezTo>
                  <a:cubicBezTo>
                    <a:pt x="159" y="561"/>
                    <a:pt x="190" y="552"/>
                    <a:pt x="220" y="542"/>
                  </a:cubicBezTo>
                  <a:cubicBezTo>
                    <a:pt x="320" y="507"/>
                    <a:pt x="380" y="436"/>
                    <a:pt x="412" y="338"/>
                  </a:cubicBezTo>
                  <a:cubicBezTo>
                    <a:pt x="418" y="317"/>
                    <a:pt x="425" y="296"/>
                    <a:pt x="431" y="276"/>
                  </a:cubicBezTo>
                  <a:cubicBezTo>
                    <a:pt x="433" y="276"/>
                    <a:pt x="436" y="278"/>
                    <a:pt x="436" y="277"/>
                  </a:cubicBezTo>
                  <a:cubicBezTo>
                    <a:pt x="461" y="255"/>
                    <a:pt x="485" y="232"/>
                    <a:pt x="509" y="209"/>
                  </a:cubicBezTo>
                  <a:cubicBezTo>
                    <a:pt x="556" y="163"/>
                    <a:pt x="605" y="118"/>
                    <a:pt x="651" y="71"/>
                  </a:cubicBezTo>
                  <a:cubicBezTo>
                    <a:pt x="672" y="49"/>
                    <a:pt x="697" y="30"/>
                    <a:pt x="716" y="7"/>
                  </a:cubicBezTo>
                  <a:cubicBezTo>
                    <a:pt x="721" y="0"/>
                    <a:pt x="728" y="0"/>
                    <a:pt x="736" y="0"/>
                  </a:cubicBezTo>
                  <a:cubicBezTo>
                    <a:pt x="736" y="32"/>
                    <a:pt x="736" y="64"/>
                    <a:pt x="736" y="96"/>
                  </a:cubicBezTo>
                  <a:cubicBezTo>
                    <a:pt x="729" y="99"/>
                    <a:pt x="722" y="100"/>
                    <a:pt x="719" y="108"/>
                  </a:cubicBezTo>
                  <a:cubicBezTo>
                    <a:pt x="720" y="108"/>
                    <a:pt x="720" y="108"/>
                    <a:pt x="720" y="108"/>
                  </a:cubicBezTo>
                  <a:cubicBezTo>
                    <a:pt x="703" y="111"/>
                    <a:pt x="692" y="122"/>
                    <a:pt x="680" y="132"/>
                  </a:cubicBezTo>
                  <a:cubicBezTo>
                    <a:pt x="680" y="132"/>
                    <a:pt x="680" y="132"/>
                    <a:pt x="680" y="132"/>
                  </a:cubicBezTo>
                  <a:cubicBezTo>
                    <a:pt x="676" y="134"/>
                    <a:pt x="672" y="135"/>
                    <a:pt x="671" y="140"/>
                  </a:cubicBezTo>
                  <a:cubicBezTo>
                    <a:pt x="672" y="140"/>
                    <a:pt x="672" y="140"/>
                    <a:pt x="672" y="140"/>
                  </a:cubicBezTo>
                  <a:cubicBezTo>
                    <a:pt x="668" y="140"/>
                    <a:pt x="666" y="142"/>
                    <a:pt x="664" y="145"/>
                  </a:cubicBezTo>
                  <a:cubicBezTo>
                    <a:pt x="610" y="186"/>
                    <a:pt x="579" y="241"/>
                    <a:pt x="559" y="304"/>
                  </a:cubicBezTo>
                  <a:close/>
                </a:path>
              </a:pathLst>
            </a:custGeom>
            <a:solidFill>
              <a:srgbClr val="FAD0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1B139ED5-CA36-4201-A9B8-A49F595AB7C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77275" y="892175"/>
              <a:ext cx="466725" cy="382588"/>
            </a:xfrm>
            <a:custGeom>
              <a:avLst/>
              <a:gdLst>
                <a:gd name="T0" fmla="*/ 360 w 360"/>
                <a:gd name="T1" fmla="*/ 0 h 240"/>
                <a:gd name="T2" fmla="*/ 360 w 360"/>
                <a:gd name="T3" fmla="*/ 228 h 240"/>
                <a:gd name="T4" fmla="*/ 348 w 360"/>
                <a:gd name="T5" fmla="*/ 240 h 240"/>
                <a:gd name="T6" fmla="*/ 0 w 360"/>
                <a:gd name="T7" fmla="*/ 240 h 240"/>
                <a:gd name="T8" fmla="*/ 152 w 360"/>
                <a:gd name="T9" fmla="*/ 80 h 240"/>
                <a:gd name="T10" fmla="*/ 302 w 360"/>
                <a:gd name="T11" fmla="*/ 31 h 240"/>
                <a:gd name="T12" fmla="*/ 360 w 360"/>
                <a:gd name="T13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0" h="240">
                  <a:moveTo>
                    <a:pt x="360" y="0"/>
                  </a:moveTo>
                  <a:cubicBezTo>
                    <a:pt x="360" y="76"/>
                    <a:pt x="360" y="152"/>
                    <a:pt x="360" y="228"/>
                  </a:cubicBezTo>
                  <a:cubicBezTo>
                    <a:pt x="360" y="238"/>
                    <a:pt x="358" y="240"/>
                    <a:pt x="348" y="240"/>
                  </a:cubicBezTo>
                  <a:cubicBezTo>
                    <a:pt x="232" y="240"/>
                    <a:pt x="116" y="240"/>
                    <a:pt x="0" y="240"/>
                  </a:cubicBezTo>
                  <a:cubicBezTo>
                    <a:pt x="15" y="162"/>
                    <a:pt x="67" y="98"/>
                    <a:pt x="152" y="80"/>
                  </a:cubicBezTo>
                  <a:cubicBezTo>
                    <a:pt x="204" y="70"/>
                    <a:pt x="256" y="58"/>
                    <a:pt x="302" y="31"/>
                  </a:cubicBezTo>
                  <a:cubicBezTo>
                    <a:pt x="321" y="20"/>
                    <a:pt x="341" y="10"/>
                    <a:pt x="360" y="0"/>
                  </a:cubicBezTo>
                  <a:close/>
                </a:path>
              </a:pathLst>
            </a:custGeom>
            <a:solidFill>
              <a:srgbClr val="5A38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7" name="Freeform 8">
              <a:extLst>
                <a:ext uri="{FF2B5EF4-FFF2-40B4-BE49-F238E27FC236}">
                  <a16:creationId xmlns:a16="http://schemas.microsoft.com/office/drawing/2014/main" id="{6D0FF6A4-C701-4920-9A67-20F39C2A060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599488" y="755650"/>
              <a:ext cx="544512" cy="519113"/>
            </a:xfrm>
            <a:custGeom>
              <a:avLst/>
              <a:gdLst>
                <a:gd name="T0" fmla="*/ 420 w 420"/>
                <a:gd name="T1" fmla="*/ 85 h 325"/>
                <a:gd name="T2" fmla="*/ 362 w 420"/>
                <a:gd name="T3" fmla="*/ 116 h 325"/>
                <a:gd name="T4" fmla="*/ 212 w 420"/>
                <a:gd name="T5" fmla="*/ 165 h 325"/>
                <a:gd name="T6" fmla="*/ 60 w 420"/>
                <a:gd name="T7" fmla="*/ 325 h 325"/>
                <a:gd name="T8" fmla="*/ 0 w 420"/>
                <a:gd name="T9" fmla="*/ 325 h 325"/>
                <a:gd name="T10" fmla="*/ 48 w 420"/>
                <a:gd name="T11" fmla="*/ 195 h 325"/>
                <a:gd name="T12" fmla="*/ 72 w 420"/>
                <a:gd name="T13" fmla="*/ 139 h 325"/>
                <a:gd name="T14" fmla="*/ 206 w 420"/>
                <a:gd name="T15" fmla="*/ 57 h 325"/>
                <a:gd name="T16" fmla="*/ 331 w 420"/>
                <a:gd name="T17" fmla="*/ 34 h 325"/>
                <a:gd name="T18" fmla="*/ 399 w 420"/>
                <a:gd name="T19" fmla="*/ 8 h 325"/>
                <a:gd name="T20" fmla="*/ 420 w 420"/>
                <a:gd name="T21" fmla="*/ 1 h 325"/>
                <a:gd name="T22" fmla="*/ 420 w 420"/>
                <a:gd name="T23" fmla="*/ 8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0" h="325">
                  <a:moveTo>
                    <a:pt x="420" y="85"/>
                  </a:moveTo>
                  <a:cubicBezTo>
                    <a:pt x="401" y="95"/>
                    <a:pt x="381" y="105"/>
                    <a:pt x="362" y="116"/>
                  </a:cubicBezTo>
                  <a:cubicBezTo>
                    <a:pt x="316" y="143"/>
                    <a:pt x="264" y="155"/>
                    <a:pt x="212" y="165"/>
                  </a:cubicBezTo>
                  <a:cubicBezTo>
                    <a:pt x="127" y="183"/>
                    <a:pt x="75" y="247"/>
                    <a:pt x="60" y="325"/>
                  </a:cubicBezTo>
                  <a:cubicBezTo>
                    <a:pt x="40" y="325"/>
                    <a:pt x="20" y="325"/>
                    <a:pt x="0" y="325"/>
                  </a:cubicBezTo>
                  <a:cubicBezTo>
                    <a:pt x="19" y="283"/>
                    <a:pt x="29" y="237"/>
                    <a:pt x="48" y="195"/>
                  </a:cubicBezTo>
                  <a:cubicBezTo>
                    <a:pt x="56" y="176"/>
                    <a:pt x="61" y="156"/>
                    <a:pt x="72" y="139"/>
                  </a:cubicBezTo>
                  <a:cubicBezTo>
                    <a:pt x="104" y="91"/>
                    <a:pt x="152" y="69"/>
                    <a:pt x="206" y="57"/>
                  </a:cubicBezTo>
                  <a:cubicBezTo>
                    <a:pt x="247" y="48"/>
                    <a:pt x="290" y="46"/>
                    <a:pt x="331" y="34"/>
                  </a:cubicBezTo>
                  <a:cubicBezTo>
                    <a:pt x="354" y="27"/>
                    <a:pt x="377" y="19"/>
                    <a:pt x="399" y="8"/>
                  </a:cubicBezTo>
                  <a:cubicBezTo>
                    <a:pt x="406" y="4"/>
                    <a:pt x="412" y="0"/>
                    <a:pt x="420" y="1"/>
                  </a:cubicBezTo>
                  <a:cubicBezTo>
                    <a:pt x="420" y="29"/>
                    <a:pt x="420" y="57"/>
                    <a:pt x="420" y="85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E238467F-5DC8-4C76-8B1D-402689FEDC7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48713" y="0"/>
              <a:ext cx="395287" cy="576263"/>
            </a:xfrm>
            <a:custGeom>
              <a:avLst/>
              <a:gdLst>
                <a:gd name="T0" fmla="*/ 305 w 305"/>
                <a:gd name="T1" fmla="*/ 83 h 361"/>
                <a:gd name="T2" fmla="*/ 285 w 305"/>
                <a:gd name="T3" fmla="*/ 90 h 361"/>
                <a:gd name="T4" fmla="*/ 220 w 305"/>
                <a:gd name="T5" fmla="*/ 154 h 361"/>
                <a:gd name="T6" fmla="*/ 78 w 305"/>
                <a:gd name="T7" fmla="*/ 292 h 361"/>
                <a:gd name="T8" fmla="*/ 5 w 305"/>
                <a:gd name="T9" fmla="*/ 360 h 361"/>
                <a:gd name="T10" fmla="*/ 0 w 305"/>
                <a:gd name="T11" fmla="*/ 359 h 361"/>
                <a:gd name="T12" fmla="*/ 215 w 305"/>
                <a:gd name="T13" fmla="*/ 39 h 361"/>
                <a:gd name="T14" fmla="*/ 305 w 305"/>
                <a:gd name="T15" fmla="*/ 0 h 361"/>
                <a:gd name="T16" fmla="*/ 305 w 305"/>
                <a:gd name="T17" fmla="*/ 83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5" h="361">
                  <a:moveTo>
                    <a:pt x="305" y="83"/>
                  </a:moveTo>
                  <a:cubicBezTo>
                    <a:pt x="297" y="83"/>
                    <a:pt x="290" y="83"/>
                    <a:pt x="285" y="90"/>
                  </a:cubicBezTo>
                  <a:cubicBezTo>
                    <a:pt x="266" y="113"/>
                    <a:pt x="241" y="132"/>
                    <a:pt x="220" y="154"/>
                  </a:cubicBezTo>
                  <a:cubicBezTo>
                    <a:pt x="174" y="201"/>
                    <a:pt x="125" y="246"/>
                    <a:pt x="78" y="292"/>
                  </a:cubicBezTo>
                  <a:cubicBezTo>
                    <a:pt x="54" y="315"/>
                    <a:pt x="30" y="338"/>
                    <a:pt x="5" y="360"/>
                  </a:cubicBezTo>
                  <a:cubicBezTo>
                    <a:pt x="5" y="361"/>
                    <a:pt x="2" y="359"/>
                    <a:pt x="0" y="359"/>
                  </a:cubicBezTo>
                  <a:cubicBezTo>
                    <a:pt x="27" y="222"/>
                    <a:pt x="84" y="106"/>
                    <a:pt x="215" y="39"/>
                  </a:cubicBezTo>
                  <a:cubicBezTo>
                    <a:pt x="244" y="24"/>
                    <a:pt x="272" y="6"/>
                    <a:pt x="305" y="0"/>
                  </a:cubicBezTo>
                  <a:cubicBezTo>
                    <a:pt x="305" y="27"/>
                    <a:pt x="305" y="55"/>
                    <a:pt x="305" y="83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E871D3E4-3719-4248-89FF-B219B447F3D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97825" y="1042988"/>
              <a:ext cx="357187" cy="231775"/>
            </a:xfrm>
            <a:custGeom>
              <a:avLst/>
              <a:gdLst>
                <a:gd name="T0" fmla="*/ 276 w 276"/>
                <a:gd name="T1" fmla="*/ 0 h 145"/>
                <a:gd name="T2" fmla="*/ 242 w 276"/>
                <a:gd name="T3" fmla="*/ 44 h 145"/>
                <a:gd name="T4" fmla="*/ 178 w 276"/>
                <a:gd name="T5" fmla="*/ 109 h 145"/>
                <a:gd name="T6" fmla="*/ 148 w 276"/>
                <a:gd name="T7" fmla="*/ 145 h 145"/>
                <a:gd name="T8" fmla="*/ 0 w 276"/>
                <a:gd name="T9" fmla="*/ 145 h 145"/>
                <a:gd name="T10" fmla="*/ 75 w 276"/>
                <a:gd name="T11" fmla="*/ 81 h 145"/>
                <a:gd name="T12" fmla="*/ 276 w 276"/>
                <a:gd name="T13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6" h="145">
                  <a:moveTo>
                    <a:pt x="276" y="0"/>
                  </a:moveTo>
                  <a:cubicBezTo>
                    <a:pt x="275" y="23"/>
                    <a:pt x="255" y="32"/>
                    <a:pt x="242" y="44"/>
                  </a:cubicBezTo>
                  <a:cubicBezTo>
                    <a:pt x="219" y="64"/>
                    <a:pt x="197" y="86"/>
                    <a:pt x="178" y="109"/>
                  </a:cubicBezTo>
                  <a:cubicBezTo>
                    <a:pt x="168" y="121"/>
                    <a:pt x="151" y="127"/>
                    <a:pt x="148" y="145"/>
                  </a:cubicBezTo>
                  <a:cubicBezTo>
                    <a:pt x="99" y="145"/>
                    <a:pt x="49" y="145"/>
                    <a:pt x="0" y="145"/>
                  </a:cubicBezTo>
                  <a:cubicBezTo>
                    <a:pt x="19" y="117"/>
                    <a:pt x="47" y="99"/>
                    <a:pt x="75" y="81"/>
                  </a:cubicBezTo>
                  <a:cubicBezTo>
                    <a:pt x="137" y="42"/>
                    <a:pt x="204" y="16"/>
                    <a:pt x="276" y="0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" name="Freeform 11">
              <a:extLst>
                <a:ext uri="{FF2B5EF4-FFF2-40B4-BE49-F238E27FC236}">
                  <a16:creationId xmlns:a16="http://schemas.microsoft.com/office/drawing/2014/main" id="{E932389B-36EC-4E9F-8DC5-D9C7D0B30BB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913813" y="285750"/>
              <a:ext cx="230187" cy="331788"/>
            </a:xfrm>
            <a:custGeom>
              <a:avLst/>
              <a:gdLst>
                <a:gd name="T0" fmla="*/ 161 w 177"/>
                <a:gd name="T1" fmla="*/ 12 h 208"/>
                <a:gd name="T2" fmla="*/ 121 w 177"/>
                <a:gd name="T3" fmla="*/ 36 h 208"/>
                <a:gd name="T4" fmla="*/ 121 w 177"/>
                <a:gd name="T5" fmla="*/ 36 h 208"/>
                <a:gd name="T6" fmla="*/ 113 w 177"/>
                <a:gd name="T7" fmla="*/ 44 h 208"/>
                <a:gd name="T8" fmla="*/ 105 w 177"/>
                <a:gd name="T9" fmla="*/ 49 h 208"/>
                <a:gd name="T10" fmla="*/ 0 w 177"/>
                <a:gd name="T11" fmla="*/ 208 h 208"/>
                <a:gd name="T12" fmla="*/ 36 w 177"/>
                <a:gd name="T13" fmla="*/ 190 h 208"/>
                <a:gd name="T14" fmla="*/ 119 w 177"/>
                <a:gd name="T15" fmla="*/ 131 h 208"/>
                <a:gd name="T16" fmla="*/ 177 w 177"/>
                <a:gd name="T17" fmla="*/ 64 h 208"/>
                <a:gd name="T18" fmla="*/ 177 w 177"/>
                <a:gd name="T19" fmla="*/ 16 h 208"/>
                <a:gd name="T20" fmla="*/ 177 w 177"/>
                <a:gd name="T21" fmla="*/ 0 h 208"/>
                <a:gd name="T22" fmla="*/ 161 w 177"/>
                <a:gd name="T23" fmla="*/ 1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7" h="208">
                  <a:moveTo>
                    <a:pt x="161" y="12"/>
                  </a:moveTo>
                  <a:cubicBezTo>
                    <a:pt x="144" y="15"/>
                    <a:pt x="133" y="26"/>
                    <a:pt x="121" y="36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17" y="38"/>
                    <a:pt x="113" y="39"/>
                    <a:pt x="113" y="44"/>
                  </a:cubicBezTo>
                  <a:cubicBezTo>
                    <a:pt x="109" y="44"/>
                    <a:pt x="107" y="46"/>
                    <a:pt x="105" y="49"/>
                  </a:cubicBezTo>
                  <a:cubicBezTo>
                    <a:pt x="51" y="90"/>
                    <a:pt x="20" y="145"/>
                    <a:pt x="0" y="208"/>
                  </a:cubicBezTo>
                  <a:cubicBezTo>
                    <a:pt x="14" y="206"/>
                    <a:pt x="25" y="198"/>
                    <a:pt x="36" y="190"/>
                  </a:cubicBezTo>
                  <a:cubicBezTo>
                    <a:pt x="64" y="171"/>
                    <a:pt x="92" y="151"/>
                    <a:pt x="119" y="131"/>
                  </a:cubicBezTo>
                  <a:cubicBezTo>
                    <a:pt x="143" y="113"/>
                    <a:pt x="177" y="103"/>
                    <a:pt x="177" y="64"/>
                  </a:cubicBezTo>
                  <a:cubicBezTo>
                    <a:pt x="177" y="48"/>
                    <a:pt x="177" y="32"/>
                    <a:pt x="177" y="16"/>
                  </a:cubicBezTo>
                  <a:cubicBezTo>
                    <a:pt x="177" y="11"/>
                    <a:pt x="177" y="6"/>
                    <a:pt x="177" y="0"/>
                  </a:cubicBezTo>
                  <a:cubicBezTo>
                    <a:pt x="170" y="3"/>
                    <a:pt x="163" y="4"/>
                    <a:pt x="161" y="12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4487326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984807"/>
                </a:solidFill>
              </a:rPr>
              <a:t>Portfolio Presentation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804794" y="4189009"/>
            <a:ext cx="5525412" cy="772859"/>
            <a:chOff x="803640" y="3268668"/>
            <a:chExt cx="2059657" cy="772859"/>
          </a:xfrm>
        </p:grpSpPr>
        <p:sp>
          <p:nvSpPr>
            <p:cNvPr id="11" name="TextBox 10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03640" y="3268668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Portfolio  Presentation</a:t>
              </a:r>
            </a:p>
          </p:txBody>
        </p:sp>
      </p:grp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26B5FB24-FC07-4E13-A007-882CAF33F0AB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81EE48CF-B555-43C8-B28A-93637A33E3A7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23BF1299-9ED6-476B-A928-A4435B101410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44B42E3B-DFE0-44E6-A396-053818877B8F}"/>
              </a:ext>
            </a:extLst>
          </p:cNvPr>
          <p:cNvGrpSpPr/>
          <p:nvPr/>
        </p:nvGrpSpPr>
        <p:grpSpPr>
          <a:xfrm flipH="1">
            <a:off x="-8336" y="971953"/>
            <a:ext cx="2420096" cy="447669"/>
            <a:chOff x="5065687" y="454042"/>
            <a:chExt cx="4291013" cy="793751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AB791B22-0B7A-4B3E-87E2-C40EC90459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2200" y="701692"/>
              <a:ext cx="2500313" cy="393700"/>
            </a:xfrm>
            <a:custGeom>
              <a:avLst/>
              <a:gdLst>
                <a:gd name="T0" fmla="*/ 1 w 663"/>
                <a:gd name="T1" fmla="*/ 31 h 103"/>
                <a:gd name="T2" fmla="*/ 30 w 663"/>
                <a:gd name="T3" fmla="*/ 35 h 103"/>
                <a:gd name="T4" fmla="*/ 271 w 663"/>
                <a:gd name="T5" fmla="*/ 19 h 103"/>
                <a:gd name="T6" fmla="*/ 537 w 663"/>
                <a:gd name="T7" fmla="*/ 35 h 103"/>
                <a:gd name="T8" fmla="*/ 663 w 663"/>
                <a:gd name="T9" fmla="*/ 72 h 103"/>
                <a:gd name="T10" fmla="*/ 466 w 663"/>
                <a:gd name="T11" fmla="*/ 90 h 103"/>
                <a:gd name="T12" fmla="*/ 227 w 663"/>
                <a:gd name="T13" fmla="*/ 86 h 103"/>
                <a:gd name="T14" fmla="*/ 13 w 663"/>
                <a:gd name="T15" fmla="*/ 37 h 103"/>
                <a:gd name="T16" fmla="*/ 0 w 663"/>
                <a:gd name="T17" fmla="*/ 32 h 103"/>
                <a:gd name="T18" fmla="*/ 1 w 663"/>
                <a:gd name="T19" fmla="*/ 31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3" h="103">
                  <a:moveTo>
                    <a:pt x="1" y="31"/>
                  </a:moveTo>
                  <a:cubicBezTo>
                    <a:pt x="11" y="32"/>
                    <a:pt x="20" y="33"/>
                    <a:pt x="30" y="35"/>
                  </a:cubicBezTo>
                  <a:cubicBezTo>
                    <a:pt x="112" y="52"/>
                    <a:pt x="192" y="36"/>
                    <a:pt x="271" y="19"/>
                  </a:cubicBezTo>
                  <a:cubicBezTo>
                    <a:pt x="361" y="0"/>
                    <a:pt x="450" y="6"/>
                    <a:pt x="537" y="35"/>
                  </a:cubicBezTo>
                  <a:cubicBezTo>
                    <a:pt x="579" y="49"/>
                    <a:pt x="621" y="59"/>
                    <a:pt x="663" y="72"/>
                  </a:cubicBezTo>
                  <a:cubicBezTo>
                    <a:pt x="596" y="63"/>
                    <a:pt x="531" y="80"/>
                    <a:pt x="466" y="90"/>
                  </a:cubicBezTo>
                  <a:cubicBezTo>
                    <a:pt x="386" y="103"/>
                    <a:pt x="306" y="103"/>
                    <a:pt x="227" y="86"/>
                  </a:cubicBezTo>
                  <a:cubicBezTo>
                    <a:pt x="156" y="70"/>
                    <a:pt x="85" y="53"/>
                    <a:pt x="13" y="37"/>
                  </a:cubicBezTo>
                  <a:cubicBezTo>
                    <a:pt x="9" y="36"/>
                    <a:pt x="5" y="34"/>
                    <a:pt x="0" y="32"/>
                  </a:cubicBezTo>
                  <a:cubicBezTo>
                    <a:pt x="1" y="32"/>
                    <a:pt x="1" y="31"/>
                    <a:pt x="1" y="31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6CB4484F-6486-44B9-B4B2-2A89DA3D0A3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3712" y="454042"/>
              <a:ext cx="2312988" cy="561975"/>
            </a:xfrm>
            <a:custGeom>
              <a:avLst/>
              <a:gdLst>
                <a:gd name="T0" fmla="*/ 612 w 613"/>
                <a:gd name="T1" fmla="*/ 57 h 147"/>
                <a:gd name="T2" fmla="*/ 613 w 613"/>
                <a:gd name="T3" fmla="*/ 73 h 147"/>
                <a:gd name="T4" fmla="*/ 613 w 613"/>
                <a:gd name="T5" fmla="*/ 147 h 147"/>
                <a:gd name="T6" fmla="*/ 493 w 613"/>
                <a:gd name="T7" fmla="*/ 119 h 147"/>
                <a:gd name="T8" fmla="*/ 319 w 613"/>
                <a:gd name="T9" fmla="*/ 67 h 147"/>
                <a:gd name="T10" fmla="*/ 96 w 613"/>
                <a:gd name="T11" fmla="*/ 69 h 147"/>
                <a:gd name="T12" fmla="*/ 0 w 613"/>
                <a:gd name="T13" fmla="*/ 87 h 147"/>
                <a:gd name="T14" fmla="*/ 179 w 613"/>
                <a:gd name="T15" fmla="*/ 21 h 147"/>
                <a:gd name="T16" fmla="*/ 356 w 613"/>
                <a:gd name="T17" fmla="*/ 14 h 147"/>
                <a:gd name="T18" fmla="*/ 592 w 613"/>
                <a:gd name="T19" fmla="*/ 53 h 147"/>
                <a:gd name="T20" fmla="*/ 612 w 613"/>
                <a:gd name="T21" fmla="*/ 5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13" h="147">
                  <a:moveTo>
                    <a:pt x="612" y="57"/>
                  </a:moveTo>
                  <a:cubicBezTo>
                    <a:pt x="612" y="62"/>
                    <a:pt x="613" y="68"/>
                    <a:pt x="613" y="73"/>
                  </a:cubicBezTo>
                  <a:cubicBezTo>
                    <a:pt x="613" y="95"/>
                    <a:pt x="613" y="118"/>
                    <a:pt x="613" y="147"/>
                  </a:cubicBezTo>
                  <a:cubicBezTo>
                    <a:pt x="571" y="137"/>
                    <a:pt x="531" y="130"/>
                    <a:pt x="493" y="119"/>
                  </a:cubicBezTo>
                  <a:cubicBezTo>
                    <a:pt x="435" y="103"/>
                    <a:pt x="378" y="81"/>
                    <a:pt x="319" y="67"/>
                  </a:cubicBezTo>
                  <a:cubicBezTo>
                    <a:pt x="245" y="49"/>
                    <a:pt x="170" y="49"/>
                    <a:pt x="96" y="69"/>
                  </a:cubicBezTo>
                  <a:cubicBezTo>
                    <a:pt x="65" y="77"/>
                    <a:pt x="32" y="82"/>
                    <a:pt x="0" y="87"/>
                  </a:cubicBezTo>
                  <a:cubicBezTo>
                    <a:pt x="60" y="65"/>
                    <a:pt x="119" y="42"/>
                    <a:pt x="179" y="21"/>
                  </a:cubicBezTo>
                  <a:cubicBezTo>
                    <a:pt x="237" y="0"/>
                    <a:pt x="296" y="3"/>
                    <a:pt x="356" y="14"/>
                  </a:cubicBezTo>
                  <a:cubicBezTo>
                    <a:pt x="434" y="29"/>
                    <a:pt x="513" y="40"/>
                    <a:pt x="592" y="53"/>
                  </a:cubicBezTo>
                  <a:cubicBezTo>
                    <a:pt x="598" y="54"/>
                    <a:pt x="605" y="55"/>
                    <a:pt x="612" y="57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3C711DE4-C427-4C4A-9A0A-B3BFE004D9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5687" y="595330"/>
              <a:ext cx="2584450" cy="652463"/>
            </a:xfrm>
            <a:custGeom>
              <a:avLst/>
              <a:gdLst>
                <a:gd name="T0" fmla="*/ 0 w 685"/>
                <a:gd name="T1" fmla="*/ 0 h 171"/>
                <a:gd name="T2" fmla="*/ 234 w 685"/>
                <a:gd name="T3" fmla="*/ 42 h 171"/>
                <a:gd name="T4" fmla="*/ 482 w 685"/>
                <a:gd name="T5" fmla="*/ 123 h 171"/>
                <a:gd name="T6" fmla="*/ 685 w 685"/>
                <a:gd name="T7" fmla="*/ 145 h 171"/>
                <a:gd name="T8" fmla="*/ 628 w 685"/>
                <a:gd name="T9" fmla="*/ 154 h 171"/>
                <a:gd name="T10" fmla="*/ 568 w 685"/>
                <a:gd name="T11" fmla="*/ 161 h 171"/>
                <a:gd name="T12" fmla="*/ 304 w 685"/>
                <a:gd name="T13" fmla="*/ 129 h 171"/>
                <a:gd name="T14" fmla="*/ 200 w 685"/>
                <a:gd name="T15" fmla="*/ 81 h 171"/>
                <a:gd name="T16" fmla="*/ 0 w 685"/>
                <a:gd name="T17" fmla="*/ 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5" h="171">
                  <a:moveTo>
                    <a:pt x="0" y="0"/>
                  </a:moveTo>
                  <a:cubicBezTo>
                    <a:pt x="80" y="2"/>
                    <a:pt x="158" y="15"/>
                    <a:pt x="234" y="42"/>
                  </a:cubicBezTo>
                  <a:cubicBezTo>
                    <a:pt x="316" y="71"/>
                    <a:pt x="398" y="102"/>
                    <a:pt x="482" y="123"/>
                  </a:cubicBezTo>
                  <a:cubicBezTo>
                    <a:pt x="547" y="139"/>
                    <a:pt x="616" y="141"/>
                    <a:pt x="685" y="145"/>
                  </a:cubicBezTo>
                  <a:cubicBezTo>
                    <a:pt x="666" y="148"/>
                    <a:pt x="647" y="151"/>
                    <a:pt x="628" y="154"/>
                  </a:cubicBezTo>
                  <a:cubicBezTo>
                    <a:pt x="608" y="157"/>
                    <a:pt x="588" y="159"/>
                    <a:pt x="568" y="161"/>
                  </a:cubicBezTo>
                  <a:cubicBezTo>
                    <a:pt x="478" y="171"/>
                    <a:pt x="389" y="164"/>
                    <a:pt x="304" y="129"/>
                  </a:cubicBezTo>
                  <a:cubicBezTo>
                    <a:pt x="269" y="114"/>
                    <a:pt x="234" y="99"/>
                    <a:pt x="200" y="81"/>
                  </a:cubicBezTo>
                  <a:cubicBezTo>
                    <a:pt x="136" y="47"/>
                    <a:pt x="73" y="11"/>
                    <a:pt x="0" y="0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B00C8867-A6FD-403F-853E-4B2AC209CBFF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6900" y="995380"/>
              <a:ext cx="935038" cy="211138"/>
            </a:xfrm>
            <a:custGeom>
              <a:avLst/>
              <a:gdLst>
                <a:gd name="T0" fmla="*/ 248 w 248"/>
                <a:gd name="T1" fmla="*/ 27 h 55"/>
                <a:gd name="T2" fmla="*/ 248 w 248"/>
                <a:gd name="T3" fmla="*/ 55 h 55"/>
                <a:gd name="T4" fmla="*/ 127 w 248"/>
                <a:gd name="T5" fmla="*/ 35 h 55"/>
                <a:gd name="T6" fmla="*/ 0 w 248"/>
                <a:gd name="T7" fmla="*/ 27 h 55"/>
                <a:gd name="T8" fmla="*/ 248 w 248"/>
                <a:gd name="T9" fmla="*/ 2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55">
                  <a:moveTo>
                    <a:pt x="248" y="27"/>
                  </a:moveTo>
                  <a:cubicBezTo>
                    <a:pt x="248" y="35"/>
                    <a:pt x="248" y="42"/>
                    <a:pt x="248" y="55"/>
                  </a:cubicBezTo>
                  <a:cubicBezTo>
                    <a:pt x="207" y="48"/>
                    <a:pt x="167" y="42"/>
                    <a:pt x="127" y="35"/>
                  </a:cubicBezTo>
                  <a:cubicBezTo>
                    <a:pt x="86" y="27"/>
                    <a:pt x="46" y="16"/>
                    <a:pt x="0" y="27"/>
                  </a:cubicBezTo>
                  <a:cubicBezTo>
                    <a:pt x="53" y="0"/>
                    <a:pt x="180" y="13"/>
                    <a:pt x="248" y="27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8A3899E0-F68A-4369-BEB7-9752A3C0BACF}"/>
              </a:ext>
            </a:extLst>
          </p:cNvPr>
          <p:cNvGrpSpPr/>
          <p:nvPr/>
        </p:nvGrpSpPr>
        <p:grpSpPr>
          <a:xfrm>
            <a:off x="6649346" y="972354"/>
            <a:ext cx="2494654" cy="461461"/>
            <a:chOff x="5065687" y="454042"/>
            <a:chExt cx="4291013" cy="793751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9432D1A9-65F9-4255-88C6-CAF3E6872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2200" y="701692"/>
              <a:ext cx="2500313" cy="393700"/>
            </a:xfrm>
            <a:custGeom>
              <a:avLst/>
              <a:gdLst>
                <a:gd name="T0" fmla="*/ 1 w 663"/>
                <a:gd name="T1" fmla="*/ 31 h 103"/>
                <a:gd name="T2" fmla="*/ 30 w 663"/>
                <a:gd name="T3" fmla="*/ 35 h 103"/>
                <a:gd name="T4" fmla="*/ 271 w 663"/>
                <a:gd name="T5" fmla="*/ 19 h 103"/>
                <a:gd name="T6" fmla="*/ 537 w 663"/>
                <a:gd name="T7" fmla="*/ 35 h 103"/>
                <a:gd name="T8" fmla="*/ 663 w 663"/>
                <a:gd name="T9" fmla="*/ 72 h 103"/>
                <a:gd name="T10" fmla="*/ 466 w 663"/>
                <a:gd name="T11" fmla="*/ 90 h 103"/>
                <a:gd name="T12" fmla="*/ 227 w 663"/>
                <a:gd name="T13" fmla="*/ 86 h 103"/>
                <a:gd name="T14" fmla="*/ 13 w 663"/>
                <a:gd name="T15" fmla="*/ 37 h 103"/>
                <a:gd name="T16" fmla="*/ 0 w 663"/>
                <a:gd name="T17" fmla="*/ 32 h 103"/>
                <a:gd name="T18" fmla="*/ 1 w 663"/>
                <a:gd name="T19" fmla="*/ 31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3" h="103">
                  <a:moveTo>
                    <a:pt x="1" y="31"/>
                  </a:moveTo>
                  <a:cubicBezTo>
                    <a:pt x="11" y="32"/>
                    <a:pt x="20" y="33"/>
                    <a:pt x="30" y="35"/>
                  </a:cubicBezTo>
                  <a:cubicBezTo>
                    <a:pt x="112" y="52"/>
                    <a:pt x="192" y="36"/>
                    <a:pt x="271" y="19"/>
                  </a:cubicBezTo>
                  <a:cubicBezTo>
                    <a:pt x="361" y="0"/>
                    <a:pt x="450" y="6"/>
                    <a:pt x="537" y="35"/>
                  </a:cubicBezTo>
                  <a:cubicBezTo>
                    <a:pt x="579" y="49"/>
                    <a:pt x="621" y="59"/>
                    <a:pt x="663" y="72"/>
                  </a:cubicBezTo>
                  <a:cubicBezTo>
                    <a:pt x="596" y="63"/>
                    <a:pt x="531" y="80"/>
                    <a:pt x="466" y="90"/>
                  </a:cubicBezTo>
                  <a:cubicBezTo>
                    <a:pt x="386" y="103"/>
                    <a:pt x="306" y="103"/>
                    <a:pt x="227" y="86"/>
                  </a:cubicBezTo>
                  <a:cubicBezTo>
                    <a:pt x="156" y="70"/>
                    <a:pt x="85" y="53"/>
                    <a:pt x="13" y="37"/>
                  </a:cubicBezTo>
                  <a:cubicBezTo>
                    <a:pt x="9" y="36"/>
                    <a:pt x="5" y="34"/>
                    <a:pt x="0" y="32"/>
                  </a:cubicBezTo>
                  <a:cubicBezTo>
                    <a:pt x="1" y="32"/>
                    <a:pt x="1" y="31"/>
                    <a:pt x="1" y="31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918880B7-13F5-4C8F-9D7B-13F9CA3052F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3712" y="454042"/>
              <a:ext cx="2312988" cy="561975"/>
            </a:xfrm>
            <a:custGeom>
              <a:avLst/>
              <a:gdLst>
                <a:gd name="T0" fmla="*/ 612 w 613"/>
                <a:gd name="T1" fmla="*/ 57 h 147"/>
                <a:gd name="T2" fmla="*/ 613 w 613"/>
                <a:gd name="T3" fmla="*/ 73 h 147"/>
                <a:gd name="T4" fmla="*/ 613 w 613"/>
                <a:gd name="T5" fmla="*/ 147 h 147"/>
                <a:gd name="T6" fmla="*/ 493 w 613"/>
                <a:gd name="T7" fmla="*/ 119 h 147"/>
                <a:gd name="T8" fmla="*/ 319 w 613"/>
                <a:gd name="T9" fmla="*/ 67 h 147"/>
                <a:gd name="T10" fmla="*/ 96 w 613"/>
                <a:gd name="T11" fmla="*/ 69 h 147"/>
                <a:gd name="T12" fmla="*/ 0 w 613"/>
                <a:gd name="T13" fmla="*/ 87 h 147"/>
                <a:gd name="T14" fmla="*/ 179 w 613"/>
                <a:gd name="T15" fmla="*/ 21 h 147"/>
                <a:gd name="T16" fmla="*/ 356 w 613"/>
                <a:gd name="T17" fmla="*/ 14 h 147"/>
                <a:gd name="T18" fmla="*/ 592 w 613"/>
                <a:gd name="T19" fmla="*/ 53 h 147"/>
                <a:gd name="T20" fmla="*/ 612 w 613"/>
                <a:gd name="T21" fmla="*/ 5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13" h="147">
                  <a:moveTo>
                    <a:pt x="612" y="57"/>
                  </a:moveTo>
                  <a:cubicBezTo>
                    <a:pt x="612" y="62"/>
                    <a:pt x="613" y="68"/>
                    <a:pt x="613" y="73"/>
                  </a:cubicBezTo>
                  <a:cubicBezTo>
                    <a:pt x="613" y="95"/>
                    <a:pt x="613" y="118"/>
                    <a:pt x="613" y="147"/>
                  </a:cubicBezTo>
                  <a:cubicBezTo>
                    <a:pt x="571" y="137"/>
                    <a:pt x="531" y="130"/>
                    <a:pt x="493" y="119"/>
                  </a:cubicBezTo>
                  <a:cubicBezTo>
                    <a:pt x="435" y="103"/>
                    <a:pt x="378" y="81"/>
                    <a:pt x="319" y="67"/>
                  </a:cubicBezTo>
                  <a:cubicBezTo>
                    <a:pt x="245" y="49"/>
                    <a:pt x="170" y="49"/>
                    <a:pt x="96" y="69"/>
                  </a:cubicBezTo>
                  <a:cubicBezTo>
                    <a:pt x="65" y="77"/>
                    <a:pt x="32" y="82"/>
                    <a:pt x="0" y="87"/>
                  </a:cubicBezTo>
                  <a:cubicBezTo>
                    <a:pt x="60" y="65"/>
                    <a:pt x="119" y="42"/>
                    <a:pt x="179" y="21"/>
                  </a:cubicBezTo>
                  <a:cubicBezTo>
                    <a:pt x="237" y="0"/>
                    <a:pt x="296" y="3"/>
                    <a:pt x="356" y="14"/>
                  </a:cubicBezTo>
                  <a:cubicBezTo>
                    <a:pt x="434" y="29"/>
                    <a:pt x="513" y="40"/>
                    <a:pt x="592" y="53"/>
                  </a:cubicBezTo>
                  <a:cubicBezTo>
                    <a:pt x="598" y="54"/>
                    <a:pt x="605" y="55"/>
                    <a:pt x="612" y="57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B37D03DF-AF94-46B2-B69C-A54B82CAE8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5687" y="595330"/>
              <a:ext cx="2584450" cy="652463"/>
            </a:xfrm>
            <a:custGeom>
              <a:avLst/>
              <a:gdLst>
                <a:gd name="T0" fmla="*/ 0 w 685"/>
                <a:gd name="T1" fmla="*/ 0 h 171"/>
                <a:gd name="T2" fmla="*/ 234 w 685"/>
                <a:gd name="T3" fmla="*/ 42 h 171"/>
                <a:gd name="T4" fmla="*/ 482 w 685"/>
                <a:gd name="T5" fmla="*/ 123 h 171"/>
                <a:gd name="T6" fmla="*/ 685 w 685"/>
                <a:gd name="T7" fmla="*/ 145 h 171"/>
                <a:gd name="T8" fmla="*/ 628 w 685"/>
                <a:gd name="T9" fmla="*/ 154 h 171"/>
                <a:gd name="T10" fmla="*/ 568 w 685"/>
                <a:gd name="T11" fmla="*/ 161 h 171"/>
                <a:gd name="T12" fmla="*/ 304 w 685"/>
                <a:gd name="T13" fmla="*/ 129 h 171"/>
                <a:gd name="T14" fmla="*/ 200 w 685"/>
                <a:gd name="T15" fmla="*/ 81 h 171"/>
                <a:gd name="T16" fmla="*/ 0 w 685"/>
                <a:gd name="T17" fmla="*/ 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5" h="171">
                  <a:moveTo>
                    <a:pt x="0" y="0"/>
                  </a:moveTo>
                  <a:cubicBezTo>
                    <a:pt x="80" y="2"/>
                    <a:pt x="158" y="15"/>
                    <a:pt x="234" y="42"/>
                  </a:cubicBezTo>
                  <a:cubicBezTo>
                    <a:pt x="316" y="71"/>
                    <a:pt x="398" y="102"/>
                    <a:pt x="482" y="123"/>
                  </a:cubicBezTo>
                  <a:cubicBezTo>
                    <a:pt x="547" y="139"/>
                    <a:pt x="616" y="141"/>
                    <a:pt x="685" y="145"/>
                  </a:cubicBezTo>
                  <a:cubicBezTo>
                    <a:pt x="666" y="148"/>
                    <a:pt x="647" y="151"/>
                    <a:pt x="628" y="154"/>
                  </a:cubicBezTo>
                  <a:cubicBezTo>
                    <a:pt x="608" y="157"/>
                    <a:pt x="588" y="159"/>
                    <a:pt x="568" y="161"/>
                  </a:cubicBezTo>
                  <a:cubicBezTo>
                    <a:pt x="478" y="171"/>
                    <a:pt x="389" y="164"/>
                    <a:pt x="304" y="129"/>
                  </a:cubicBezTo>
                  <a:cubicBezTo>
                    <a:pt x="269" y="114"/>
                    <a:pt x="234" y="99"/>
                    <a:pt x="200" y="81"/>
                  </a:cubicBezTo>
                  <a:cubicBezTo>
                    <a:pt x="136" y="47"/>
                    <a:pt x="73" y="11"/>
                    <a:pt x="0" y="0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B8B9BBEC-CBAC-44FE-9B57-41D09140F4FD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6900" y="995380"/>
              <a:ext cx="935038" cy="211138"/>
            </a:xfrm>
            <a:custGeom>
              <a:avLst/>
              <a:gdLst>
                <a:gd name="T0" fmla="*/ 248 w 248"/>
                <a:gd name="T1" fmla="*/ 27 h 55"/>
                <a:gd name="T2" fmla="*/ 248 w 248"/>
                <a:gd name="T3" fmla="*/ 55 h 55"/>
                <a:gd name="T4" fmla="*/ 127 w 248"/>
                <a:gd name="T5" fmla="*/ 35 h 55"/>
                <a:gd name="T6" fmla="*/ 0 w 248"/>
                <a:gd name="T7" fmla="*/ 27 h 55"/>
                <a:gd name="T8" fmla="*/ 248 w 248"/>
                <a:gd name="T9" fmla="*/ 2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55">
                  <a:moveTo>
                    <a:pt x="248" y="27"/>
                  </a:moveTo>
                  <a:cubicBezTo>
                    <a:pt x="248" y="35"/>
                    <a:pt x="248" y="42"/>
                    <a:pt x="248" y="55"/>
                  </a:cubicBezTo>
                  <a:cubicBezTo>
                    <a:pt x="207" y="48"/>
                    <a:pt x="167" y="42"/>
                    <a:pt x="127" y="35"/>
                  </a:cubicBezTo>
                  <a:cubicBezTo>
                    <a:pt x="86" y="27"/>
                    <a:pt x="46" y="16"/>
                    <a:pt x="0" y="27"/>
                  </a:cubicBezTo>
                  <a:cubicBezTo>
                    <a:pt x="53" y="0"/>
                    <a:pt x="180" y="13"/>
                    <a:pt x="248" y="27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29" name="Grupo 28">
            <a:extLst>
              <a:ext uri="{FF2B5EF4-FFF2-40B4-BE49-F238E27FC236}">
                <a16:creationId xmlns:a16="http://schemas.microsoft.com/office/drawing/2014/main" id="{E4538826-E487-44F3-BC38-6F14E93316DF}"/>
              </a:ext>
            </a:extLst>
          </p:cNvPr>
          <p:cNvGrpSpPr/>
          <p:nvPr/>
        </p:nvGrpSpPr>
        <p:grpSpPr>
          <a:xfrm>
            <a:off x="4084900" y="3828902"/>
            <a:ext cx="965199" cy="227012"/>
            <a:chOff x="3990976" y="3773488"/>
            <a:chExt cx="965199" cy="227012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18703BA7-BF47-45F7-8982-026F98C1ACC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4963" y="3779838"/>
              <a:ext cx="682625" cy="206375"/>
            </a:xfrm>
            <a:custGeom>
              <a:avLst/>
              <a:gdLst>
                <a:gd name="T0" fmla="*/ 50 w 1032"/>
                <a:gd name="T1" fmla="*/ 225 h 312"/>
                <a:gd name="T2" fmla="*/ 17 w 1032"/>
                <a:gd name="T3" fmla="*/ 171 h 312"/>
                <a:gd name="T4" fmla="*/ 10 w 1032"/>
                <a:gd name="T5" fmla="*/ 138 h 312"/>
                <a:gd name="T6" fmla="*/ 40 w 1032"/>
                <a:gd name="T7" fmla="*/ 150 h 312"/>
                <a:gd name="T8" fmla="*/ 42 w 1032"/>
                <a:gd name="T9" fmla="*/ 151 h 312"/>
                <a:gd name="T10" fmla="*/ 102 w 1032"/>
                <a:gd name="T11" fmla="*/ 177 h 312"/>
                <a:gd name="T12" fmla="*/ 201 w 1032"/>
                <a:gd name="T13" fmla="*/ 205 h 312"/>
                <a:gd name="T14" fmla="*/ 436 w 1032"/>
                <a:gd name="T15" fmla="*/ 137 h 312"/>
                <a:gd name="T16" fmla="*/ 441 w 1032"/>
                <a:gd name="T17" fmla="*/ 129 h 312"/>
                <a:gd name="T18" fmla="*/ 514 w 1032"/>
                <a:gd name="T19" fmla="*/ 91 h 312"/>
                <a:gd name="T20" fmla="*/ 596 w 1032"/>
                <a:gd name="T21" fmla="*/ 46 h 312"/>
                <a:gd name="T22" fmla="*/ 597 w 1032"/>
                <a:gd name="T23" fmla="*/ 46 h 312"/>
                <a:gd name="T24" fmla="*/ 682 w 1032"/>
                <a:gd name="T25" fmla="*/ 14 h 312"/>
                <a:gd name="T26" fmla="*/ 693 w 1032"/>
                <a:gd name="T27" fmla="*/ 12 h 312"/>
                <a:gd name="T28" fmla="*/ 906 w 1032"/>
                <a:gd name="T29" fmla="*/ 35 h 312"/>
                <a:gd name="T30" fmla="*/ 953 w 1032"/>
                <a:gd name="T31" fmla="*/ 55 h 312"/>
                <a:gd name="T32" fmla="*/ 953 w 1032"/>
                <a:gd name="T33" fmla="*/ 55 h 312"/>
                <a:gd name="T34" fmla="*/ 985 w 1032"/>
                <a:gd name="T35" fmla="*/ 75 h 312"/>
                <a:gd name="T36" fmla="*/ 1032 w 1032"/>
                <a:gd name="T37" fmla="*/ 110 h 312"/>
                <a:gd name="T38" fmla="*/ 1030 w 1032"/>
                <a:gd name="T39" fmla="*/ 114 h 312"/>
                <a:gd name="T40" fmla="*/ 959 w 1032"/>
                <a:gd name="T41" fmla="*/ 103 h 312"/>
                <a:gd name="T42" fmla="*/ 720 w 1032"/>
                <a:gd name="T43" fmla="*/ 128 h 312"/>
                <a:gd name="T44" fmla="*/ 632 w 1032"/>
                <a:gd name="T45" fmla="*/ 160 h 312"/>
                <a:gd name="T46" fmla="*/ 618 w 1032"/>
                <a:gd name="T47" fmla="*/ 174 h 312"/>
                <a:gd name="T48" fmla="*/ 594 w 1032"/>
                <a:gd name="T49" fmla="*/ 175 h 312"/>
                <a:gd name="T50" fmla="*/ 483 w 1032"/>
                <a:gd name="T51" fmla="*/ 231 h 312"/>
                <a:gd name="T52" fmla="*/ 477 w 1032"/>
                <a:gd name="T53" fmla="*/ 242 h 312"/>
                <a:gd name="T54" fmla="*/ 404 w 1032"/>
                <a:gd name="T55" fmla="*/ 272 h 312"/>
                <a:gd name="T56" fmla="*/ 266 w 1032"/>
                <a:gd name="T57" fmla="*/ 310 h 312"/>
                <a:gd name="T58" fmla="*/ 92 w 1032"/>
                <a:gd name="T59" fmla="*/ 261 h 312"/>
                <a:gd name="T60" fmla="*/ 77 w 1032"/>
                <a:gd name="T61" fmla="*/ 253 h 312"/>
                <a:gd name="T62" fmla="*/ 50 w 1032"/>
                <a:gd name="T63" fmla="*/ 225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2" h="312">
                  <a:moveTo>
                    <a:pt x="50" y="225"/>
                  </a:moveTo>
                  <a:cubicBezTo>
                    <a:pt x="41" y="206"/>
                    <a:pt x="25" y="191"/>
                    <a:pt x="17" y="171"/>
                  </a:cubicBezTo>
                  <a:cubicBezTo>
                    <a:pt x="15" y="160"/>
                    <a:pt x="0" y="147"/>
                    <a:pt x="10" y="138"/>
                  </a:cubicBezTo>
                  <a:cubicBezTo>
                    <a:pt x="16" y="132"/>
                    <a:pt x="30" y="145"/>
                    <a:pt x="40" y="150"/>
                  </a:cubicBezTo>
                  <a:cubicBezTo>
                    <a:pt x="41" y="151"/>
                    <a:pt x="41" y="151"/>
                    <a:pt x="42" y="151"/>
                  </a:cubicBezTo>
                  <a:cubicBezTo>
                    <a:pt x="62" y="160"/>
                    <a:pt x="79" y="174"/>
                    <a:pt x="102" y="177"/>
                  </a:cubicBezTo>
                  <a:cubicBezTo>
                    <a:pt x="131" y="199"/>
                    <a:pt x="167" y="203"/>
                    <a:pt x="201" y="205"/>
                  </a:cubicBezTo>
                  <a:cubicBezTo>
                    <a:pt x="287" y="211"/>
                    <a:pt x="363" y="179"/>
                    <a:pt x="436" y="137"/>
                  </a:cubicBezTo>
                  <a:cubicBezTo>
                    <a:pt x="439" y="136"/>
                    <a:pt x="445" y="135"/>
                    <a:pt x="441" y="129"/>
                  </a:cubicBezTo>
                  <a:cubicBezTo>
                    <a:pt x="468" y="121"/>
                    <a:pt x="490" y="105"/>
                    <a:pt x="514" y="91"/>
                  </a:cubicBezTo>
                  <a:cubicBezTo>
                    <a:pt x="541" y="76"/>
                    <a:pt x="569" y="61"/>
                    <a:pt x="596" y="46"/>
                  </a:cubicBezTo>
                  <a:cubicBezTo>
                    <a:pt x="596" y="46"/>
                    <a:pt x="597" y="46"/>
                    <a:pt x="597" y="46"/>
                  </a:cubicBezTo>
                  <a:cubicBezTo>
                    <a:pt x="626" y="35"/>
                    <a:pt x="654" y="24"/>
                    <a:pt x="682" y="14"/>
                  </a:cubicBezTo>
                  <a:cubicBezTo>
                    <a:pt x="686" y="13"/>
                    <a:pt x="690" y="12"/>
                    <a:pt x="693" y="12"/>
                  </a:cubicBezTo>
                  <a:cubicBezTo>
                    <a:pt x="766" y="0"/>
                    <a:pt x="837" y="5"/>
                    <a:pt x="906" y="35"/>
                  </a:cubicBezTo>
                  <a:cubicBezTo>
                    <a:pt x="921" y="41"/>
                    <a:pt x="936" y="52"/>
                    <a:pt x="953" y="55"/>
                  </a:cubicBezTo>
                  <a:cubicBezTo>
                    <a:pt x="953" y="55"/>
                    <a:pt x="953" y="55"/>
                    <a:pt x="953" y="55"/>
                  </a:cubicBezTo>
                  <a:cubicBezTo>
                    <a:pt x="962" y="65"/>
                    <a:pt x="973" y="71"/>
                    <a:pt x="985" y="75"/>
                  </a:cubicBezTo>
                  <a:cubicBezTo>
                    <a:pt x="1001" y="87"/>
                    <a:pt x="1016" y="99"/>
                    <a:pt x="1032" y="110"/>
                  </a:cubicBezTo>
                  <a:cubicBezTo>
                    <a:pt x="1031" y="111"/>
                    <a:pt x="1031" y="113"/>
                    <a:pt x="1030" y="114"/>
                  </a:cubicBezTo>
                  <a:cubicBezTo>
                    <a:pt x="1007" y="110"/>
                    <a:pt x="983" y="106"/>
                    <a:pt x="959" y="103"/>
                  </a:cubicBezTo>
                  <a:cubicBezTo>
                    <a:pt x="878" y="92"/>
                    <a:pt x="798" y="103"/>
                    <a:pt x="720" y="128"/>
                  </a:cubicBezTo>
                  <a:cubicBezTo>
                    <a:pt x="690" y="137"/>
                    <a:pt x="662" y="149"/>
                    <a:pt x="632" y="160"/>
                  </a:cubicBezTo>
                  <a:cubicBezTo>
                    <a:pt x="626" y="162"/>
                    <a:pt x="618" y="164"/>
                    <a:pt x="618" y="174"/>
                  </a:cubicBezTo>
                  <a:cubicBezTo>
                    <a:pt x="610" y="168"/>
                    <a:pt x="602" y="171"/>
                    <a:pt x="594" y="175"/>
                  </a:cubicBezTo>
                  <a:cubicBezTo>
                    <a:pt x="557" y="194"/>
                    <a:pt x="520" y="213"/>
                    <a:pt x="483" y="231"/>
                  </a:cubicBezTo>
                  <a:cubicBezTo>
                    <a:pt x="479" y="234"/>
                    <a:pt x="472" y="235"/>
                    <a:pt x="477" y="242"/>
                  </a:cubicBezTo>
                  <a:cubicBezTo>
                    <a:pt x="450" y="245"/>
                    <a:pt x="428" y="261"/>
                    <a:pt x="404" y="272"/>
                  </a:cubicBezTo>
                  <a:cubicBezTo>
                    <a:pt x="360" y="292"/>
                    <a:pt x="315" y="309"/>
                    <a:pt x="266" y="310"/>
                  </a:cubicBezTo>
                  <a:cubicBezTo>
                    <a:pt x="203" y="312"/>
                    <a:pt x="145" y="296"/>
                    <a:pt x="92" y="261"/>
                  </a:cubicBezTo>
                  <a:cubicBezTo>
                    <a:pt x="87" y="258"/>
                    <a:pt x="83" y="254"/>
                    <a:pt x="77" y="253"/>
                  </a:cubicBezTo>
                  <a:cubicBezTo>
                    <a:pt x="74" y="238"/>
                    <a:pt x="63" y="231"/>
                    <a:pt x="50" y="225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645A3842-DFC6-45D1-8949-441011D0CD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7700" y="3811588"/>
              <a:ext cx="498475" cy="188912"/>
            </a:xfrm>
            <a:custGeom>
              <a:avLst/>
              <a:gdLst>
                <a:gd name="T0" fmla="*/ 5 w 753"/>
                <a:gd name="T1" fmla="*/ 193 h 285"/>
                <a:gd name="T2" fmla="*/ 11 w 753"/>
                <a:gd name="T3" fmla="*/ 182 h 285"/>
                <a:gd name="T4" fmla="*/ 122 w 753"/>
                <a:gd name="T5" fmla="*/ 126 h 285"/>
                <a:gd name="T6" fmla="*/ 146 w 753"/>
                <a:gd name="T7" fmla="*/ 125 h 285"/>
                <a:gd name="T8" fmla="*/ 244 w 753"/>
                <a:gd name="T9" fmla="*/ 147 h 285"/>
                <a:gd name="T10" fmla="*/ 461 w 753"/>
                <a:gd name="T11" fmla="*/ 166 h 285"/>
                <a:gd name="T12" fmla="*/ 738 w 753"/>
                <a:gd name="T13" fmla="*/ 14 h 285"/>
                <a:gd name="T14" fmla="*/ 753 w 753"/>
                <a:gd name="T15" fmla="*/ 0 h 285"/>
                <a:gd name="T16" fmla="*/ 697 w 753"/>
                <a:gd name="T17" fmla="*/ 132 h 285"/>
                <a:gd name="T18" fmla="*/ 583 w 753"/>
                <a:gd name="T19" fmla="*/ 248 h 285"/>
                <a:gd name="T20" fmla="*/ 436 w 753"/>
                <a:gd name="T21" fmla="*/ 284 h 285"/>
                <a:gd name="T22" fmla="*/ 265 w 753"/>
                <a:gd name="T23" fmla="*/ 262 h 285"/>
                <a:gd name="T24" fmla="*/ 5 w 753"/>
                <a:gd name="T25" fmla="*/ 193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53" h="285">
                  <a:moveTo>
                    <a:pt x="5" y="193"/>
                  </a:moveTo>
                  <a:cubicBezTo>
                    <a:pt x="0" y="186"/>
                    <a:pt x="7" y="185"/>
                    <a:pt x="11" y="182"/>
                  </a:cubicBezTo>
                  <a:cubicBezTo>
                    <a:pt x="48" y="164"/>
                    <a:pt x="85" y="145"/>
                    <a:pt x="122" y="126"/>
                  </a:cubicBezTo>
                  <a:cubicBezTo>
                    <a:pt x="130" y="122"/>
                    <a:pt x="138" y="119"/>
                    <a:pt x="146" y="125"/>
                  </a:cubicBezTo>
                  <a:cubicBezTo>
                    <a:pt x="178" y="134"/>
                    <a:pt x="211" y="141"/>
                    <a:pt x="244" y="147"/>
                  </a:cubicBezTo>
                  <a:cubicBezTo>
                    <a:pt x="315" y="161"/>
                    <a:pt x="387" y="172"/>
                    <a:pt x="461" y="166"/>
                  </a:cubicBezTo>
                  <a:cubicBezTo>
                    <a:pt x="577" y="157"/>
                    <a:pt x="665" y="99"/>
                    <a:pt x="738" y="14"/>
                  </a:cubicBezTo>
                  <a:cubicBezTo>
                    <a:pt x="742" y="9"/>
                    <a:pt x="744" y="2"/>
                    <a:pt x="753" y="0"/>
                  </a:cubicBezTo>
                  <a:cubicBezTo>
                    <a:pt x="740" y="47"/>
                    <a:pt x="722" y="91"/>
                    <a:pt x="697" y="132"/>
                  </a:cubicBezTo>
                  <a:cubicBezTo>
                    <a:pt x="668" y="179"/>
                    <a:pt x="633" y="221"/>
                    <a:pt x="583" y="248"/>
                  </a:cubicBezTo>
                  <a:cubicBezTo>
                    <a:pt x="537" y="272"/>
                    <a:pt x="488" y="283"/>
                    <a:pt x="436" y="284"/>
                  </a:cubicBezTo>
                  <a:cubicBezTo>
                    <a:pt x="378" y="285"/>
                    <a:pt x="321" y="275"/>
                    <a:pt x="265" y="262"/>
                  </a:cubicBezTo>
                  <a:cubicBezTo>
                    <a:pt x="177" y="242"/>
                    <a:pt x="92" y="216"/>
                    <a:pt x="5" y="193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9AB9E1B7-0E7C-462E-80B8-0D240AB57E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0976" y="3773488"/>
              <a:ext cx="449262" cy="206375"/>
            </a:xfrm>
            <a:custGeom>
              <a:avLst/>
              <a:gdLst>
                <a:gd name="T0" fmla="*/ 276 w 681"/>
                <a:gd name="T1" fmla="*/ 161 h 311"/>
                <a:gd name="T2" fmla="*/ 274 w 681"/>
                <a:gd name="T3" fmla="*/ 160 h 311"/>
                <a:gd name="T4" fmla="*/ 244 w 681"/>
                <a:gd name="T5" fmla="*/ 148 h 311"/>
                <a:gd name="T6" fmla="*/ 251 w 681"/>
                <a:gd name="T7" fmla="*/ 181 h 311"/>
                <a:gd name="T8" fmla="*/ 204 w 681"/>
                <a:gd name="T9" fmla="*/ 213 h 311"/>
                <a:gd name="T10" fmla="*/ 127 w 681"/>
                <a:gd name="T11" fmla="*/ 278 h 311"/>
                <a:gd name="T12" fmla="*/ 124 w 681"/>
                <a:gd name="T13" fmla="*/ 284 h 311"/>
                <a:gd name="T14" fmla="*/ 124 w 681"/>
                <a:gd name="T15" fmla="*/ 284 h 311"/>
                <a:gd name="T16" fmla="*/ 83 w 681"/>
                <a:gd name="T17" fmla="*/ 304 h 311"/>
                <a:gd name="T18" fmla="*/ 24 w 681"/>
                <a:gd name="T19" fmla="*/ 306 h 311"/>
                <a:gd name="T20" fmla="*/ 12 w 681"/>
                <a:gd name="T21" fmla="*/ 305 h 311"/>
                <a:gd name="T22" fmla="*/ 18 w 681"/>
                <a:gd name="T23" fmla="*/ 292 h 311"/>
                <a:gd name="T24" fmla="*/ 68 w 681"/>
                <a:gd name="T25" fmla="*/ 261 h 311"/>
                <a:gd name="T26" fmla="*/ 110 w 681"/>
                <a:gd name="T27" fmla="*/ 223 h 311"/>
                <a:gd name="T28" fmla="*/ 268 w 681"/>
                <a:gd name="T29" fmla="*/ 71 h 311"/>
                <a:gd name="T30" fmla="*/ 503 w 681"/>
                <a:gd name="T31" fmla="*/ 15 h 311"/>
                <a:gd name="T32" fmla="*/ 664 w 681"/>
                <a:gd name="T33" fmla="*/ 70 h 311"/>
                <a:gd name="T34" fmla="*/ 681 w 681"/>
                <a:gd name="T35" fmla="*/ 85 h 311"/>
                <a:gd name="T36" fmla="*/ 632 w 681"/>
                <a:gd name="T37" fmla="*/ 80 h 311"/>
                <a:gd name="T38" fmla="*/ 394 w 681"/>
                <a:gd name="T39" fmla="*/ 93 h 311"/>
                <a:gd name="T40" fmla="*/ 281 w 681"/>
                <a:gd name="T41" fmla="*/ 150 h 311"/>
                <a:gd name="T42" fmla="*/ 276 w 681"/>
                <a:gd name="T43" fmla="*/ 161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1" h="311">
                  <a:moveTo>
                    <a:pt x="276" y="161"/>
                  </a:moveTo>
                  <a:cubicBezTo>
                    <a:pt x="275" y="161"/>
                    <a:pt x="275" y="161"/>
                    <a:pt x="274" y="160"/>
                  </a:cubicBezTo>
                  <a:cubicBezTo>
                    <a:pt x="264" y="155"/>
                    <a:pt x="250" y="142"/>
                    <a:pt x="244" y="148"/>
                  </a:cubicBezTo>
                  <a:cubicBezTo>
                    <a:pt x="234" y="157"/>
                    <a:pt x="249" y="170"/>
                    <a:pt x="251" y="181"/>
                  </a:cubicBezTo>
                  <a:cubicBezTo>
                    <a:pt x="229" y="182"/>
                    <a:pt x="217" y="200"/>
                    <a:pt x="204" y="213"/>
                  </a:cubicBezTo>
                  <a:cubicBezTo>
                    <a:pt x="179" y="235"/>
                    <a:pt x="153" y="256"/>
                    <a:pt x="127" y="278"/>
                  </a:cubicBezTo>
                  <a:cubicBezTo>
                    <a:pt x="125" y="279"/>
                    <a:pt x="125" y="282"/>
                    <a:pt x="124" y="284"/>
                  </a:cubicBezTo>
                  <a:cubicBezTo>
                    <a:pt x="124" y="284"/>
                    <a:pt x="124" y="284"/>
                    <a:pt x="124" y="284"/>
                  </a:cubicBezTo>
                  <a:cubicBezTo>
                    <a:pt x="108" y="286"/>
                    <a:pt x="95" y="293"/>
                    <a:pt x="83" y="304"/>
                  </a:cubicBezTo>
                  <a:cubicBezTo>
                    <a:pt x="64" y="311"/>
                    <a:pt x="44" y="308"/>
                    <a:pt x="24" y="306"/>
                  </a:cubicBezTo>
                  <a:cubicBezTo>
                    <a:pt x="20" y="306"/>
                    <a:pt x="16" y="305"/>
                    <a:pt x="12" y="305"/>
                  </a:cubicBezTo>
                  <a:cubicBezTo>
                    <a:pt x="0" y="294"/>
                    <a:pt x="14" y="293"/>
                    <a:pt x="18" y="292"/>
                  </a:cubicBezTo>
                  <a:cubicBezTo>
                    <a:pt x="38" y="287"/>
                    <a:pt x="53" y="274"/>
                    <a:pt x="68" y="261"/>
                  </a:cubicBezTo>
                  <a:cubicBezTo>
                    <a:pt x="86" y="253"/>
                    <a:pt x="98" y="237"/>
                    <a:pt x="110" y="223"/>
                  </a:cubicBezTo>
                  <a:cubicBezTo>
                    <a:pt x="159" y="168"/>
                    <a:pt x="207" y="113"/>
                    <a:pt x="268" y="71"/>
                  </a:cubicBezTo>
                  <a:cubicBezTo>
                    <a:pt x="339" y="24"/>
                    <a:pt x="415" y="0"/>
                    <a:pt x="503" y="15"/>
                  </a:cubicBezTo>
                  <a:cubicBezTo>
                    <a:pt x="561" y="24"/>
                    <a:pt x="612" y="48"/>
                    <a:pt x="664" y="70"/>
                  </a:cubicBezTo>
                  <a:cubicBezTo>
                    <a:pt x="670" y="73"/>
                    <a:pt x="676" y="77"/>
                    <a:pt x="681" y="85"/>
                  </a:cubicBezTo>
                  <a:cubicBezTo>
                    <a:pt x="664" y="83"/>
                    <a:pt x="648" y="83"/>
                    <a:pt x="632" y="80"/>
                  </a:cubicBezTo>
                  <a:cubicBezTo>
                    <a:pt x="552" y="65"/>
                    <a:pt x="472" y="70"/>
                    <a:pt x="394" y="93"/>
                  </a:cubicBezTo>
                  <a:cubicBezTo>
                    <a:pt x="353" y="105"/>
                    <a:pt x="317" y="127"/>
                    <a:pt x="281" y="150"/>
                  </a:cubicBezTo>
                  <a:cubicBezTo>
                    <a:pt x="277" y="153"/>
                    <a:pt x="276" y="156"/>
                    <a:pt x="276" y="161"/>
                  </a:cubicBezTo>
                  <a:close/>
                </a:path>
              </a:pathLst>
            </a:custGeom>
            <a:solidFill>
              <a:srgbClr val="FAD0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F3C3CC3F-D999-400B-9A96-456FCC2AFB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3225" y="3843338"/>
              <a:ext cx="227012" cy="76200"/>
            </a:xfrm>
            <a:custGeom>
              <a:avLst/>
              <a:gdLst>
                <a:gd name="T0" fmla="*/ 339 w 343"/>
                <a:gd name="T1" fmla="*/ 32 h 114"/>
                <a:gd name="T2" fmla="*/ 334 w 343"/>
                <a:gd name="T3" fmla="*/ 40 h 114"/>
                <a:gd name="T4" fmla="*/ 99 w 343"/>
                <a:gd name="T5" fmla="*/ 108 h 114"/>
                <a:gd name="T6" fmla="*/ 0 w 343"/>
                <a:gd name="T7" fmla="*/ 80 h 114"/>
                <a:gd name="T8" fmla="*/ 339 w 343"/>
                <a:gd name="T9" fmla="*/ 32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3" h="114">
                  <a:moveTo>
                    <a:pt x="339" y="32"/>
                  </a:moveTo>
                  <a:cubicBezTo>
                    <a:pt x="343" y="38"/>
                    <a:pt x="337" y="39"/>
                    <a:pt x="334" y="40"/>
                  </a:cubicBezTo>
                  <a:cubicBezTo>
                    <a:pt x="261" y="82"/>
                    <a:pt x="185" y="114"/>
                    <a:pt x="99" y="108"/>
                  </a:cubicBezTo>
                  <a:cubicBezTo>
                    <a:pt x="65" y="106"/>
                    <a:pt x="29" y="102"/>
                    <a:pt x="0" y="80"/>
                  </a:cubicBezTo>
                  <a:cubicBezTo>
                    <a:pt x="104" y="5"/>
                    <a:pt x="219" y="0"/>
                    <a:pt x="339" y="32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31935EB8-35E2-4EE6-8473-E8E199BB9EB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5438" y="3929063"/>
              <a:ext cx="60325" cy="61912"/>
            </a:xfrm>
            <a:custGeom>
              <a:avLst/>
              <a:gdLst>
                <a:gd name="T0" fmla="*/ 64 w 91"/>
                <a:gd name="T1" fmla="*/ 0 h 94"/>
                <a:gd name="T2" fmla="*/ 91 w 91"/>
                <a:gd name="T3" fmla="*/ 28 h 94"/>
                <a:gd name="T4" fmla="*/ 71 w 91"/>
                <a:gd name="T5" fmla="*/ 41 h 94"/>
                <a:gd name="T6" fmla="*/ 16 w 91"/>
                <a:gd name="T7" fmla="*/ 82 h 94"/>
                <a:gd name="T8" fmla="*/ 5 w 91"/>
                <a:gd name="T9" fmla="*/ 88 h 94"/>
                <a:gd name="T10" fmla="*/ 7 w 91"/>
                <a:gd name="T11" fmla="*/ 76 h 94"/>
                <a:gd name="T12" fmla="*/ 64 w 91"/>
                <a:gd name="T13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1" h="94">
                  <a:moveTo>
                    <a:pt x="64" y="0"/>
                  </a:moveTo>
                  <a:cubicBezTo>
                    <a:pt x="77" y="6"/>
                    <a:pt x="88" y="13"/>
                    <a:pt x="91" y="28"/>
                  </a:cubicBezTo>
                  <a:cubicBezTo>
                    <a:pt x="84" y="32"/>
                    <a:pt x="78" y="37"/>
                    <a:pt x="71" y="41"/>
                  </a:cubicBezTo>
                  <a:cubicBezTo>
                    <a:pt x="51" y="52"/>
                    <a:pt x="31" y="64"/>
                    <a:pt x="16" y="82"/>
                  </a:cubicBezTo>
                  <a:cubicBezTo>
                    <a:pt x="10" y="81"/>
                    <a:pt x="12" y="94"/>
                    <a:pt x="5" y="88"/>
                  </a:cubicBezTo>
                  <a:cubicBezTo>
                    <a:pt x="0" y="85"/>
                    <a:pt x="5" y="80"/>
                    <a:pt x="7" y="76"/>
                  </a:cubicBezTo>
                  <a:cubicBezTo>
                    <a:pt x="24" y="49"/>
                    <a:pt x="43" y="24"/>
                    <a:pt x="64" y="0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42037101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12" name="SmartArt Placeholder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9704727"/>
              </p:ext>
            </p:extLst>
          </p:nvPr>
        </p:nvGraphicFramePr>
        <p:xfrm>
          <a:off x="2842250" y="1389195"/>
          <a:ext cx="3427695" cy="2939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Block Arc 14"/>
          <p:cNvSpPr/>
          <p:nvPr/>
        </p:nvSpPr>
        <p:spPr>
          <a:xfrm rot="16200000">
            <a:off x="4439105" y="1854823"/>
            <a:ext cx="265789" cy="259483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Rectangle 36"/>
          <p:cNvSpPr/>
          <p:nvPr/>
        </p:nvSpPr>
        <p:spPr>
          <a:xfrm>
            <a:off x="4463025" y="2565257"/>
            <a:ext cx="249318" cy="208411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Rounded Rectangle 27"/>
          <p:cNvSpPr/>
          <p:nvPr/>
        </p:nvSpPr>
        <p:spPr>
          <a:xfrm>
            <a:off x="4442258" y="3219822"/>
            <a:ext cx="270085" cy="20746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Rectangle 16"/>
          <p:cNvSpPr/>
          <p:nvPr/>
        </p:nvSpPr>
        <p:spPr>
          <a:xfrm rot="2700000">
            <a:off x="4480559" y="3827891"/>
            <a:ext cx="197710" cy="37615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3203848" y="1692176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15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47798" y="2359997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25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91747" y="3027818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30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835696" y="3695639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35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5244897" y="1601774"/>
            <a:ext cx="2415047" cy="678692"/>
            <a:chOff x="803640" y="3362835"/>
            <a:chExt cx="2059657" cy="678692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610238" y="2280466"/>
            <a:ext cx="2415047" cy="678692"/>
            <a:chOff x="803640" y="3362835"/>
            <a:chExt cx="2059657" cy="678692"/>
          </a:xfrm>
        </p:grpSpPr>
        <p:sp>
          <p:nvSpPr>
            <p:cNvPr id="25" name="TextBox 24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975579" y="2959158"/>
            <a:ext cx="2415047" cy="678692"/>
            <a:chOff x="803640" y="3362835"/>
            <a:chExt cx="2059657" cy="678692"/>
          </a:xfrm>
        </p:grpSpPr>
        <p:sp>
          <p:nvSpPr>
            <p:cNvPr id="28" name="TextBox 27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340919" y="3637850"/>
            <a:ext cx="2415047" cy="678692"/>
            <a:chOff x="803640" y="3362835"/>
            <a:chExt cx="2059657" cy="678692"/>
          </a:xfrm>
        </p:grpSpPr>
        <p:sp>
          <p:nvSpPr>
            <p:cNvPr id="31" name="TextBox 30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539552" y="1415554"/>
            <a:ext cx="20198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</a:t>
            </a:r>
          </a:p>
        </p:txBody>
      </p:sp>
    </p:spTree>
    <p:extLst>
      <p:ext uri="{BB962C8B-B14F-4D97-AF65-F5344CB8AC3E}">
        <p14:creationId xmlns:p14="http://schemas.microsoft.com/office/powerpoint/2010/main" val="3550885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79712" y="339502"/>
            <a:ext cx="7164288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Agenda Style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1511660" y="1378079"/>
            <a:ext cx="6120680" cy="468000"/>
          </a:xfrm>
          <a:prstGeom prst="roundRect">
            <a:avLst>
              <a:gd name="adj" fmla="val 50000"/>
            </a:avLst>
          </a:prstGeom>
          <a:solidFill>
            <a:srgbClr val="A97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Rounded Rectangle 5"/>
          <p:cNvSpPr/>
          <p:nvPr/>
        </p:nvSpPr>
        <p:spPr>
          <a:xfrm>
            <a:off x="1511660" y="2502706"/>
            <a:ext cx="6120680" cy="468000"/>
          </a:xfrm>
          <a:prstGeom prst="roundRect">
            <a:avLst>
              <a:gd name="adj" fmla="val 50000"/>
            </a:avLst>
          </a:prstGeom>
          <a:solidFill>
            <a:srgbClr val="A97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1511660" y="3627333"/>
            <a:ext cx="6120680" cy="468000"/>
          </a:xfrm>
          <a:prstGeom prst="roundRect">
            <a:avLst>
              <a:gd name="adj" fmla="val 50000"/>
            </a:avLst>
          </a:prstGeom>
          <a:solidFill>
            <a:srgbClr val="A97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Oval 3"/>
          <p:cNvSpPr/>
          <p:nvPr/>
        </p:nvSpPr>
        <p:spPr>
          <a:xfrm>
            <a:off x="1562805" y="1432059"/>
            <a:ext cx="360040" cy="36004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1562805" y="2554053"/>
            <a:ext cx="360040" cy="3600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1562805" y="3681313"/>
            <a:ext cx="360040" cy="360040"/>
          </a:xfrm>
          <a:prstGeom prst="ellipse">
            <a:avLst/>
          </a:prstGeom>
          <a:solidFill>
            <a:srgbClr val="EFE0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59732" y="2567429"/>
            <a:ext cx="48519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Modern PowerPoint Presentation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59732" y="1442048"/>
            <a:ext cx="48519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Modern PowerPoint Presentation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159732" y="3692056"/>
            <a:ext cx="48519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Modern PowerPoint Presentation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37525" y="1457436"/>
            <a:ext cx="4106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37525" y="2582818"/>
            <a:ext cx="4106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37525" y="3707445"/>
            <a:ext cx="4106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 bwMode="auto">
          <a:xfrm>
            <a:off x="1971159" y="1874654"/>
            <a:ext cx="5040560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Arial" pitchFamily="34" charset="0"/>
              <a:buChar char="•"/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1971159" y="2179574"/>
            <a:ext cx="5040560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Arial" pitchFamily="34" charset="0"/>
              <a:buChar char="•"/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1983735" y="2996157"/>
            <a:ext cx="5040560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Arial" pitchFamily="34" charset="0"/>
              <a:buChar char="•"/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1983735" y="3301077"/>
            <a:ext cx="5040560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Arial" pitchFamily="34" charset="0"/>
              <a:buChar char="•"/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>
            <a:off x="1974210" y="4114383"/>
            <a:ext cx="5040560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Arial" pitchFamily="34" charset="0"/>
              <a:buChar char="•"/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 bwMode="auto">
          <a:xfrm>
            <a:off x="1974210" y="4419303"/>
            <a:ext cx="5040560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Arial" pitchFamily="34" charset="0"/>
              <a:buChar char="•"/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Freeform 9">
            <a:extLst>
              <a:ext uri="{FF2B5EF4-FFF2-40B4-BE49-F238E27FC236}">
                <a16:creationId xmlns:a16="http://schemas.microsoft.com/office/drawing/2014/main" id="{67358460-30E7-4719-A062-8DFDFD1B59DD}"/>
              </a:ext>
            </a:extLst>
          </p:cNvPr>
          <p:cNvSpPr>
            <a:spLocks/>
          </p:cNvSpPr>
          <p:nvPr/>
        </p:nvSpPr>
        <p:spPr bwMode="auto">
          <a:xfrm rot="5400000">
            <a:off x="-1889004" y="1868157"/>
            <a:ext cx="5143501" cy="1407187"/>
          </a:xfrm>
          <a:custGeom>
            <a:avLst/>
            <a:gdLst>
              <a:gd name="T0" fmla="*/ 116 w 1920"/>
              <a:gd name="T1" fmla="*/ 78 h 512"/>
              <a:gd name="T2" fmla="*/ 186 w 1920"/>
              <a:gd name="T3" fmla="*/ 43 h 512"/>
              <a:gd name="T4" fmla="*/ 195 w 1920"/>
              <a:gd name="T5" fmla="*/ 40 h 512"/>
              <a:gd name="T6" fmla="*/ 279 w 1920"/>
              <a:gd name="T7" fmla="*/ 15 h 512"/>
              <a:gd name="T8" fmla="*/ 666 w 1920"/>
              <a:gd name="T9" fmla="*/ 55 h 512"/>
              <a:gd name="T10" fmla="*/ 1332 w 1920"/>
              <a:gd name="T11" fmla="*/ 307 h 512"/>
              <a:gd name="T12" fmla="*/ 1897 w 1920"/>
              <a:gd name="T13" fmla="*/ 226 h 512"/>
              <a:gd name="T14" fmla="*/ 1920 w 1920"/>
              <a:gd name="T15" fmla="*/ 501 h 512"/>
              <a:gd name="T16" fmla="*/ 11 w 1920"/>
              <a:gd name="T17" fmla="*/ 512 h 512"/>
              <a:gd name="T18" fmla="*/ 0 w 1920"/>
              <a:gd name="T19" fmla="*/ 251 h 512"/>
              <a:gd name="T20" fmla="*/ 132 w 1920"/>
              <a:gd name="T21" fmla="*/ 159 h 512"/>
              <a:gd name="T22" fmla="*/ 196 w 1920"/>
              <a:gd name="T23" fmla="*/ 130 h 512"/>
              <a:gd name="T24" fmla="*/ 278 w 1920"/>
              <a:gd name="T25" fmla="*/ 109 h 512"/>
              <a:gd name="T26" fmla="*/ 350 w 1920"/>
              <a:gd name="T27" fmla="*/ 95 h 512"/>
              <a:gd name="T28" fmla="*/ 463 w 1920"/>
              <a:gd name="T29" fmla="*/ 97 h 512"/>
              <a:gd name="T30" fmla="*/ 589 w 1920"/>
              <a:gd name="T31" fmla="*/ 119 h 512"/>
              <a:gd name="T32" fmla="*/ 624 w 1920"/>
              <a:gd name="T33" fmla="*/ 132 h 512"/>
              <a:gd name="T34" fmla="*/ 714 w 1920"/>
              <a:gd name="T35" fmla="*/ 170 h 512"/>
              <a:gd name="T36" fmla="*/ 761 w 1920"/>
              <a:gd name="T37" fmla="*/ 190 h 512"/>
              <a:gd name="T38" fmla="*/ 859 w 1920"/>
              <a:gd name="T39" fmla="*/ 244 h 512"/>
              <a:gd name="T40" fmla="*/ 924 w 1920"/>
              <a:gd name="T41" fmla="*/ 278 h 512"/>
              <a:gd name="T42" fmla="*/ 991 w 1920"/>
              <a:gd name="T43" fmla="*/ 315 h 512"/>
              <a:gd name="T44" fmla="*/ 1053 w 1920"/>
              <a:gd name="T45" fmla="*/ 346 h 512"/>
              <a:gd name="T46" fmla="*/ 1147 w 1920"/>
              <a:gd name="T47" fmla="*/ 386 h 512"/>
              <a:gd name="T48" fmla="*/ 1435 w 1920"/>
              <a:gd name="T49" fmla="*/ 430 h 512"/>
              <a:gd name="T50" fmla="*/ 1241 w 1920"/>
              <a:gd name="T51" fmla="*/ 398 h 512"/>
              <a:gd name="T52" fmla="*/ 1185 w 1920"/>
              <a:gd name="T53" fmla="*/ 382 h 512"/>
              <a:gd name="T54" fmla="*/ 1129 w 1920"/>
              <a:gd name="T55" fmla="*/ 355 h 512"/>
              <a:gd name="T56" fmla="*/ 1058 w 1920"/>
              <a:gd name="T57" fmla="*/ 321 h 512"/>
              <a:gd name="T58" fmla="*/ 1048 w 1920"/>
              <a:gd name="T59" fmla="*/ 317 h 512"/>
              <a:gd name="T60" fmla="*/ 936 w 1920"/>
              <a:gd name="T61" fmla="*/ 251 h 512"/>
              <a:gd name="T62" fmla="*/ 864 w 1920"/>
              <a:gd name="T63" fmla="*/ 208 h 512"/>
              <a:gd name="T64" fmla="*/ 835 w 1920"/>
              <a:gd name="T65" fmla="*/ 190 h 512"/>
              <a:gd name="T66" fmla="*/ 798 w 1920"/>
              <a:gd name="T67" fmla="*/ 168 h 512"/>
              <a:gd name="T68" fmla="*/ 724 w 1920"/>
              <a:gd name="T69" fmla="*/ 128 h 512"/>
              <a:gd name="T70" fmla="*/ 607 w 1920"/>
              <a:gd name="T71" fmla="*/ 73 h 512"/>
              <a:gd name="T72" fmla="*/ 430 w 1920"/>
              <a:gd name="T73" fmla="*/ 29 h 512"/>
              <a:gd name="T74" fmla="*/ 427 w 1920"/>
              <a:gd name="T75" fmla="*/ 28 h 512"/>
              <a:gd name="T76" fmla="*/ 134 w 1920"/>
              <a:gd name="T77" fmla="*/ 74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920" h="512">
                <a:moveTo>
                  <a:pt x="134" y="74"/>
                </a:moveTo>
                <a:cubicBezTo>
                  <a:pt x="129" y="75"/>
                  <a:pt x="124" y="81"/>
                  <a:pt x="116" y="78"/>
                </a:cubicBezTo>
                <a:cubicBezTo>
                  <a:pt x="127" y="72"/>
                  <a:pt x="137" y="67"/>
                  <a:pt x="147" y="61"/>
                </a:cubicBezTo>
                <a:cubicBezTo>
                  <a:pt x="161" y="56"/>
                  <a:pt x="174" y="51"/>
                  <a:pt x="186" y="43"/>
                </a:cubicBezTo>
                <a:cubicBezTo>
                  <a:pt x="186" y="43"/>
                  <a:pt x="187" y="43"/>
                  <a:pt x="187" y="43"/>
                </a:cubicBezTo>
                <a:cubicBezTo>
                  <a:pt x="190" y="43"/>
                  <a:pt x="193" y="43"/>
                  <a:pt x="195" y="40"/>
                </a:cubicBezTo>
                <a:cubicBezTo>
                  <a:pt x="195" y="40"/>
                  <a:pt x="196" y="39"/>
                  <a:pt x="196" y="39"/>
                </a:cubicBezTo>
                <a:cubicBezTo>
                  <a:pt x="224" y="31"/>
                  <a:pt x="252" y="23"/>
                  <a:pt x="279" y="15"/>
                </a:cubicBezTo>
                <a:cubicBezTo>
                  <a:pt x="331" y="10"/>
                  <a:pt x="383" y="0"/>
                  <a:pt x="436" y="3"/>
                </a:cubicBezTo>
                <a:cubicBezTo>
                  <a:pt x="516" y="7"/>
                  <a:pt x="592" y="27"/>
                  <a:pt x="666" y="55"/>
                </a:cubicBezTo>
                <a:cubicBezTo>
                  <a:pt x="767" y="92"/>
                  <a:pt x="861" y="141"/>
                  <a:pt x="957" y="188"/>
                </a:cubicBezTo>
                <a:cubicBezTo>
                  <a:pt x="1076" y="246"/>
                  <a:pt x="1200" y="290"/>
                  <a:pt x="1332" y="307"/>
                </a:cubicBezTo>
                <a:cubicBezTo>
                  <a:pt x="1407" y="317"/>
                  <a:pt x="1482" y="318"/>
                  <a:pt x="1558" y="310"/>
                </a:cubicBezTo>
                <a:cubicBezTo>
                  <a:pt x="1675" y="298"/>
                  <a:pt x="1788" y="269"/>
                  <a:pt x="1897" y="226"/>
                </a:cubicBezTo>
                <a:cubicBezTo>
                  <a:pt x="1905" y="223"/>
                  <a:pt x="1912" y="220"/>
                  <a:pt x="1920" y="217"/>
                </a:cubicBezTo>
                <a:cubicBezTo>
                  <a:pt x="1920" y="312"/>
                  <a:pt x="1920" y="406"/>
                  <a:pt x="1920" y="501"/>
                </a:cubicBezTo>
                <a:cubicBezTo>
                  <a:pt x="1920" y="510"/>
                  <a:pt x="1918" y="512"/>
                  <a:pt x="1909" y="512"/>
                </a:cubicBezTo>
                <a:cubicBezTo>
                  <a:pt x="1276" y="512"/>
                  <a:pt x="644" y="512"/>
                  <a:pt x="11" y="512"/>
                </a:cubicBezTo>
                <a:cubicBezTo>
                  <a:pt x="2" y="512"/>
                  <a:pt x="0" y="510"/>
                  <a:pt x="0" y="501"/>
                </a:cubicBezTo>
                <a:cubicBezTo>
                  <a:pt x="0" y="418"/>
                  <a:pt x="0" y="334"/>
                  <a:pt x="0" y="251"/>
                </a:cubicBezTo>
                <a:cubicBezTo>
                  <a:pt x="16" y="246"/>
                  <a:pt x="23" y="232"/>
                  <a:pt x="35" y="223"/>
                </a:cubicBezTo>
                <a:cubicBezTo>
                  <a:pt x="66" y="199"/>
                  <a:pt x="99" y="179"/>
                  <a:pt x="132" y="159"/>
                </a:cubicBezTo>
                <a:cubicBezTo>
                  <a:pt x="153" y="150"/>
                  <a:pt x="173" y="141"/>
                  <a:pt x="193" y="131"/>
                </a:cubicBezTo>
                <a:cubicBezTo>
                  <a:pt x="194" y="131"/>
                  <a:pt x="195" y="131"/>
                  <a:pt x="196" y="130"/>
                </a:cubicBezTo>
                <a:cubicBezTo>
                  <a:pt x="222" y="123"/>
                  <a:pt x="247" y="115"/>
                  <a:pt x="273" y="107"/>
                </a:cubicBezTo>
                <a:cubicBezTo>
                  <a:pt x="275" y="108"/>
                  <a:pt x="277" y="110"/>
                  <a:pt x="278" y="109"/>
                </a:cubicBezTo>
                <a:cubicBezTo>
                  <a:pt x="295" y="100"/>
                  <a:pt x="314" y="102"/>
                  <a:pt x="332" y="97"/>
                </a:cubicBezTo>
                <a:cubicBezTo>
                  <a:pt x="338" y="96"/>
                  <a:pt x="344" y="96"/>
                  <a:pt x="350" y="95"/>
                </a:cubicBezTo>
                <a:cubicBezTo>
                  <a:pt x="386" y="93"/>
                  <a:pt x="421" y="91"/>
                  <a:pt x="457" y="97"/>
                </a:cubicBezTo>
                <a:cubicBezTo>
                  <a:pt x="459" y="97"/>
                  <a:pt x="461" y="97"/>
                  <a:pt x="463" y="97"/>
                </a:cubicBezTo>
                <a:cubicBezTo>
                  <a:pt x="484" y="96"/>
                  <a:pt x="504" y="103"/>
                  <a:pt x="525" y="103"/>
                </a:cubicBezTo>
                <a:cubicBezTo>
                  <a:pt x="546" y="109"/>
                  <a:pt x="567" y="114"/>
                  <a:pt x="589" y="119"/>
                </a:cubicBezTo>
                <a:cubicBezTo>
                  <a:pt x="590" y="126"/>
                  <a:pt x="594" y="125"/>
                  <a:pt x="599" y="125"/>
                </a:cubicBezTo>
                <a:cubicBezTo>
                  <a:pt x="608" y="124"/>
                  <a:pt x="617" y="127"/>
                  <a:pt x="624" y="132"/>
                </a:cubicBezTo>
                <a:cubicBezTo>
                  <a:pt x="634" y="140"/>
                  <a:pt x="647" y="141"/>
                  <a:pt x="658" y="145"/>
                </a:cubicBezTo>
                <a:cubicBezTo>
                  <a:pt x="677" y="153"/>
                  <a:pt x="697" y="159"/>
                  <a:pt x="714" y="170"/>
                </a:cubicBezTo>
                <a:cubicBezTo>
                  <a:pt x="721" y="175"/>
                  <a:pt x="729" y="182"/>
                  <a:pt x="739" y="179"/>
                </a:cubicBezTo>
                <a:cubicBezTo>
                  <a:pt x="746" y="183"/>
                  <a:pt x="754" y="186"/>
                  <a:pt x="761" y="190"/>
                </a:cubicBezTo>
                <a:cubicBezTo>
                  <a:pt x="768" y="203"/>
                  <a:pt x="784" y="200"/>
                  <a:pt x="794" y="207"/>
                </a:cubicBezTo>
                <a:cubicBezTo>
                  <a:pt x="816" y="220"/>
                  <a:pt x="837" y="232"/>
                  <a:pt x="859" y="244"/>
                </a:cubicBezTo>
                <a:cubicBezTo>
                  <a:pt x="866" y="252"/>
                  <a:pt x="878" y="252"/>
                  <a:pt x="886" y="257"/>
                </a:cubicBezTo>
                <a:cubicBezTo>
                  <a:pt x="897" y="267"/>
                  <a:pt x="911" y="272"/>
                  <a:pt x="924" y="278"/>
                </a:cubicBezTo>
                <a:cubicBezTo>
                  <a:pt x="925" y="284"/>
                  <a:pt x="930" y="286"/>
                  <a:pt x="934" y="288"/>
                </a:cubicBezTo>
                <a:cubicBezTo>
                  <a:pt x="953" y="297"/>
                  <a:pt x="972" y="306"/>
                  <a:pt x="991" y="315"/>
                </a:cubicBezTo>
                <a:cubicBezTo>
                  <a:pt x="994" y="318"/>
                  <a:pt x="999" y="320"/>
                  <a:pt x="1003" y="321"/>
                </a:cubicBezTo>
                <a:cubicBezTo>
                  <a:pt x="1019" y="331"/>
                  <a:pt x="1036" y="339"/>
                  <a:pt x="1053" y="346"/>
                </a:cubicBezTo>
                <a:cubicBezTo>
                  <a:pt x="1074" y="360"/>
                  <a:pt x="1098" y="370"/>
                  <a:pt x="1123" y="377"/>
                </a:cubicBezTo>
                <a:cubicBezTo>
                  <a:pt x="1130" y="382"/>
                  <a:pt x="1139" y="384"/>
                  <a:pt x="1147" y="386"/>
                </a:cubicBezTo>
                <a:cubicBezTo>
                  <a:pt x="1160" y="391"/>
                  <a:pt x="1173" y="396"/>
                  <a:pt x="1187" y="398"/>
                </a:cubicBezTo>
                <a:cubicBezTo>
                  <a:pt x="1267" y="423"/>
                  <a:pt x="1349" y="434"/>
                  <a:pt x="1435" y="430"/>
                </a:cubicBezTo>
                <a:cubicBezTo>
                  <a:pt x="1400" y="428"/>
                  <a:pt x="1367" y="425"/>
                  <a:pt x="1335" y="420"/>
                </a:cubicBezTo>
                <a:cubicBezTo>
                  <a:pt x="1303" y="414"/>
                  <a:pt x="1272" y="407"/>
                  <a:pt x="1241" y="398"/>
                </a:cubicBezTo>
                <a:cubicBezTo>
                  <a:pt x="1226" y="394"/>
                  <a:pt x="1213" y="383"/>
                  <a:pt x="1196" y="386"/>
                </a:cubicBezTo>
                <a:cubicBezTo>
                  <a:pt x="1193" y="383"/>
                  <a:pt x="1189" y="382"/>
                  <a:pt x="1185" y="382"/>
                </a:cubicBezTo>
                <a:cubicBezTo>
                  <a:pt x="1185" y="380"/>
                  <a:pt x="1185" y="378"/>
                  <a:pt x="1182" y="377"/>
                </a:cubicBezTo>
                <a:cubicBezTo>
                  <a:pt x="1164" y="370"/>
                  <a:pt x="1146" y="362"/>
                  <a:pt x="1129" y="355"/>
                </a:cubicBezTo>
                <a:cubicBezTo>
                  <a:pt x="1106" y="343"/>
                  <a:pt x="1082" y="332"/>
                  <a:pt x="1059" y="321"/>
                </a:cubicBezTo>
                <a:cubicBezTo>
                  <a:pt x="1059" y="321"/>
                  <a:pt x="1058" y="321"/>
                  <a:pt x="1058" y="321"/>
                </a:cubicBezTo>
                <a:cubicBezTo>
                  <a:pt x="1056" y="317"/>
                  <a:pt x="1051" y="319"/>
                  <a:pt x="1048" y="317"/>
                </a:cubicBezTo>
                <a:cubicBezTo>
                  <a:pt x="1048" y="317"/>
                  <a:pt x="1048" y="317"/>
                  <a:pt x="1048" y="317"/>
                </a:cubicBezTo>
                <a:cubicBezTo>
                  <a:pt x="1031" y="302"/>
                  <a:pt x="1009" y="295"/>
                  <a:pt x="991" y="282"/>
                </a:cubicBezTo>
                <a:cubicBezTo>
                  <a:pt x="972" y="272"/>
                  <a:pt x="954" y="261"/>
                  <a:pt x="936" y="251"/>
                </a:cubicBezTo>
                <a:cubicBezTo>
                  <a:pt x="935" y="249"/>
                  <a:pt x="933" y="249"/>
                  <a:pt x="932" y="251"/>
                </a:cubicBezTo>
                <a:cubicBezTo>
                  <a:pt x="912" y="234"/>
                  <a:pt x="888" y="221"/>
                  <a:pt x="864" y="208"/>
                </a:cubicBezTo>
                <a:cubicBezTo>
                  <a:pt x="856" y="202"/>
                  <a:pt x="848" y="196"/>
                  <a:pt x="838" y="192"/>
                </a:cubicBezTo>
                <a:cubicBezTo>
                  <a:pt x="837" y="191"/>
                  <a:pt x="836" y="191"/>
                  <a:pt x="835" y="190"/>
                </a:cubicBezTo>
                <a:cubicBezTo>
                  <a:pt x="834" y="190"/>
                  <a:pt x="834" y="190"/>
                  <a:pt x="834" y="190"/>
                </a:cubicBezTo>
                <a:cubicBezTo>
                  <a:pt x="822" y="181"/>
                  <a:pt x="811" y="174"/>
                  <a:pt x="798" y="168"/>
                </a:cubicBezTo>
                <a:cubicBezTo>
                  <a:pt x="774" y="153"/>
                  <a:pt x="750" y="139"/>
                  <a:pt x="724" y="128"/>
                </a:cubicBezTo>
                <a:cubicBezTo>
                  <a:pt x="724" y="128"/>
                  <a:pt x="724" y="128"/>
                  <a:pt x="724" y="128"/>
                </a:cubicBezTo>
                <a:cubicBezTo>
                  <a:pt x="705" y="115"/>
                  <a:pt x="684" y="105"/>
                  <a:pt x="663" y="97"/>
                </a:cubicBezTo>
                <a:cubicBezTo>
                  <a:pt x="645" y="87"/>
                  <a:pt x="627" y="79"/>
                  <a:pt x="607" y="73"/>
                </a:cubicBezTo>
                <a:cubicBezTo>
                  <a:pt x="593" y="68"/>
                  <a:pt x="578" y="62"/>
                  <a:pt x="564" y="57"/>
                </a:cubicBezTo>
                <a:cubicBezTo>
                  <a:pt x="520" y="43"/>
                  <a:pt x="476" y="31"/>
                  <a:pt x="430" y="29"/>
                </a:cubicBezTo>
                <a:cubicBezTo>
                  <a:pt x="430" y="29"/>
                  <a:pt x="430" y="29"/>
                  <a:pt x="430" y="29"/>
                </a:cubicBezTo>
                <a:cubicBezTo>
                  <a:pt x="430" y="27"/>
                  <a:pt x="428" y="28"/>
                  <a:pt x="427" y="28"/>
                </a:cubicBezTo>
                <a:cubicBezTo>
                  <a:pt x="371" y="21"/>
                  <a:pt x="315" y="23"/>
                  <a:pt x="259" y="36"/>
                </a:cubicBezTo>
                <a:cubicBezTo>
                  <a:pt x="215" y="41"/>
                  <a:pt x="175" y="57"/>
                  <a:pt x="134" y="74"/>
                </a:cubicBezTo>
                <a:close/>
              </a:path>
            </a:pathLst>
          </a:custGeom>
          <a:solidFill>
            <a:srgbClr val="FFD1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" name="Freeform 9">
            <a:extLst>
              <a:ext uri="{FF2B5EF4-FFF2-40B4-BE49-F238E27FC236}">
                <a16:creationId xmlns:a16="http://schemas.microsoft.com/office/drawing/2014/main" id="{192F98B6-DC55-465F-9CF6-64F4C006629B}"/>
              </a:ext>
            </a:extLst>
          </p:cNvPr>
          <p:cNvSpPr>
            <a:spLocks/>
          </p:cNvSpPr>
          <p:nvPr/>
        </p:nvSpPr>
        <p:spPr bwMode="auto">
          <a:xfrm rot="16200000">
            <a:off x="5868656" y="1868157"/>
            <a:ext cx="5143501" cy="1407187"/>
          </a:xfrm>
          <a:custGeom>
            <a:avLst/>
            <a:gdLst>
              <a:gd name="T0" fmla="*/ 116 w 1920"/>
              <a:gd name="T1" fmla="*/ 78 h 512"/>
              <a:gd name="T2" fmla="*/ 186 w 1920"/>
              <a:gd name="T3" fmla="*/ 43 h 512"/>
              <a:gd name="T4" fmla="*/ 195 w 1920"/>
              <a:gd name="T5" fmla="*/ 40 h 512"/>
              <a:gd name="T6" fmla="*/ 279 w 1920"/>
              <a:gd name="T7" fmla="*/ 15 h 512"/>
              <a:gd name="T8" fmla="*/ 666 w 1920"/>
              <a:gd name="T9" fmla="*/ 55 h 512"/>
              <a:gd name="T10" fmla="*/ 1332 w 1920"/>
              <a:gd name="T11" fmla="*/ 307 h 512"/>
              <a:gd name="T12" fmla="*/ 1897 w 1920"/>
              <a:gd name="T13" fmla="*/ 226 h 512"/>
              <a:gd name="T14" fmla="*/ 1920 w 1920"/>
              <a:gd name="T15" fmla="*/ 501 h 512"/>
              <a:gd name="T16" fmla="*/ 11 w 1920"/>
              <a:gd name="T17" fmla="*/ 512 h 512"/>
              <a:gd name="T18" fmla="*/ 0 w 1920"/>
              <a:gd name="T19" fmla="*/ 251 h 512"/>
              <a:gd name="T20" fmla="*/ 132 w 1920"/>
              <a:gd name="T21" fmla="*/ 159 h 512"/>
              <a:gd name="T22" fmla="*/ 196 w 1920"/>
              <a:gd name="T23" fmla="*/ 130 h 512"/>
              <a:gd name="T24" fmla="*/ 278 w 1920"/>
              <a:gd name="T25" fmla="*/ 109 h 512"/>
              <a:gd name="T26" fmla="*/ 350 w 1920"/>
              <a:gd name="T27" fmla="*/ 95 h 512"/>
              <a:gd name="T28" fmla="*/ 463 w 1920"/>
              <a:gd name="T29" fmla="*/ 97 h 512"/>
              <a:gd name="T30" fmla="*/ 589 w 1920"/>
              <a:gd name="T31" fmla="*/ 119 h 512"/>
              <a:gd name="T32" fmla="*/ 624 w 1920"/>
              <a:gd name="T33" fmla="*/ 132 h 512"/>
              <a:gd name="T34" fmla="*/ 714 w 1920"/>
              <a:gd name="T35" fmla="*/ 170 h 512"/>
              <a:gd name="T36" fmla="*/ 761 w 1920"/>
              <a:gd name="T37" fmla="*/ 190 h 512"/>
              <a:gd name="T38" fmla="*/ 859 w 1920"/>
              <a:gd name="T39" fmla="*/ 244 h 512"/>
              <a:gd name="T40" fmla="*/ 924 w 1920"/>
              <a:gd name="T41" fmla="*/ 278 h 512"/>
              <a:gd name="T42" fmla="*/ 991 w 1920"/>
              <a:gd name="T43" fmla="*/ 315 h 512"/>
              <a:gd name="T44" fmla="*/ 1053 w 1920"/>
              <a:gd name="T45" fmla="*/ 346 h 512"/>
              <a:gd name="T46" fmla="*/ 1147 w 1920"/>
              <a:gd name="T47" fmla="*/ 386 h 512"/>
              <a:gd name="T48" fmla="*/ 1435 w 1920"/>
              <a:gd name="T49" fmla="*/ 430 h 512"/>
              <a:gd name="T50" fmla="*/ 1241 w 1920"/>
              <a:gd name="T51" fmla="*/ 398 h 512"/>
              <a:gd name="T52" fmla="*/ 1185 w 1920"/>
              <a:gd name="T53" fmla="*/ 382 h 512"/>
              <a:gd name="T54" fmla="*/ 1129 w 1920"/>
              <a:gd name="T55" fmla="*/ 355 h 512"/>
              <a:gd name="T56" fmla="*/ 1058 w 1920"/>
              <a:gd name="T57" fmla="*/ 321 h 512"/>
              <a:gd name="T58" fmla="*/ 1048 w 1920"/>
              <a:gd name="T59" fmla="*/ 317 h 512"/>
              <a:gd name="T60" fmla="*/ 936 w 1920"/>
              <a:gd name="T61" fmla="*/ 251 h 512"/>
              <a:gd name="T62" fmla="*/ 864 w 1920"/>
              <a:gd name="T63" fmla="*/ 208 h 512"/>
              <a:gd name="T64" fmla="*/ 835 w 1920"/>
              <a:gd name="T65" fmla="*/ 190 h 512"/>
              <a:gd name="T66" fmla="*/ 798 w 1920"/>
              <a:gd name="T67" fmla="*/ 168 h 512"/>
              <a:gd name="T68" fmla="*/ 724 w 1920"/>
              <a:gd name="T69" fmla="*/ 128 h 512"/>
              <a:gd name="T70" fmla="*/ 607 w 1920"/>
              <a:gd name="T71" fmla="*/ 73 h 512"/>
              <a:gd name="T72" fmla="*/ 430 w 1920"/>
              <a:gd name="T73" fmla="*/ 29 h 512"/>
              <a:gd name="T74" fmla="*/ 427 w 1920"/>
              <a:gd name="T75" fmla="*/ 28 h 512"/>
              <a:gd name="T76" fmla="*/ 134 w 1920"/>
              <a:gd name="T77" fmla="*/ 74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920" h="512">
                <a:moveTo>
                  <a:pt x="134" y="74"/>
                </a:moveTo>
                <a:cubicBezTo>
                  <a:pt x="129" y="75"/>
                  <a:pt x="124" y="81"/>
                  <a:pt x="116" y="78"/>
                </a:cubicBezTo>
                <a:cubicBezTo>
                  <a:pt x="127" y="72"/>
                  <a:pt x="137" y="67"/>
                  <a:pt x="147" y="61"/>
                </a:cubicBezTo>
                <a:cubicBezTo>
                  <a:pt x="161" y="56"/>
                  <a:pt x="174" y="51"/>
                  <a:pt x="186" y="43"/>
                </a:cubicBezTo>
                <a:cubicBezTo>
                  <a:pt x="186" y="43"/>
                  <a:pt x="187" y="43"/>
                  <a:pt x="187" y="43"/>
                </a:cubicBezTo>
                <a:cubicBezTo>
                  <a:pt x="190" y="43"/>
                  <a:pt x="193" y="43"/>
                  <a:pt x="195" y="40"/>
                </a:cubicBezTo>
                <a:cubicBezTo>
                  <a:pt x="195" y="40"/>
                  <a:pt x="196" y="39"/>
                  <a:pt x="196" y="39"/>
                </a:cubicBezTo>
                <a:cubicBezTo>
                  <a:pt x="224" y="31"/>
                  <a:pt x="252" y="23"/>
                  <a:pt x="279" y="15"/>
                </a:cubicBezTo>
                <a:cubicBezTo>
                  <a:pt x="331" y="10"/>
                  <a:pt x="383" y="0"/>
                  <a:pt x="436" y="3"/>
                </a:cubicBezTo>
                <a:cubicBezTo>
                  <a:pt x="516" y="7"/>
                  <a:pt x="592" y="27"/>
                  <a:pt x="666" y="55"/>
                </a:cubicBezTo>
                <a:cubicBezTo>
                  <a:pt x="767" y="92"/>
                  <a:pt x="861" y="141"/>
                  <a:pt x="957" y="188"/>
                </a:cubicBezTo>
                <a:cubicBezTo>
                  <a:pt x="1076" y="246"/>
                  <a:pt x="1200" y="290"/>
                  <a:pt x="1332" y="307"/>
                </a:cubicBezTo>
                <a:cubicBezTo>
                  <a:pt x="1407" y="317"/>
                  <a:pt x="1482" y="318"/>
                  <a:pt x="1558" y="310"/>
                </a:cubicBezTo>
                <a:cubicBezTo>
                  <a:pt x="1675" y="298"/>
                  <a:pt x="1788" y="269"/>
                  <a:pt x="1897" y="226"/>
                </a:cubicBezTo>
                <a:cubicBezTo>
                  <a:pt x="1905" y="223"/>
                  <a:pt x="1912" y="220"/>
                  <a:pt x="1920" y="217"/>
                </a:cubicBezTo>
                <a:cubicBezTo>
                  <a:pt x="1920" y="312"/>
                  <a:pt x="1920" y="406"/>
                  <a:pt x="1920" y="501"/>
                </a:cubicBezTo>
                <a:cubicBezTo>
                  <a:pt x="1920" y="510"/>
                  <a:pt x="1918" y="512"/>
                  <a:pt x="1909" y="512"/>
                </a:cubicBezTo>
                <a:cubicBezTo>
                  <a:pt x="1276" y="512"/>
                  <a:pt x="644" y="512"/>
                  <a:pt x="11" y="512"/>
                </a:cubicBezTo>
                <a:cubicBezTo>
                  <a:pt x="2" y="512"/>
                  <a:pt x="0" y="510"/>
                  <a:pt x="0" y="501"/>
                </a:cubicBezTo>
                <a:cubicBezTo>
                  <a:pt x="0" y="418"/>
                  <a:pt x="0" y="334"/>
                  <a:pt x="0" y="251"/>
                </a:cubicBezTo>
                <a:cubicBezTo>
                  <a:pt x="16" y="246"/>
                  <a:pt x="23" y="232"/>
                  <a:pt x="35" y="223"/>
                </a:cubicBezTo>
                <a:cubicBezTo>
                  <a:pt x="66" y="199"/>
                  <a:pt x="99" y="179"/>
                  <a:pt x="132" y="159"/>
                </a:cubicBezTo>
                <a:cubicBezTo>
                  <a:pt x="153" y="150"/>
                  <a:pt x="173" y="141"/>
                  <a:pt x="193" y="131"/>
                </a:cubicBezTo>
                <a:cubicBezTo>
                  <a:pt x="194" y="131"/>
                  <a:pt x="195" y="131"/>
                  <a:pt x="196" y="130"/>
                </a:cubicBezTo>
                <a:cubicBezTo>
                  <a:pt x="222" y="123"/>
                  <a:pt x="247" y="115"/>
                  <a:pt x="273" y="107"/>
                </a:cubicBezTo>
                <a:cubicBezTo>
                  <a:pt x="275" y="108"/>
                  <a:pt x="277" y="110"/>
                  <a:pt x="278" y="109"/>
                </a:cubicBezTo>
                <a:cubicBezTo>
                  <a:pt x="295" y="100"/>
                  <a:pt x="314" y="102"/>
                  <a:pt x="332" y="97"/>
                </a:cubicBezTo>
                <a:cubicBezTo>
                  <a:pt x="338" y="96"/>
                  <a:pt x="344" y="96"/>
                  <a:pt x="350" y="95"/>
                </a:cubicBezTo>
                <a:cubicBezTo>
                  <a:pt x="386" y="93"/>
                  <a:pt x="421" y="91"/>
                  <a:pt x="457" y="97"/>
                </a:cubicBezTo>
                <a:cubicBezTo>
                  <a:pt x="459" y="97"/>
                  <a:pt x="461" y="97"/>
                  <a:pt x="463" y="97"/>
                </a:cubicBezTo>
                <a:cubicBezTo>
                  <a:pt x="484" y="96"/>
                  <a:pt x="504" y="103"/>
                  <a:pt x="525" y="103"/>
                </a:cubicBezTo>
                <a:cubicBezTo>
                  <a:pt x="546" y="109"/>
                  <a:pt x="567" y="114"/>
                  <a:pt x="589" y="119"/>
                </a:cubicBezTo>
                <a:cubicBezTo>
                  <a:pt x="590" y="126"/>
                  <a:pt x="594" y="125"/>
                  <a:pt x="599" y="125"/>
                </a:cubicBezTo>
                <a:cubicBezTo>
                  <a:pt x="608" y="124"/>
                  <a:pt x="617" y="127"/>
                  <a:pt x="624" y="132"/>
                </a:cubicBezTo>
                <a:cubicBezTo>
                  <a:pt x="634" y="140"/>
                  <a:pt x="647" y="141"/>
                  <a:pt x="658" y="145"/>
                </a:cubicBezTo>
                <a:cubicBezTo>
                  <a:pt x="677" y="153"/>
                  <a:pt x="697" y="159"/>
                  <a:pt x="714" y="170"/>
                </a:cubicBezTo>
                <a:cubicBezTo>
                  <a:pt x="721" y="175"/>
                  <a:pt x="729" y="182"/>
                  <a:pt x="739" y="179"/>
                </a:cubicBezTo>
                <a:cubicBezTo>
                  <a:pt x="746" y="183"/>
                  <a:pt x="754" y="186"/>
                  <a:pt x="761" y="190"/>
                </a:cubicBezTo>
                <a:cubicBezTo>
                  <a:pt x="768" y="203"/>
                  <a:pt x="784" y="200"/>
                  <a:pt x="794" y="207"/>
                </a:cubicBezTo>
                <a:cubicBezTo>
                  <a:pt x="816" y="220"/>
                  <a:pt x="837" y="232"/>
                  <a:pt x="859" y="244"/>
                </a:cubicBezTo>
                <a:cubicBezTo>
                  <a:pt x="866" y="252"/>
                  <a:pt x="878" y="252"/>
                  <a:pt x="886" y="257"/>
                </a:cubicBezTo>
                <a:cubicBezTo>
                  <a:pt x="897" y="267"/>
                  <a:pt x="911" y="272"/>
                  <a:pt x="924" y="278"/>
                </a:cubicBezTo>
                <a:cubicBezTo>
                  <a:pt x="925" y="284"/>
                  <a:pt x="930" y="286"/>
                  <a:pt x="934" y="288"/>
                </a:cubicBezTo>
                <a:cubicBezTo>
                  <a:pt x="953" y="297"/>
                  <a:pt x="972" y="306"/>
                  <a:pt x="991" y="315"/>
                </a:cubicBezTo>
                <a:cubicBezTo>
                  <a:pt x="994" y="318"/>
                  <a:pt x="999" y="320"/>
                  <a:pt x="1003" y="321"/>
                </a:cubicBezTo>
                <a:cubicBezTo>
                  <a:pt x="1019" y="331"/>
                  <a:pt x="1036" y="339"/>
                  <a:pt x="1053" y="346"/>
                </a:cubicBezTo>
                <a:cubicBezTo>
                  <a:pt x="1074" y="360"/>
                  <a:pt x="1098" y="370"/>
                  <a:pt x="1123" y="377"/>
                </a:cubicBezTo>
                <a:cubicBezTo>
                  <a:pt x="1130" y="382"/>
                  <a:pt x="1139" y="384"/>
                  <a:pt x="1147" y="386"/>
                </a:cubicBezTo>
                <a:cubicBezTo>
                  <a:pt x="1160" y="391"/>
                  <a:pt x="1173" y="396"/>
                  <a:pt x="1187" y="398"/>
                </a:cubicBezTo>
                <a:cubicBezTo>
                  <a:pt x="1267" y="423"/>
                  <a:pt x="1349" y="434"/>
                  <a:pt x="1435" y="430"/>
                </a:cubicBezTo>
                <a:cubicBezTo>
                  <a:pt x="1400" y="428"/>
                  <a:pt x="1367" y="425"/>
                  <a:pt x="1335" y="420"/>
                </a:cubicBezTo>
                <a:cubicBezTo>
                  <a:pt x="1303" y="414"/>
                  <a:pt x="1272" y="407"/>
                  <a:pt x="1241" y="398"/>
                </a:cubicBezTo>
                <a:cubicBezTo>
                  <a:pt x="1226" y="394"/>
                  <a:pt x="1213" y="383"/>
                  <a:pt x="1196" y="386"/>
                </a:cubicBezTo>
                <a:cubicBezTo>
                  <a:pt x="1193" y="383"/>
                  <a:pt x="1189" y="382"/>
                  <a:pt x="1185" y="382"/>
                </a:cubicBezTo>
                <a:cubicBezTo>
                  <a:pt x="1185" y="380"/>
                  <a:pt x="1185" y="378"/>
                  <a:pt x="1182" y="377"/>
                </a:cubicBezTo>
                <a:cubicBezTo>
                  <a:pt x="1164" y="370"/>
                  <a:pt x="1146" y="362"/>
                  <a:pt x="1129" y="355"/>
                </a:cubicBezTo>
                <a:cubicBezTo>
                  <a:pt x="1106" y="343"/>
                  <a:pt x="1082" y="332"/>
                  <a:pt x="1059" y="321"/>
                </a:cubicBezTo>
                <a:cubicBezTo>
                  <a:pt x="1059" y="321"/>
                  <a:pt x="1058" y="321"/>
                  <a:pt x="1058" y="321"/>
                </a:cubicBezTo>
                <a:cubicBezTo>
                  <a:pt x="1056" y="317"/>
                  <a:pt x="1051" y="319"/>
                  <a:pt x="1048" y="317"/>
                </a:cubicBezTo>
                <a:cubicBezTo>
                  <a:pt x="1048" y="317"/>
                  <a:pt x="1048" y="317"/>
                  <a:pt x="1048" y="317"/>
                </a:cubicBezTo>
                <a:cubicBezTo>
                  <a:pt x="1031" y="302"/>
                  <a:pt x="1009" y="295"/>
                  <a:pt x="991" y="282"/>
                </a:cubicBezTo>
                <a:cubicBezTo>
                  <a:pt x="972" y="272"/>
                  <a:pt x="954" y="261"/>
                  <a:pt x="936" y="251"/>
                </a:cubicBezTo>
                <a:cubicBezTo>
                  <a:pt x="935" y="249"/>
                  <a:pt x="933" y="249"/>
                  <a:pt x="932" y="251"/>
                </a:cubicBezTo>
                <a:cubicBezTo>
                  <a:pt x="912" y="234"/>
                  <a:pt x="888" y="221"/>
                  <a:pt x="864" y="208"/>
                </a:cubicBezTo>
                <a:cubicBezTo>
                  <a:pt x="856" y="202"/>
                  <a:pt x="848" y="196"/>
                  <a:pt x="838" y="192"/>
                </a:cubicBezTo>
                <a:cubicBezTo>
                  <a:pt x="837" y="191"/>
                  <a:pt x="836" y="191"/>
                  <a:pt x="835" y="190"/>
                </a:cubicBezTo>
                <a:cubicBezTo>
                  <a:pt x="834" y="190"/>
                  <a:pt x="834" y="190"/>
                  <a:pt x="834" y="190"/>
                </a:cubicBezTo>
                <a:cubicBezTo>
                  <a:pt x="822" y="181"/>
                  <a:pt x="811" y="174"/>
                  <a:pt x="798" y="168"/>
                </a:cubicBezTo>
                <a:cubicBezTo>
                  <a:pt x="774" y="153"/>
                  <a:pt x="750" y="139"/>
                  <a:pt x="724" y="128"/>
                </a:cubicBezTo>
                <a:cubicBezTo>
                  <a:pt x="724" y="128"/>
                  <a:pt x="724" y="128"/>
                  <a:pt x="724" y="128"/>
                </a:cubicBezTo>
                <a:cubicBezTo>
                  <a:pt x="705" y="115"/>
                  <a:pt x="684" y="105"/>
                  <a:pt x="663" y="97"/>
                </a:cubicBezTo>
                <a:cubicBezTo>
                  <a:pt x="645" y="87"/>
                  <a:pt x="627" y="79"/>
                  <a:pt x="607" y="73"/>
                </a:cubicBezTo>
                <a:cubicBezTo>
                  <a:pt x="593" y="68"/>
                  <a:pt x="578" y="62"/>
                  <a:pt x="564" y="57"/>
                </a:cubicBezTo>
                <a:cubicBezTo>
                  <a:pt x="520" y="43"/>
                  <a:pt x="476" y="31"/>
                  <a:pt x="430" y="29"/>
                </a:cubicBezTo>
                <a:cubicBezTo>
                  <a:pt x="430" y="29"/>
                  <a:pt x="430" y="29"/>
                  <a:pt x="430" y="29"/>
                </a:cubicBezTo>
                <a:cubicBezTo>
                  <a:pt x="430" y="27"/>
                  <a:pt x="428" y="28"/>
                  <a:pt x="427" y="28"/>
                </a:cubicBezTo>
                <a:cubicBezTo>
                  <a:pt x="371" y="21"/>
                  <a:pt x="315" y="23"/>
                  <a:pt x="259" y="36"/>
                </a:cubicBezTo>
                <a:cubicBezTo>
                  <a:pt x="215" y="41"/>
                  <a:pt x="175" y="57"/>
                  <a:pt x="134" y="74"/>
                </a:cubicBezTo>
                <a:close/>
              </a:path>
            </a:pathLst>
          </a:custGeom>
          <a:solidFill>
            <a:srgbClr val="FFD1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0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C7D78B67-9DAF-4363-8E29-BE01BE9ED010}"/>
              </a:ext>
            </a:extLst>
          </p:cNvPr>
          <p:cNvGrpSpPr/>
          <p:nvPr/>
        </p:nvGrpSpPr>
        <p:grpSpPr>
          <a:xfrm>
            <a:off x="2748648" y="2024327"/>
            <a:ext cx="3538688" cy="2064415"/>
            <a:chOff x="635000" y="1382713"/>
            <a:chExt cx="7869238" cy="4572000"/>
          </a:xfrm>
          <a:solidFill>
            <a:srgbClr val="FEF4C7"/>
          </a:solidFill>
        </p:grpSpPr>
        <p:sp>
          <p:nvSpPr>
            <p:cNvPr id="290" name="Freeform 8">
              <a:extLst>
                <a:ext uri="{FF2B5EF4-FFF2-40B4-BE49-F238E27FC236}">
                  <a16:creationId xmlns:a16="http://schemas.microsoft.com/office/drawing/2014/main" id="{FEDA46B9-D055-4F34-B361-F6ED3BFAFE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1" name="Freeform 9">
              <a:extLst>
                <a:ext uri="{FF2B5EF4-FFF2-40B4-BE49-F238E27FC236}">
                  <a16:creationId xmlns:a16="http://schemas.microsoft.com/office/drawing/2014/main" id="{A41BDBF5-BFC3-4E82-9302-C720D839C2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2" name="Freeform 10">
              <a:extLst>
                <a:ext uri="{FF2B5EF4-FFF2-40B4-BE49-F238E27FC236}">
                  <a16:creationId xmlns:a16="http://schemas.microsoft.com/office/drawing/2014/main" id="{5110C4DD-FBA4-4AF6-82C9-3D461E4E57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3" name="Freeform 11">
              <a:extLst>
                <a:ext uri="{FF2B5EF4-FFF2-40B4-BE49-F238E27FC236}">
                  <a16:creationId xmlns:a16="http://schemas.microsoft.com/office/drawing/2014/main" id="{773B3FA4-F35F-498F-A3D6-67A98C56EF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/>
                </a:solidFill>
              </a:rPr>
              <a:t>Worldmap Style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14237" y="4083918"/>
            <a:ext cx="57356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45007" y="1324397"/>
            <a:ext cx="283298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cs typeface="Arial" pitchFamily="34" charset="0"/>
              </a:rPr>
              <a:t>1,256,000</a:t>
            </a:r>
            <a:endParaRPr lang="ko-KR" altLang="en-US" sz="3600" b="1" dirty="0"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92957" y="1324397"/>
            <a:ext cx="2539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1560" y="1324397"/>
            <a:ext cx="2539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E134C22D-C469-4DBE-9F1D-6A8DE098C1DF}"/>
              </a:ext>
            </a:extLst>
          </p:cNvPr>
          <p:cNvGrpSpPr/>
          <p:nvPr/>
        </p:nvGrpSpPr>
        <p:grpSpPr>
          <a:xfrm flipH="1">
            <a:off x="-8336" y="3507854"/>
            <a:ext cx="2420096" cy="447669"/>
            <a:chOff x="5065687" y="454042"/>
            <a:chExt cx="4291013" cy="793751"/>
          </a:xfrm>
          <a:solidFill>
            <a:schemeClr val="bg1"/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6197A919-84F3-493C-941C-D09842BB0A1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2200" y="701692"/>
              <a:ext cx="2500313" cy="393700"/>
            </a:xfrm>
            <a:custGeom>
              <a:avLst/>
              <a:gdLst>
                <a:gd name="T0" fmla="*/ 1 w 663"/>
                <a:gd name="T1" fmla="*/ 31 h 103"/>
                <a:gd name="T2" fmla="*/ 30 w 663"/>
                <a:gd name="T3" fmla="*/ 35 h 103"/>
                <a:gd name="T4" fmla="*/ 271 w 663"/>
                <a:gd name="T5" fmla="*/ 19 h 103"/>
                <a:gd name="T6" fmla="*/ 537 w 663"/>
                <a:gd name="T7" fmla="*/ 35 h 103"/>
                <a:gd name="T8" fmla="*/ 663 w 663"/>
                <a:gd name="T9" fmla="*/ 72 h 103"/>
                <a:gd name="T10" fmla="*/ 466 w 663"/>
                <a:gd name="T11" fmla="*/ 90 h 103"/>
                <a:gd name="T12" fmla="*/ 227 w 663"/>
                <a:gd name="T13" fmla="*/ 86 h 103"/>
                <a:gd name="T14" fmla="*/ 13 w 663"/>
                <a:gd name="T15" fmla="*/ 37 h 103"/>
                <a:gd name="T16" fmla="*/ 0 w 663"/>
                <a:gd name="T17" fmla="*/ 32 h 103"/>
                <a:gd name="T18" fmla="*/ 1 w 663"/>
                <a:gd name="T19" fmla="*/ 31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3" h="103">
                  <a:moveTo>
                    <a:pt x="1" y="31"/>
                  </a:moveTo>
                  <a:cubicBezTo>
                    <a:pt x="11" y="32"/>
                    <a:pt x="20" y="33"/>
                    <a:pt x="30" y="35"/>
                  </a:cubicBezTo>
                  <a:cubicBezTo>
                    <a:pt x="112" y="52"/>
                    <a:pt x="192" y="36"/>
                    <a:pt x="271" y="19"/>
                  </a:cubicBezTo>
                  <a:cubicBezTo>
                    <a:pt x="361" y="0"/>
                    <a:pt x="450" y="6"/>
                    <a:pt x="537" y="35"/>
                  </a:cubicBezTo>
                  <a:cubicBezTo>
                    <a:pt x="579" y="49"/>
                    <a:pt x="621" y="59"/>
                    <a:pt x="663" y="72"/>
                  </a:cubicBezTo>
                  <a:cubicBezTo>
                    <a:pt x="596" y="63"/>
                    <a:pt x="531" y="80"/>
                    <a:pt x="466" y="90"/>
                  </a:cubicBezTo>
                  <a:cubicBezTo>
                    <a:pt x="386" y="103"/>
                    <a:pt x="306" y="103"/>
                    <a:pt x="227" y="86"/>
                  </a:cubicBezTo>
                  <a:cubicBezTo>
                    <a:pt x="156" y="70"/>
                    <a:pt x="85" y="53"/>
                    <a:pt x="13" y="37"/>
                  </a:cubicBezTo>
                  <a:cubicBezTo>
                    <a:pt x="9" y="36"/>
                    <a:pt x="5" y="34"/>
                    <a:pt x="0" y="32"/>
                  </a:cubicBezTo>
                  <a:cubicBezTo>
                    <a:pt x="1" y="32"/>
                    <a:pt x="1" y="31"/>
                    <a:pt x="1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E2BA083B-3917-4B1B-A99E-310B646D9B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3712" y="454042"/>
              <a:ext cx="2312988" cy="561975"/>
            </a:xfrm>
            <a:custGeom>
              <a:avLst/>
              <a:gdLst>
                <a:gd name="T0" fmla="*/ 612 w 613"/>
                <a:gd name="T1" fmla="*/ 57 h 147"/>
                <a:gd name="T2" fmla="*/ 613 w 613"/>
                <a:gd name="T3" fmla="*/ 73 h 147"/>
                <a:gd name="T4" fmla="*/ 613 w 613"/>
                <a:gd name="T5" fmla="*/ 147 h 147"/>
                <a:gd name="T6" fmla="*/ 493 w 613"/>
                <a:gd name="T7" fmla="*/ 119 h 147"/>
                <a:gd name="T8" fmla="*/ 319 w 613"/>
                <a:gd name="T9" fmla="*/ 67 h 147"/>
                <a:gd name="T10" fmla="*/ 96 w 613"/>
                <a:gd name="T11" fmla="*/ 69 h 147"/>
                <a:gd name="T12" fmla="*/ 0 w 613"/>
                <a:gd name="T13" fmla="*/ 87 h 147"/>
                <a:gd name="T14" fmla="*/ 179 w 613"/>
                <a:gd name="T15" fmla="*/ 21 h 147"/>
                <a:gd name="T16" fmla="*/ 356 w 613"/>
                <a:gd name="T17" fmla="*/ 14 h 147"/>
                <a:gd name="T18" fmla="*/ 592 w 613"/>
                <a:gd name="T19" fmla="*/ 53 h 147"/>
                <a:gd name="T20" fmla="*/ 612 w 613"/>
                <a:gd name="T21" fmla="*/ 5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13" h="147">
                  <a:moveTo>
                    <a:pt x="612" y="57"/>
                  </a:moveTo>
                  <a:cubicBezTo>
                    <a:pt x="612" y="62"/>
                    <a:pt x="613" y="68"/>
                    <a:pt x="613" y="73"/>
                  </a:cubicBezTo>
                  <a:cubicBezTo>
                    <a:pt x="613" y="95"/>
                    <a:pt x="613" y="118"/>
                    <a:pt x="613" y="147"/>
                  </a:cubicBezTo>
                  <a:cubicBezTo>
                    <a:pt x="571" y="137"/>
                    <a:pt x="531" y="130"/>
                    <a:pt x="493" y="119"/>
                  </a:cubicBezTo>
                  <a:cubicBezTo>
                    <a:pt x="435" y="103"/>
                    <a:pt x="378" y="81"/>
                    <a:pt x="319" y="67"/>
                  </a:cubicBezTo>
                  <a:cubicBezTo>
                    <a:pt x="245" y="49"/>
                    <a:pt x="170" y="49"/>
                    <a:pt x="96" y="69"/>
                  </a:cubicBezTo>
                  <a:cubicBezTo>
                    <a:pt x="65" y="77"/>
                    <a:pt x="32" y="82"/>
                    <a:pt x="0" y="87"/>
                  </a:cubicBezTo>
                  <a:cubicBezTo>
                    <a:pt x="60" y="65"/>
                    <a:pt x="119" y="42"/>
                    <a:pt x="179" y="21"/>
                  </a:cubicBezTo>
                  <a:cubicBezTo>
                    <a:pt x="237" y="0"/>
                    <a:pt x="296" y="3"/>
                    <a:pt x="356" y="14"/>
                  </a:cubicBezTo>
                  <a:cubicBezTo>
                    <a:pt x="434" y="29"/>
                    <a:pt x="513" y="40"/>
                    <a:pt x="592" y="53"/>
                  </a:cubicBezTo>
                  <a:cubicBezTo>
                    <a:pt x="598" y="54"/>
                    <a:pt x="605" y="55"/>
                    <a:pt x="612" y="5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6056566D-5457-41F2-B21E-CBF77A2EDF6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5687" y="595330"/>
              <a:ext cx="2584450" cy="652463"/>
            </a:xfrm>
            <a:custGeom>
              <a:avLst/>
              <a:gdLst>
                <a:gd name="T0" fmla="*/ 0 w 685"/>
                <a:gd name="T1" fmla="*/ 0 h 171"/>
                <a:gd name="T2" fmla="*/ 234 w 685"/>
                <a:gd name="T3" fmla="*/ 42 h 171"/>
                <a:gd name="T4" fmla="*/ 482 w 685"/>
                <a:gd name="T5" fmla="*/ 123 h 171"/>
                <a:gd name="T6" fmla="*/ 685 w 685"/>
                <a:gd name="T7" fmla="*/ 145 h 171"/>
                <a:gd name="T8" fmla="*/ 628 w 685"/>
                <a:gd name="T9" fmla="*/ 154 h 171"/>
                <a:gd name="T10" fmla="*/ 568 w 685"/>
                <a:gd name="T11" fmla="*/ 161 h 171"/>
                <a:gd name="T12" fmla="*/ 304 w 685"/>
                <a:gd name="T13" fmla="*/ 129 h 171"/>
                <a:gd name="T14" fmla="*/ 200 w 685"/>
                <a:gd name="T15" fmla="*/ 81 h 171"/>
                <a:gd name="T16" fmla="*/ 0 w 685"/>
                <a:gd name="T17" fmla="*/ 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5" h="171">
                  <a:moveTo>
                    <a:pt x="0" y="0"/>
                  </a:moveTo>
                  <a:cubicBezTo>
                    <a:pt x="80" y="2"/>
                    <a:pt x="158" y="15"/>
                    <a:pt x="234" y="42"/>
                  </a:cubicBezTo>
                  <a:cubicBezTo>
                    <a:pt x="316" y="71"/>
                    <a:pt x="398" y="102"/>
                    <a:pt x="482" y="123"/>
                  </a:cubicBezTo>
                  <a:cubicBezTo>
                    <a:pt x="547" y="139"/>
                    <a:pt x="616" y="141"/>
                    <a:pt x="685" y="145"/>
                  </a:cubicBezTo>
                  <a:cubicBezTo>
                    <a:pt x="666" y="148"/>
                    <a:pt x="647" y="151"/>
                    <a:pt x="628" y="154"/>
                  </a:cubicBezTo>
                  <a:cubicBezTo>
                    <a:pt x="608" y="157"/>
                    <a:pt x="588" y="159"/>
                    <a:pt x="568" y="161"/>
                  </a:cubicBezTo>
                  <a:cubicBezTo>
                    <a:pt x="478" y="171"/>
                    <a:pt x="389" y="164"/>
                    <a:pt x="304" y="129"/>
                  </a:cubicBezTo>
                  <a:cubicBezTo>
                    <a:pt x="269" y="114"/>
                    <a:pt x="234" y="99"/>
                    <a:pt x="200" y="81"/>
                  </a:cubicBezTo>
                  <a:cubicBezTo>
                    <a:pt x="136" y="47"/>
                    <a:pt x="73" y="1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BFDEC2AE-BA43-45F8-A02E-3F95BE756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6900" y="995380"/>
              <a:ext cx="935038" cy="211138"/>
            </a:xfrm>
            <a:custGeom>
              <a:avLst/>
              <a:gdLst>
                <a:gd name="T0" fmla="*/ 248 w 248"/>
                <a:gd name="T1" fmla="*/ 27 h 55"/>
                <a:gd name="T2" fmla="*/ 248 w 248"/>
                <a:gd name="T3" fmla="*/ 55 h 55"/>
                <a:gd name="T4" fmla="*/ 127 w 248"/>
                <a:gd name="T5" fmla="*/ 35 h 55"/>
                <a:gd name="T6" fmla="*/ 0 w 248"/>
                <a:gd name="T7" fmla="*/ 27 h 55"/>
                <a:gd name="T8" fmla="*/ 248 w 248"/>
                <a:gd name="T9" fmla="*/ 2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55">
                  <a:moveTo>
                    <a:pt x="248" y="27"/>
                  </a:moveTo>
                  <a:cubicBezTo>
                    <a:pt x="248" y="35"/>
                    <a:pt x="248" y="42"/>
                    <a:pt x="248" y="55"/>
                  </a:cubicBezTo>
                  <a:cubicBezTo>
                    <a:pt x="207" y="48"/>
                    <a:pt x="167" y="42"/>
                    <a:pt x="127" y="35"/>
                  </a:cubicBezTo>
                  <a:cubicBezTo>
                    <a:pt x="86" y="27"/>
                    <a:pt x="46" y="16"/>
                    <a:pt x="0" y="27"/>
                  </a:cubicBezTo>
                  <a:cubicBezTo>
                    <a:pt x="53" y="0"/>
                    <a:pt x="180" y="13"/>
                    <a:pt x="248" y="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D8B89090-19C6-4AAF-A5B2-53060600039F}"/>
              </a:ext>
            </a:extLst>
          </p:cNvPr>
          <p:cNvGrpSpPr/>
          <p:nvPr/>
        </p:nvGrpSpPr>
        <p:grpSpPr>
          <a:xfrm>
            <a:off x="6649346" y="3508255"/>
            <a:ext cx="2494654" cy="461461"/>
            <a:chOff x="5065687" y="454042"/>
            <a:chExt cx="4291013" cy="793751"/>
          </a:xfrm>
          <a:solidFill>
            <a:schemeClr val="bg1"/>
          </a:solidFill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D64DD8D9-986F-401B-BF86-2DE30AC00C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2200" y="701692"/>
              <a:ext cx="2500313" cy="393700"/>
            </a:xfrm>
            <a:custGeom>
              <a:avLst/>
              <a:gdLst>
                <a:gd name="T0" fmla="*/ 1 w 663"/>
                <a:gd name="T1" fmla="*/ 31 h 103"/>
                <a:gd name="T2" fmla="*/ 30 w 663"/>
                <a:gd name="T3" fmla="*/ 35 h 103"/>
                <a:gd name="T4" fmla="*/ 271 w 663"/>
                <a:gd name="T5" fmla="*/ 19 h 103"/>
                <a:gd name="T6" fmla="*/ 537 w 663"/>
                <a:gd name="T7" fmla="*/ 35 h 103"/>
                <a:gd name="T8" fmla="*/ 663 w 663"/>
                <a:gd name="T9" fmla="*/ 72 h 103"/>
                <a:gd name="T10" fmla="*/ 466 w 663"/>
                <a:gd name="T11" fmla="*/ 90 h 103"/>
                <a:gd name="T12" fmla="*/ 227 w 663"/>
                <a:gd name="T13" fmla="*/ 86 h 103"/>
                <a:gd name="T14" fmla="*/ 13 w 663"/>
                <a:gd name="T15" fmla="*/ 37 h 103"/>
                <a:gd name="T16" fmla="*/ 0 w 663"/>
                <a:gd name="T17" fmla="*/ 32 h 103"/>
                <a:gd name="T18" fmla="*/ 1 w 663"/>
                <a:gd name="T19" fmla="*/ 31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3" h="103">
                  <a:moveTo>
                    <a:pt x="1" y="31"/>
                  </a:moveTo>
                  <a:cubicBezTo>
                    <a:pt x="11" y="32"/>
                    <a:pt x="20" y="33"/>
                    <a:pt x="30" y="35"/>
                  </a:cubicBezTo>
                  <a:cubicBezTo>
                    <a:pt x="112" y="52"/>
                    <a:pt x="192" y="36"/>
                    <a:pt x="271" y="19"/>
                  </a:cubicBezTo>
                  <a:cubicBezTo>
                    <a:pt x="361" y="0"/>
                    <a:pt x="450" y="6"/>
                    <a:pt x="537" y="35"/>
                  </a:cubicBezTo>
                  <a:cubicBezTo>
                    <a:pt x="579" y="49"/>
                    <a:pt x="621" y="59"/>
                    <a:pt x="663" y="72"/>
                  </a:cubicBezTo>
                  <a:cubicBezTo>
                    <a:pt x="596" y="63"/>
                    <a:pt x="531" y="80"/>
                    <a:pt x="466" y="90"/>
                  </a:cubicBezTo>
                  <a:cubicBezTo>
                    <a:pt x="386" y="103"/>
                    <a:pt x="306" y="103"/>
                    <a:pt x="227" y="86"/>
                  </a:cubicBezTo>
                  <a:cubicBezTo>
                    <a:pt x="156" y="70"/>
                    <a:pt x="85" y="53"/>
                    <a:pt x="13" y="37"/>
                  </a:cubicBezTo>
                  <a:cubicBezTo>
                    <a:pt x="9" y="36"/>
                    <a:pt x="5" y="34"/>
                    <a:pt x="0" y="32"/>
                  </a:cubicBezTo>
                  <a:cubicBezTo>
                    <a:pt x="1" y="32"/>
                    <a:pt x="1" y="31"/>
                    <a:pt x="1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BE39163E-612E-4995-8729-DEBD805BDD0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3712" y="454042"/>
              <a:ext cx="2312988" cy="561975"/>
            </a:xfrm>
            <a:custGeom>
              <a:avLst/>
              <a:gdLst>
                <a:gd name="T0" fmla="*/ 612 w 613"/>
                <a:gd name="T1" fmla="*/ 57 h 147"/>
                <a:gd name="T2" fmla="*/ 613 w 613"/>
                <a:gd name="T3" fmla="*/ 73 h 147"/>
                <a:gd name="T4" fmla="*/ 613 w 613"/>
                <a:gd name="T5" fmla="*/ 147 h 147"/>
                <a:gd name="T6" fmla="*/ 493 w 613"/>
                <a:gd name="T7" fmla="*/ 119 h 147"/>
                <a:gd name="T8" fmla="*/ 319 w 613"/>
                <a:gd name="T9" fmla="*/ 67 h 147"/>
                <a:gd name="T10" fmla="*/ 96 w 613"/>
                <a:gd name="T11" fmla="*/ 69 h 147"/>
                <a:gd name="T12" fmla="*/ 0 w 613"/>
                <a:gd name="T13" fmla="*/ 87 h 147"/>
                <a:gd name="T14" fmla="*/ 179 w 613"/>
                <a:gd name="T15" fmla="*/ 21 h 147"/>
                <a:gd name="T16" fmla="*/ 356 w 613"/>
                <a:gd name="T17" fmla="*/ 14 h 147"/>
                <a:gd name="T18" fmla="*/ 592 w 613"/>
                <a:gd name="T19" fmla="*/ 53 h 147"/>
                <a:gd name="T20" fmla="*/ 612 w 613"/>
                <a:gd name="T21" fmla="*/ 5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13" h="147">
                  <a:moveTo>
                    <a:pt x="612" y="57"/>
                  </a:moveTo>
                  <a:cubicBezTo>
                    <a:pt x="612" y="62"/>
                    <a:pt x="613" y="68"/>
                    <a:pt x="613" y="73"/>
                  </a:cubicBezTo>
                  <a:cubicBezTo>
                    <a:pt x="613" y="95"/>
                    <a:pt x="613" y="118"/>
                    <a:pt x="613" y="147"/>
                  </a:cubicBezTo>
                  <a:cubicBezTo>
                    <a:pt x="571" y="137"/>
                    <a:pt x="531" y="130"/>
                    <a:pt x="493" y="119"/>
                  </a:cubicBezTo>
                  <a:cubicBezTo>
                    <a:pt x="435" y="103"/>
                    <a:pt x="378" y="81"/>
                    <a:pt x="319" y="67"/>
                  </a:cubicBezTo>
                  <a:cubicBezTo>
                    <a:pt x="245" y="49"/>
                    <a:pt x="170" y="49"/>
                    <a:pt x="96" y="69"/>
                  </a:cubicBezTo>
                  <a:cubicBezTo>
                    <a:pt x="65" y="77"/>
                    <a:pt x="32" y="82"/>
                    <a:pt x="0" y="87"/>
                  </a:cubicBezTo>
                  <a:cubicBezTo>
                    <a:pt x="60" y="65"/>
                    <a:pt x="119" y="42"/>
                    <a:pt x="179" y="21"/>
                  </a:cubicBezTo>
                  <a:cubicBezTo>
                    <a:pt x="237" y="0"/>
                    <a:pt x="296" y="3"/>
                    <a:pt x="356" y="14"/>
                  </a:cubicBezTo>
                  <a:cubicBezTo>
                    <a:pt x="434" y="29"/>
                    <a:pt x="513" y="40"/>
                    <a:pt x="592" y="53"/>
                  </a:cubicBezTo>
                  <a:cubicBezTo>
                    <a:pt x="598" y="54"/>
                    <a:pt x="605" y="55"/>
                    <a:pt x="612" y="5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9063D276-DCA1-46E8-909F-931403E98F4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5687" y="595330"/>
              <a:ext cx="2584450" cy="652463"/>
            </a:xfrm>
            <a:custGeom>
              <a:avLst/>
              <a:gdLst>
                <a:gd name="T0" fmla="*/ 0 w 685"/>
                <a:gd name="T1" fmla="*/ 0 h 171"/>
                <a:gd name="T2" fmla="*/ 234 w 685"/>
                <a:gd name="T3" fmla="*/ 42 h 171"/>
                <a:gd name="T4" fmla="*/ 482 w 685"/>
                <a:gd name="T5" fmla="*/ 123 h 171"/>
                <a:gd name="T6" fmla="*/ 685 w 685"/>
                <a:gd name="T7" fmla="*/ 145 h 171"/>
                <a:gd name="T8" fmla="*/ 628 w 685"/>
                <a:gd name="T9" fmla="*/ 154 h 171"/>
                <a:gd name="T10" fmla="*/ 568 w 685"/>
                <a:gd name="T11" fmla="*/ 161 h 171"/>
                <a:gd name="T12" fmla="*/ 304 w 685"/>
                <a:gd name="T13" fmla="*/ 129 h 171"/>
                <a:gd name="T14" fmla="*/ 200 w 685"/>
                <a:gd name="T15" fmla="*/ 81 h 171"/>
                <a:gd name="T16" fmla="*/ 0 w 685"/>
                <a:gd name="T17" fmla="*/ 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5" h="171">
                  <a:moveTo>
                    <a:pt x="0" y="0"/>
                  </a:moveTo>
                  <a:cubicBezTo>
                    <a:pt x="80" y="2"/>
                    <a:pt x="158" y="15"/>
                    <a:pt x="234" y="42"/>
                  </a:cubicBezTo>
                  <a:cubicBezTo>
                    <a:pt x="316" y="71"/>
                    <a:pt x="398" y="102"/>
                    <a:pt x="482" y="123"/>
                  </a:cubicBezTo>
                  <a:cubicBezTo>
                    <a:pt x="547" y="139"/>
                    <a:pt x="616" y="141"/>
                    <a:pt x="685" y="145"/>
                  </a:cubicBezTo>
                  <a:cubicBezTo>
                    <a:pt x="666" y="148"/>
                    <a:pt x="647" y="151"/>
                    <a:pt x="628" y="154"/>
                  </a:cubicBezTo>
                  <a:cubicBezTo>
                    <a:pt x="608" y="157"/>
                    <a:pt x="588" y="159"/>
                    <a:pt x="568" y="161"/>
                  </a:cubicBezTo>
                  <a:cubicBezTo>
                    <a:pt x="478" y="171"/>
                    <a:pt x="389" y="164"/>
                    <a:pt x="304" y="129"/>
                  </a:cubicBezTo>
                  <a:cubicBezTo>
                    <a:pt x="269" y="114"/>
                    <a:pt x="234" y="99"/>
                    <a:pt x="200" y="81"/>
                  </a:cubicBezTo>
                  <a:cubicBezTo>
                    <a:pt x="136" y="47"/>
                    <a:pt x="73" y="1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40C94DDF-C206-4153-9152-939B00DA3EF9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6900" y="995380"/>
              <a:ext cx="935038" cy="211138"/>
            </a:xfrm>
            <a:custGeom>
              <a:avLst/>
              <a:gdLst>
                <a:gd name="T0" fmla="*/ 248 w 248"/>
                <a:gd name="T1" fmla="*/ 27 h 55"/>
                <a:gd name="T2" fmla="*/ 248 w 248"/>
                <a:gd name="T3" fmla="*/ 55 h 55"/>
                <a:gd name="T4" fmla="*/ 127 w 248"/>
                <a:gd name="T5" fmla="*/ 35 h 55"/>
                <a:gd name="T6" fmla="*/ 0 w 248"/>
                <a:gd name="T7" fmla="*/ 27 h 55"/>
                <a:gd name="T8" fmla="*/ 248 w 248"/>
                <a:gd name="T9" fmla="*/ 2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55">
                  <a:moveTo>
                    <a:pt x="248" y="27"/>
                  </a:moveTo>
                  <a:cubicBezTo>
                    <a:pt x="248" y="35"/>
                    <a:pt x="248" y="42"/>
                    <a:pt x="248" y="55"/>
                  </a:cubicBezTo>
                  <a:cubicBezTo>
                    <a:pt x="207" y="48"/>
                    <a:pt x="167" y="42"/>
                    <a:pt x="127" y="35"/>
                  </a:cubicBezTo>
                  <a:cubicBezTo>
                    <a:pt x="86" y="27"/>
                    <a:pt x="46" y="16"/>
                    <a:pt x="0" y="27"/>
                  </a:cubicBezTo>
                  <a:cubicBezTo>
                    <a:pt x="53" y="0"/>
                    <a:pt x="180" y="13"/>
                    <a:pt x="248" y="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7141449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Oval 5"/>
          <p:cNvSpPr/>
          <p:nvPr/>
        </p:nvSpPr>
        <p:spPr>
          <a:xfrm>
            <a:off x="2577982" y="2646679"/>
            <a:ext cx="485364" cy="485364"/>
          </a:xfrm>
          <a:prstGeom prst="ellipse">
            <a:avLst/>
          </a:prstGeom>
          <a:solidFill>
            <a:schemeClr val="accent3"/>
          </a:solidFill>
          <a:ln>
            <a:solidFill>
              <a:srgbClr val="9848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Oval 6"/>
          <p:cNvSpPr/>
          <p:nvPr/>
        </p:nvSpPr>
        <p:spPr>
          <a:xfrm>
            <a:off x="2796540" y="1771066"/>
            <a:ext cx="485364" cy="485364"/>
          </a:xfrm>
          <a:prstGeom prst="ellipse">
            <a:avLst/>
          </a:prstGeom>
          <a:solidFill>
            <a:schemeClr val="accent1"/>
          </a:solidFill>
          <a:ln>
            <a:solidFill>
              <a:srgbClr val="9848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Rectangle 16"/>
          <p:cNvSpPr/>
          <p:nvPr/>
        </p:nvSpPr>
        <p:spPr>
          <a:xfrm rot="2700000">
            <a:off x="2947684" y="1849639"/>
            <a:ext cx="183076" cy="32822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Parallelogram 15"/>
          <p:cNvSpPr/>
          <p:nvPr/>
        </p:nvSpPr>
        <p:spPr>
          <a:xfrm rot="16200000">
            <a:off x="2687821" y="2743058"/>
            <a:ext cx="265687" cy="28759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Oval 9"/>
          <p:cNvSpPr/>
          <p:nvPr/>
        </p:nvSpPr>
        <p:spPr>
          <a:xfrm>
            <a:off x="2796540" y="3522291"/>
            <a:ext cx="485364" cy="485364"/>
          </a:xfrm>
          <a:prstGeom prst="ellipse">
            <a:avLst/>
          </a:prstGeom>
          <a:solidFill>
            <a:schemeClr val="accent1"/>
          </a:solidFill>
          <a:ln>
            <a:solidFill>
              <a:srgbClr val="9848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Rectangle 9"/>
          <p:cNvSpPr/>
          <p:nvPr/>
        </p:nvSpPr>
        <p:spPr>
          <a:xfrm>
            <a:off x="2918398" y="3651870"/>
            <a:ext cx="241648" cy="22620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2"/>
          <p:cNvSpPr/>
          <p:nvPr/>
        </p:nvSpPr>
        <p:spPr>
          <a:xfrm>
            <a:off x="5966795" y="2650934"/>
            <a:ext cx="485364" cy="485364"/>
          </a:xfrm>
          <a:prstGeom prst="ellipse">
            <a:avLst/>
          </a:prstGeom>
          <a:solidFill>
            <a:schemeClr val="accent3"/>
          </a:solidFill>
          <a:ln>
            <a:solidFill>
              <a:srgbClr val="9848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Oval 13"/>
          <p:cNvSpPr/>
          <p:nvPr/>
        </p:nvSpPr>
        <p:spPr>
          <a:xfrm>
            <a:off x="5718518" y="1775321"/>
            <a:ext cx="485364" cy="485364"/>
          </a:xfrm>
          <a:prstGeom prst="ellipse">
            <a:avLst/>
          </a:prstGeom>
          <a:solidFill>
            <a:schemeClr val="accent1"/>
          </a:solidFill>
          <a:ln>
            <a:solidFill>
              <a:srgbClr val="9848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Rectangle 16"/>
          <p:cNvSpPr/>
          <p:nvPr/>
        </p:nvSpPr>
        <p:spPr>
          <a:xfrm rot="2700000">
            <a:off x="5869662" y="1853894"/>
            <a:ext cx="183076" cy="32822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Parallelogram 15"/>
          <p:cNvSpPr/>
          <p:nvPr/>
        </p:nvSpPr>
        <p:spPr>
          <a:xfrm rot="16200000">
            <a:off x="6076634" y="2747313"/>
            <a:ext cx="265687" cy="28759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Oval 16"/>
          <p:cNvSpPr/>
          <p:nvPr/>
        </p:nvSpPr>
        <p:spPr>
          <a:xfrm>
            <a:off x="5718518" y="3526546"/>
            <a:ext cx="485364" cy="485364"/>
          </a:xfrm>
          <a:prstGeom prst="ellipse">
            <a:avLst/>
          </a:prstGeom>
          <a:solidFill>
            <a:schemeClr val="accent1"/>
          </a:solidFill>
          <a:ln>
            <a:solidFill>
              <a:srgbClr val="9848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Rectangle 9"/>
          <p:cNvSpPr/>
          <p:nvPr/>
        </p:nvSpPr>
        <p:spPr>
          <a:xfrm>
            <a:off x="5840376" y="3656125"/>
            <a:ext cx="241648" cy="22620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9" name="Group 18"/>
          <p:cNvGrpSpPr/>
          <p:nvPr/>
        </p:nvGrpSpPr>
        <p:grpSpPr>
          <a:xfrm>
            <a:off x="6300192" y="1678658"/>
            <a:ext cx="2406310" cy="678692"/>
            <a:chOff x="803640" y="3362835"/>
            <a:chExt cx="2059657" cy="678692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566806" y="2554270"/>
            <a:ext cx="2397682" cy="678692"/>
            <a:chOff x="803640" y="3362835"/>
            <a:chExt cx="2059657" cy="678692"/>
          </a:xfrm>
        </p:grpSpPr>
        <p:sp>
          <p:nvSpPr>
            <p:cNvPr id="23" name="TextBox 22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300192" y="3429882"/>
            <a:ext cx="2397682" cy="678692"/>
            <a:chOff x="803640" y="3362835"/>
            <a:chExt cx="2059657" cy="678692"/>
          </a:xfrm>
        </p:grpSpPr>
        <p:sp>
          <p:nvSpPr>
            <p:cNvPr id="26" name="TextBox 2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07177" y="1677855"/>
            <a:ext cx="2406310" cy="678692"/>
            <a:chOff x="803640" y="3362835"/>
            <a:chExt cx="2059657" cy="678692"/>
          </a:xfrm>
        </p:grpSpPr>
        <p:sp>
          <p:nvSpPr>
            <p:cNvPr id="29" name="TextBox 28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83202" y="2553467"/>
            <a:ext cx="2397682" cy="678692"/>
            <a:chOff x="803640" y="3362835"/>
            <a:chExt cx="2059657" cy="678692"/>
          </a:xfrm>
        </p:grpSpPr>
        <p:sp>
          <p:nvSpPr>
            <p:cNvPr id="32" name="TextBox 31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307177" y="3429079"/>
            <a:ext cx="2397682" cy="678692"/>
            <a:chOff x="803640" y="3362835"/>
            <a:chExt cx="2059657" cy="678692"/>
          </a:xfrm>
        </p:grpSpPr>
        <p:sp>
          <p:nvSpPr>
            <p:cNvPr id="35" name="TextBox 34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upo 36">
            <a:extLst>
              <a:ext uri="{FF2B5EF4-FFF2-40B4-BE49-F238E27FC236}">
                <a16:creationId xmlns:a16="http://schemas.microsoft.com/office/drawing/2014/main" id="{8CB70E7C-AD2C-48DE-A19F-BCC1EB03ACED}"/>
              </a:ext>
            </a:extLst>
          </p:cNvPr>
          <p:cNvGrpSpPr/>
          <p:nvPr/>
        </p:nvGrpSpPr>
        <p:grpSpPr>
          <a:xfrm flipH="1">
            <a:off x="-2769" y="974723"/>
            <a:ext cx="2420096" cy="447669"/>
            <a:chOff x="5065687" y="454042"/>
            <a:chExt cx="4291013" cy="793751"/>
          </a:xfrm>
        </p:grpSpPr>
        <p:sp>
          <p:nvSpPr>
            <p:cNvPr id="38" name="Freeform 5">
              <a:extLst>
                <a:ext uri="{FF2B5EF4-FFF2-40B4-BE49-F238E27FC236}">
                  <a16:creationId xmlns:a16="http://schemas.microsoft.com/office/drawing/2014/main" id="{2A25FDE7-427F-4945-9052-30DA3CFEC6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2200" y="701692"/>
              <a:ext cx="2500313" cy="393700"/>
            </a:xfrm>
            <a:custGeom>
              <a:avLst/>
              <a:gdLst>
                <a:gd name="T0" fmla="*/ 1 w 663"/>
                <a:gd name="T1" fmla="*/ 31 h 103"/>
                <a:gd name="T2" fmla="*/ 30 w 663"/>
                <a:gd name="T3" fmla="*/ 35 h 103"/>
                <a:gd name="T4" fmla="*/ 271 w 663"/>
                <a:gd name="T5" fmla="*/ 19 h 103"/>
                <a:gd name="T6" fmla="*/ 537 w 663"/>
                <a:gd name="T7" fmla="*/ 35 h 103"/>
                <a:gd name="T8" fmla="*/ 663 w 663"/>
                <a:gd name="T9" fmla="*/ 72 h 103"/>
                <a:gd name="T10" fmla="*/ 466 w 663"/>
                <a:gd name="T11" fmla="*/ 90 h 103"/>
                <a:gd name="T12" fmla="*/ 227 w 663"/>
                <a:gd name="T13" fmla="*/ 86 h 103"/>
                <a:gd name="T14" fmla="*/ 13 w 663"/>
                <a:gd name="T15" fmla="*/ 37 h 103"/>
                <a:gd name="T16" fmla="*/ 0 w 663"/>
                <a:gd name="T17" fmla="*/ 32 h 103"/>
                <a:gd name="T18" fmla="*/ 1 w 663"/>
                <a:gd name="T19" fmla="*/ 31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3" h="103">
                  <a:moveTo>
                    <a:pt x="1" y="31"/>
                  </a:moveTo>
                  <a:cubicBezTo>
                    <a:pt x="11" y="32"/>
                    <a:pt x="20" y="33"/>
                    <a:pt x="30" y="35"/>
                  </a:cubicBezTo>
                  <a:cubicBezTo>
                    <a:pt x="112" y="52"/>
                    <a:pt x="192" y="36"/>
                    <a:pt x="271" y="19"/>
                  </a:cubicBezTo>
                  <a:cubicBezTo>
                    <a:pt x="361" y="0"/>
                    <a:pt x="450" y="6"/>
                    <a:pt x="537" y="35"/>
                  </a:cubicBezTo>
                  <a:cubicBezTo>
                    <a:pt x="579" y="49"/>
                    <a:pt x="621" y="59"/>
                    <a:pt x="663" y="72"/>
                  </a:cubicBezTo>
                  <a:cubicBezTo>
                    <a:pt x="596" y="63"/>
                    <a:pt x="531" y="80"/>
                    <a:pt x="466" y="90"/>
                  </a:cubicBezTo>
                  <a:cubicBezTo>
                    <a:pt x="386" y="103"/>
                    <a:pt x="306" y="103"/>
                    <a:pt x="227" y="86"/>
                  </a:cubicBezTo>
                  <a:cubicBezTo>
                    <a:pt x="156" y="70"/>
                    <a:pt x="85" y="53"/>
                    <a:pt x="13" y="37"/>
                  </a:cubicBezTo>
                  <a:cubicBezTo>
                    <a:pt x="9" y="36"/>
                    <a:pt x="5" y="34"/>
                    <a:pt x="0" y="32"/>
                  </a:cubicBezTo>
                  <a:cubicBezTo>
                    <a:pt x="1" y="32"/>
                    <a:pt x="1" y="31"/>
                    <a:pt x="1" y="31"/>
                  </a:cubicBezTo>
                  <a:close/>
                </a:path>
              </a:pathLst>
            </a:custGeom>
            <a:solidFill>
              <a:srgbClr val="9848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9" name="Freeform 6">
              <a:extLst>
                <a:ext uri="{FF2B5EF4-FFF2-40B4-BE49-F238E27FC236}">
                  <a16:creationId xmlns:a16="http://schemas.microsoft.com/office/drawing/2014/main" id="{315E4934-480E-4052-8478-A1CC92B181F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3712" y="454042"/>
              <a:ext cx="2312988" cy="561975"/>
            </a:xfrm>
            <a:custGeom>
              <a:avLst/>
              <a:gdLst>
                <a:gd name="T0" fmla="*/ 612 w 613"/>
                <a:gd name="T1" fmla="*/ 57 h 147"/>
                <a:gd name="T2" fmla="*/ 613 w 613"/>
                <a:gd name="T3" fmla="*/ 73 h 147"/>
                <a:gd name="T4" fmla="*/ 613 w 613"/>
                <a:gd name="T5" fmla="*/ 147 h 147"/>
                <a:gd name="T6" fmla="*/ 493 w 613"/>
                <a:gd name="T7" fmla="*/ 119 h 147"/>
                <a:gd name="T8" fmla="*/ 319 w 613"/>
                <a:gd name="T9" fmla="*/ 67 h 147"/>
                <a:gd name="T10" fmla="*/ 96 w 613"/>
                <a:gd name="T11" fmla="*/ 69 h 147"/>
                <a:gd name="T12" fmla="*/ 0 w 613"/>
                <a:gd name="T13" fmla="*/ 87 h 147"/>
                <a:gd name="T14" fmla="*/ 179 w 613"/>
                <a:gd name="T15" fmla="*/ 21 h 147"/>
                <a:gd name="T16" fmla="*/ 356 w 613"/>
                <a:gd name="T17" fmla="*/ 14 h 147"/>
                <a:gd name="T18" fmla="*/ 592 w 613"/>
                <a:gd name="T19" fmla="*/ 53 h 147"/>
                <a:gd name="T20" fmla="*/ 612 w 613"/>
                <a:gd name="T21" fmla="*/ 5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13" h="147">
                  <a:moveTo>
                    <a:pt x="612" y="57"/>
                  </a:moveTo>
                  <a:cubicBezTo>
                    <a:pt x="612" y="62"/>
                    <a:pt x="613" y="68"/>
                    <a:pt x="613" y="73"/>
                  </a:cubicBezTo>
                  <a:cubicBezTo>
                    <a:pt x="613" y="95"/>
                    <a:pt x="613" y="118"/>
                    <a:pt x="613" y="147"/>
                  </a:cubicBezTo>
                  <a:cubicBezTo>
                    <a:pt x="571" y="137"/>
                    <a:pt x="531" y="130"/>
                    <a:pt x="493" y="119"/>
                  </a:cubicBezTo>
                  <a:cubicBezTo>
                    <a:pt x="435" y="103"/>
                    <a:pt x="378" y="81"/>
                    <a:pt x="319" y="67"/>
                  </a:cubicBezTo>
                  <a:cubicBezTo>
                    <a:pt x="245" y="49"/>
                    <a:pt x="170" y="49"/>
                    <a:pt x="96" y="69"/>
                  </a:cubicBezTo>
                  <a:cubicBezTo>
                    <a:pt x="65" y="77"/>
                    <a:pt x="32" y="82"/>
                    <a:pt x="0" y="87"/>
                  </a:cubicBezTo>
                  <a:cubicBezTo>
                    <a:pt x="60" y="65"/>
                    <a:pt x="119" y="42"/>
                    <a:pt x="179" y="21"/>
                  </a:cubicBezTo>
                  <a:cubicBezTo>
                    <a:pt x="237" y="0"/>
                    <a:pt x="296" y="3"/>
                    <a:pt x="356" y="14"/>
                  </a:cubicBezTo>
                  <a:cubicBezTo>
                    <a:pt x="434" y="29"/>
                    <a:pt x="513" y="40"/>
                    <a:pt x="592" y="53"/>
                  </a:cubicBezTo>
                  <a:cubicBezTo>
                    <a:pt x="598" y="54"/>
                    <a:pt x="605" y="55"/>
                    <a:pt x="612" y="57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0" name="Freeform 7">
              <a:extLst>
                <a:ext uri="{FF2B5EF4-FFF2-40B4-BE49-F238E27FC236}">
                  <a16:creationId xmlns:a16="http://schemas.microsoft.com/office/drawing/2014/main" id="{946F8BB0-83C4-4F06-8A9B-B236C65CB52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5687" y="595330"/>
              <a:ext cx="2584450" cy="652463"/>
            </a:xfrm>
            <a:custGeom>
              <a:avLst/>
              <a:gdLst>
                <a:gd name="T0" fmla="*/ 0 w 685"/>
                <a:gd name="T1" fmla="*/ 0 h 171"/>
                <a:gd name="T2" fmla="*/ 234 w 685"/>
                <a:gd name="T3" fmla="*/ 42 h 171"/>
                <a:gd name="T4" fmla="*/ 482 w 685"/>
                <a:gd name="T5" fmla="*/ 123 h 171"/>
                <a:gd name="T6" fmla="*/ 685 w 685"/>
                <a:gd name="T7" fmla="*/ 145 h 171"/>
                <a:gd name="T8" fmla="*/ 628 w 685"/>
                <a:gd name="T9" fmla="*/ 154 h 171"/>
                <a:gd name="T10" fmla="*/ 568 w 685"/>
                <a:gd name="T11" fmla="*/ 161 h 171"/>
                <a:gd name="T12" fmla="*/ 304 w 685"/>
                <a:gd name="T13" fmla="*/ 129 h 171"/>
                <a:gd name="T14" fmla="*/ 200 w 685"/>
                <a:gd name="T15" fmla="*/ 81 h 171"/>
                <a:gd name="T16" fmla="*/ 0 w 685"/>
                <a:gd name="T17" fmla="*/ 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5" h="171">
                  <a:moveTo>
                    <a:pt x="0" y="0"/>
                  </a:moveTo>
                  <a:cubicBezTo>
                    <a:pt x="80" y="2"/>
                    <a:pt x="158" y="15"/>
                    <a:pt x="234" y="42"/>
                  </a:cubicBezTo>
                  <a:cubicBezTo>
                    <a:pt x="316" y="71"/>
                    <a:pt x="398" y="102"/>
                    <a:pt x="482" y="123"/>
                  </a:cubicBezTo>
                  <a:cubicBezTo>
                    <a:pt x="547" y="139"/>
                    <a:pt x="616" y="141"/>
                    <a:pt x="685" y="145"/>
                  </a:cubicBezTo>
                  <a:cubicBezTo>
                    <a:pt x="666" y="148"/>
                    <a:pt x="647" y="151"/>
                    <a:pt x="628" y="154"/>
                  </a:cubicBezTo>
                  <a:cubicBezTo>
                    <a:pt x="608" y="157"/>
                    <a:pt x="588" y="159"/>
                    <a:pt x="568" y="161"/>
                  </a:cubicBezTo>
                  <a:cubicBezTo>
                    <a:pt x="478" y="171"/>
                    <a:pt x="389" y="164"/>
                    <a:pt x="304" y="129"/>
                  </a:cubicBezTo>
                  <a:cubicBezTo>
                    <a:pt x="269" y="114"/>
                    <a:pt x="234" y="99"/>
                    <a:pt x="200" y="81"/>
                  </a:cubicBezTo>
                  <a:cubicBezTo>
                    <a:pt x="136" y="47"/>
                    <a:pt x="73" y="11"/>
                    <a:pt x="0" y="0"/>
                  </a:cubicBezTo>
                  <a:close/>
                </a:path>
              </a:pathLst>
            </a:custGeom>
            <a:solidFill>
              <a:srgbClr val="FFD1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1" name="Freeform 8">
              <a:extLst>
                <a:ext uri="{FF2B5EF4-FFF2-40B4-BE49-F238E27FC236}">
                  <a16:creationId xmlns:a16="http://schemas.microsoft.com/office/drawing/2014/main" id="{21FAC697-36EA-487B-A5EF-94D35FE4C2CE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6900" y="995380"/>
              <a:ext cx="935038" cy="211138"/>
            </a:xfrm>
            <a:custGeom>
              <a:avLst/>
              <a:gdLst>
                <a:gd name="T0" fmla="*/ 248 w 248"/>
                <a:gd name="T1" fmla="*/ 27 h 55"/>
                <a:gd name="T2" fmla="*/ 248 w 248"/>
                <a:gd name="T3" fmla="*/ 55 h 55"/>
                <a:gd name="T4" fmla="*/ 127 w 248"/>
                <a:gd name="T5" fmla="*/ 35 h 55"/>
                <a:gd name="T6" fmla="*/ 0 w 248"/>
                <a:gd name="T7" fmla="*/ 27 h 55"/>
                <a:gd name="T8" fmla="*/ 248 w 248"/>
                <a:gd name="T9" fmla="*/ 2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55">
                  <a:moveTo>
                    <a:pt x="248" y="27"/>
                  </a:moveTo>
                  <a:cubicBezTo>
                    <a:pt x="248" y="35"/>
                    <a:pt x="248" y="42"/>
                    <a:pt x="248" y="55"/>
                  </a:cubicBezTo>
                  <a:cubicBezTo>
                    <a:pt x="207" y="48"/>
                    <a:pt x="167" y="42"/>
                    <a:pt x="127" y="35"/>
                  </a:cubicBezTo>
                  <a:cubicBezTo>
                    <a:pt x="86" y="27"/>
                    <a:pt x="46" y="16"/>
                    <a:pt x="0" y="27"/>
                  </a:cubicBezTo>
                  <a:cubicBezTo>
                    <a:pt x="53" y="0"/>
                    <a:pt x="180" y="13"/>
                    <a:pt x="248" y="27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42" name="Grupo 41">
            <a:extLst>
              <a:ext uri="{FF2B5EF4-FFF2-40B4-BE49-F238E27FC236}">
                <a16:creationId xmlns:a16="http://schemas.microsoft.com/office/drawing/2014/main" id="{DD81B3A7-1418-49A3-8A7F-87CED97DE70B}"/>
              </a:ext>
            </a:extLst>
          </p:cNvPr>
          <p:cNvGrpSpPr/>
          <p:nvPr/>
        </p:nvGrpSpPr>
        <p:grpSpPr>
          <a:xfrm>
            <a:off x="6649346" y="972354"/>
            <a:ext cx="2494654" cy="461461"/>
            <a:chOff x="5065687" y="454042"/>
            <a:chExt cx="4291013" cy="793751"/>
          </a:xfrm>
        </p:grpSpPr>
        <p:sp>
          <p:nvSpPr>
            <p:cNvPr id="43" name="Freeform 5">
              <a:extLst>
                <a:ext uri="{FF2B5EF4-FFF2-40B4-BE49-F238E27FC236}">
                  <a16:creationId xmlns:a16="http://schemas.microsoft.com/office/drawing/2014/main" id="{D22C43ED-5083-44E3-8E73-7F945E935E6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2200" y="701692"/>
              <a:ext cx="2500313" cy="393700"/>
            </a:xfrm>
            <a:custGeom>
              <a:avLst/>
              <a:gdLst>
                <a:gd name="T0" fmla="*/ 1 w 663"/>
                <a:gd name="T1" fmla="*/ 31 h 103"/>
                <a:gd name="T2" fmla="*/ 30 w 663"/>
                <a:gd name="T3" fmla="*/ 35 h 103"/>
                <a:gd name="T4" fmla="*/ 271 w 663"/>
                <a:gd name="T5" fmla="*/ 19 h 103"/>
                <a:gd name="T6" fmla="*/ 537 w 663"/>
                <a:gd name="T7" fmla="*/ 35 h 103"/>
                <a:gd name="T8" fmla="*/ 663 w 663"/>
                <a:gd name="T9" fmla="*/ 72 h 103"/>
                <a:gd name="T10" fmla="*/ 466 w 663"/>
                <a:gd name="T11" fmla="*/ 90 h 103"/>
                <a:gd name="T12" fmla="*/ 227 w 663"/>
                <a:gd name="T13" fmla="*/ 86 h 103"/>
                <a:gd name="T14" fmla="*/ 13 w 663"/>
                <a:gd name="T15" fmla="*/ 37 h 103"/>
                <a:gd name="T16" fmla="*/ 0 w 663"/>
                <a:gd name="T17" fmla="*/ 32 h 103"/>
                <a:gd name="T18" fmla="*/ 1 w 663"/>
                <a:gd name="T19" fmla="*/ 31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3" h="103">
                  <a:moveTo>
                    <a:pt x="1" y="31"/>
                  </a:moveTo>
                  <a:cubicBezTo>
                    <a:pt x="11" y="32"/>
                    <a:pt x="20" y="33"/>
                    <a:pt x="30" y="35"/>
                  </a:cubicBezTo>
                  <a:cubicBezTo>
                    <a:pt x="112" y="52"/>
                    <a:pt x="192" y="36"/>
                    <a:pt x="271" y="19"/>
                  </a:cubicBezTo>
                  <a:cubicBezTo>
                    <a:pt x="361" y="0"/>
                    <a:pt x="450" y="6"/>
                    <a:pt x="537" y="35"/>
                  </a:cubicBezTo>
                  <a:cubicBezTo>
                    <a:pt x="579" y="49"/>
                    <a:pt x="621" y="59"/>
                    <a:pt x="663" y="72"/>
                  </a:cubicBezTo>
                  <a:cubicBezTo>
                    <a:pt x="596" y="63"/>
                    <a:pt x="531" y="80"/>
                    <a:pt x="466" y="90"/>
                  </a:cubicBezTo>
                  <a:cubicBezTo>
                    <a:pt x="386" y="103"/>
                    <a:pt x="306" y="103"/>
                    <a:pt x="227" y="86"/>
                  </a:cubicBezTo>
                  <a:cubicBezTo>
                    <a:pt x="156" y="70"/>
                    <a:pt x="85" y="53"/>
                    <a:pt x="13" y="37"/>
                  </a:cubicBezTo>
                  <a:cubicBezTo>
                    <a:pt x="9" y="36"/>
                    <a:pt x="5" y="34"/>
                    <a:pt x="0" y="32"/>
                  </a:cubicBezTo>
                  <a:cubicBezTo>
                    <a:pt x="1" y="32"/>
                    <a:pt x="1" y="31"/>
                    <a:pt x="1" y="31"/>
                  </a:cubicBezTo>
                  <a:close/>
                </a:path>
              </a:pathLst>
            </a:custGeom>
            <a:solidFill>
              <a:srgbClr val="9848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4" name="Freeform 6">
              <a:extLst>
                <a:ext uri="{FF2B5EF4-FFF2-40B4-BE49-F238E27FC236}">
                  <a16:creationId xmlns:a16="http://schemas.microsoft.com/office/drawing/2014/main" id="{065F733D-7B70-48DA-A0D3-36B600A73AE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3712" y="454042"/>
              <a:ext cx="2312988" cy="561975"/>
            </a:xfrm>
            <a:custGeom>
              <a:avLst/>
              <a:gdLst>
                <a:gd name="T0" fmla="*/ 612 w 613"/>
                <a:gd name="T1" fmla="*/ 57 h 147"/>
                <a:gd name="T2" fmla="*/ 613 w 613"/>
                <a:gd name="T3" fmla="*/ 73 h 147"/>
                <a:gd name="T4" fmla="*/ 613 w 613"/>
                <a:gd name="T5" fmla="*/ 147 h 147"/>
                <a:gd name="T6" fmla="*/ 493 w 613"/>
                <a:gd name="T7" fmla="*/ 119 h 147"/>
                <a:gd name="T8" fmla="*/ 319 w 613"/>
                <a:gd name="T9" fmla="*/ 67 h 147"/>
                <a:gd name="T10" fmla="*/ 96 w 613"/>
                <a:gd name="T11" fmla="*/ 69 h 147"/>
                <a:gd name="T12" fmla="*/ 0 w 613"/>
                <a:gd name="T13" fmla="*/ 87 h 147"/>
                <a:gd name="T14" fmla="*/ 179 w 613"/>
                <a:gd name="T15" fmla="*/ 21 h 147"/>
                <a:gd name="T16" fmla="*/ 356 w 613"/>
                <a:gd name="T17" fmla="*/ 14 h 147"/>
                <a:gd name="T18" fmla="*/ 592 w 613"/>
                <a:gd name="T19" fmla="*/ 53 h 147"/>
                <a:gd name="T20" fmla="*/ 612 w 613"/>
                <a:gd name="T21" fmla="*/ 5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13" h="147">
                  <a:moveTo>
                    <a:pt x="612" y="57"/>
                  </a:moveTo>
                  <a:cubicBezTo>
                    <a:pt x="612" y="62"/>
                    <a:pt x="613" y="68"/>
                    <a:pt x="613" y="73"/>
                  </a:cubicBezTo>
                  <a:cubicBezTo>
                    <a:pt x="613" y="95"/>
                    <a:pt x="613" y="118"/>
                    <a:pt x="613" y="147"/>
                  </a:cubicBezTo>
                  <a:cubicBezTo>
                    <a:pt x="571" y="137"/>
                    <a:pt x="531" y="130"/>
                    <a:pt x="493" y="119"/>
                  </a:cubicBezTo>
                  <a:cubicBezTo>
                    <a:pt x="435" y="103"/>
                    <a:pt x="378" y="81"/>
                    <a:pt x="319" y="67"/>
                  </a:cubicBezTo>
                  <a:cubicBezTo>
                    <a:pt x="245" y="49"/>
                    <a:pt x="170" y="49"/>
                    <a:pt x="96" y="69"/>
                  </a:cubicBezTo>
                  <a:cubicBezTo>
                    <a:pt x="65" y="77"/>
                    <a:pt x="32" y="82"/>
                    <a:pt x="0" y="87"/>
                  </a:cubicBezTo>
                  <a:cubicBezTo>
                    <a:pt x="60" y="65"/>
                    <a:pt x="119" y="42"/>
                    <a:pt x="179" y="21"/>
                  </a:cubicBezTo>
                  <a:cubicBezTo>
                    <a:pt x="237" y="0"/>
                    <a:pt x="296" y="3"/>
                    <a:pt x="356" y="14"/>
                  </a:cubicBezTo>
                  <a:cubicBezTo>
                    <a:pt x="434" y="29"/>
                    <a:pt x="513" y="40"/>
                    <a:pt x="592" y="53"/>
                  </a:cubicBezTo>
                  <a:cubicBezTo>
                    <a:pt x="598" y="54"/>
                    <a:pt x="605" y="55"/>
                    <a:pt x="612" y="57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5" name="Freeform 7">
              <a:extLst>
                <a:ext uri="{FF2B5EF4-FFF2-40B4-BE49-F238E27FC236}">
                  <a16:creationId xmlns:a16="http://schemas.microsoft.com/office/drawing/2014/main" id="{96BE0570-A6A1-48C7-873C-B2B812A9E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5687" y="595330"/>
              <a:ext cx="2584450" cy="652463"/>
            </a:xfrm>
            <a:custGeom>
              <a:avLst/>
              <a:gdLst>
                <a:gd name="T0" fmla="*/ 0 w 685"/>
                <a:gd name="T1" fmla="*/ 0 h 171"/>
                <a:gd name="T2" fmla="*/ 234 w 685"/>
                <a:gd name="T3" fmla="*/ 42 h 171"/>
                <a:gd name="T4" fmla="*/ 482 w 685"/>
                <a:gd name="T5" fmla="*/ 123 h 171"/>
                <a:gd name="T6" fmla="*/ 685 w 685"/>
                <a:gd name="T7" fmla="*/ 145 h 171"/>
                <a:gd name="T8" fmla="*/ 628 w 685"/>
                <a:gd name="T9" fmla="*/ 154 h 171"/>
                <a:gd name="T10" fmla="*/ 568 w 685"/>
                <a:gd name="T11" fmla="*/ 161 h 171"/>
                <a:gd name="T12" fmla="*/ 304 w 685"/>
                <a:gd name="T13" fmla="*/ 129 h 171"/>
                <a:gd name="T14" fmla="*/ 200 w 685"/>
                <a:gd name="T15" fmla="*/ 81 h 171"/>
                <a:gd name="T16" fmla="*/ 0 w 685"/>
                <a:gd name="T17" fmla="*/ 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5" h="171">
                  <a:moveTo>
                    <a:pt x="0" y="0"/>
                  </a:moveTo>
                  <a:cubicBezTo>
                    <a:pt x="80" y="2"/>
                    <a:pt x="158" y="15"/>
                    <a:pt x="234" y="42"/>
                  </a:cubicBezTo>
                  <a:cubicBezTo>
                    <a:pt x="316" y="71"/>
                    <a:pt x="398" y="102"/>
                    <a:pt x="482" y="123"/>
                  </a:cubicBezTo>
                  <a:cubicBezTo>
                    <a:pt x="547" y="139"/>
                    <a:pt x="616" y="141"/>
                    <a:pt x="685" y="145"/>
                  </a:cubicBezTo>
                  <a:cubicBezTo>
                    <a:pt x="666" y="148"/>
                    <a:pt x="647" y="151"/>
                    <a:pt x="628" y="154"/>
                  </a:cubicBezTo>
                  <a:cubicBezTo>
                    <a:pt x="608" y="157"/>
                    <a:pt x="588" y="159"/>
                    <a:pt x="568" y="161"/>
                  </a:cubicBezTo>
                  <a:cubicBezTo>
                    <a:pt x="478" y="171"/>
                    <a:pt x="389" y="164"/>
                    <a:pt x="304" y="129"/>
                  </a:cubicBezTo>
                  <a:cubicBezTo>
                    <a:pt x="269" y="114"/>
                    <a:pt x="234" y="99"/>
                    <a:pt x="200" y="81"/>
                  </a:cubicBezTo>
                  <a:cubicBezTo>
                    <a:pt x="136" y="47"/>
                    <a:pt x="73" y="11"/>
                    <a:pt x="0" y="0"/>
                  </a:cubicBezTo>
                  <a:close/>
                </a:path>
              </a:pathLst>
            </a:custGeom>
            <a:solidFill>
              <a:srgbClr val="FFD1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6" name="Freeform 8">
              <a:extLst>
                <a:ext uri="{FF2B5EF4-FFF2-40B4-BE49-F238E27FC236}">
                  <a16:creationId xmlns:a16="http://schemas.microsoft.com/office/drawing/2014/main" id="{FBF5E369-14B6-4F03-9F85-D1EB499922FF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6900" y="995380"/>
              <a:ext cx="935038" cy="211138"/>
            </a:xfrm>
            <a:custGeom>
              <a:avLst/>
              <a:gdLst>
                <a:gd name="T0" fmla="*/ 248 w 248"/>
                <a:gd name="T1" fmla="*/ 27 h 55"/>
                <a:gd name="T2" fmla="*/ 248 w 248"/>
                <a:gd name="T3" fmla="*/ 55 h 55"/>
                <a:gd name="T4" fmla="*/ 127 w 248"/>
                <a:gd name="T5" fmla="*/ 35 h 55"/>
                <a:gd name="T6" fmla="*/ 0 w 248"/>
                <a:gd name="T7" fmla="*/ 27 h 55"/>
                <a:gd name="T8" fmla="*/ 248 w 248"/>
                <a:gd name="T9" fmla="*/ 2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55">
                  <a:moveTo>
                    <a:pt x="248" y="27"/>
                  </a:moveTo>
                  <a:cubicBezTo>
                    <a:pt x="248" y="35"/>
                    <a:pt x="248" y="42"/>
                    <a:pt x="248" y="55"/>
                  </a:cubicBezTo>
                  <a:cubicBezTo>
                    <a:pt x="207" y="48"/>
                    <a:pt x="167" y="42"/>
                    <a:pt x="127" y="35"/>
                  </a:cubicBezTo>
                  <a:cubicBezTo>
                    <a:pt x="86" y="27"/>
                    <a:pt x="46" y="16"/>
                    <a:pt x="0" y="27"/>
                  </a:cubicBezTo>
                  <a:cubicBezTo>
                    <a:pt x="53" y="0"/>
                    <a:pt x="180" y="13"/>
                    <a:pt x="248" y="27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51" name="Grupo 50">
            <a:extLst>
              <a:ext uri="{FF2B5EF4-FFF2-40B4-BE49-F238E27FC236}">
                <a16:creationId xmlns:a16="http://schemas.microsoft.com/office/drawing/2014/main" id="{9444ABFB-FEC3-4389-9383-4E96AFB0D8A7}"/>
              </a:ext>
            </a:extLst>
          </p:cNvPr>
          <p:cNvGrpSpPr/>
          <p:nvPr/>
        </p:nvGrpSpPr>
        <p:grpSpPr>
          <a:xfrm rot="17100000">
            <a:off x="2980518" y="2375040"/>
            <a:ext cx="3183944" cy="802205"/>
            <a:chOff x="2130425" y="1927225"/>
            <a:chExt cx="4876801" cy="1228726"/>
          </a:xfrm>
        </p:grpSpPr>
        <p:sp>
          <p:nvSpPr>
            <p:cNvPr id="49" name="Freeform 4">
              <a:extLst>
                <a:ext uri="{FF2B5EF4-FFF2-40B4-BE49-F238E27FC236}">
                  <a16:creationId xmlns:a16="http://schemas.microsoft.com/office/drawing/2014/main" id="{7A7EBD9A-5761-4E77-9B9B-9647A482D2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0425" y="2189163"/>
              <a:ext cx="3567113" cy="966788"/>
            </a:xfrm>
            <a:custGeom>
              <a:avLst/>
              <a:gdLst>
                <a:gd name="T0" fmla="*/ 946 w 946"/>
                <a:gd name="T1" fmla="*/ 97 h 254"/>
                <a:gd name="T2" fmla="*/ 823 w 946"/>
                <a:gd name="T3" fmla="*/ 128 h 254"/>
                <a:gd name="T4" fmla="*/ 614 w 946"/>
                <a:gd name="T5" fmla="*/ 112 h 254"/>
                <a:gd name="T6" fmla="*/ 221 w 946"/>
                <a:gd name="T7" fmla="*/ 156 h 254"/>
                <a:gd name="T8" fmla="*/ 106 w 946"/>
                <a:gd name="T9" fmla="*/ 215 h 254"/>
                <a:gd name="T10" fmla="*/ 0 w 946"/>
                <a:gd name="T11" fmla="*/ 254 h 254"/>
                <a:gd name="T12" fmla="*/ 194 w 946"/>
                <a:gd name="T13" fmla="*/ 119 h 254"/>
                <a:gd name="T14" fmla="*/ 343 w 946"/>
                <a:gd name="T15" fmla="*/ 27 h 254"/>
                <a:gd name="T16" fmla="*/ 565 w 946"/>
                <a:gd name="T17" fmla="*/ 39 h 254"/>
                <a:gd name="T18" fmla="*/ 732 w 946"/>
                <a:gd name="T19" fmla="*/ 98 h 254"/>
                <a:gd name="T20" fmla="*/ 929 w 946"/>
                <a:gd name="T21" fmla="*/ 93 h 254"/>
                <a:gd name="T22" fmla="*/ 944 w 946"/>
                <a:gd name="T23" fmla="*/ 90 h 254"/>
                <a:gd name="T24" fmla="*/ 946 w 946"/>
                <a:gd name="T25" fmla="*/ 97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46" h="254">
                  <a:moveTo>
                    <a:pt x="946" y="97"/>
                  </a:moveTo>
                  <a:cubicBezTo>
                    <a:pt x="905" y="107"/>
                    <a:pt x="864" y="120"/>
                    <a:pt x="823" y="128"/>
                  </a:cubicBezTo>
                  <a:cubicBezTo>
                    <a:pt x="752" y="142"/>
                    <a:pt x="682" y="130"/>
                    <a:pt x="614" y="112"/>
                  </a:cubicBezTo>
                  <a:cubicBezTo>
                    <a:pt x="477" y="76"/>
                    <a:pt x="346" y="88"/>
                    <a:pt x="221" y="156"/>
                  </a:cubicBezTo>
                  <a:cubicBezTo>
                    <a:pt x="183" y="176"/>
                    <a:pt x="145" y="197"/>
                    <a:pt x="106" y="215"/>
                  </a:cubicBezTo>
                  <a:cubicBezTo>
                    <a:pt x="72" y="230"/>
                    <a:pt x="36" y="243"/>
                    <a:pt x="0" y="254"/>
                  </a:cubicBezTo>
                  <a:cubicBezTo>
                    <a:pt x="76" y="224"/>
                    <a:pt x="133" y="169"/>
                    <a:pt x="194" y="119"/>
                  </a:cubicBezTo>
                  <a:cubicBezTo>
                    <a:pt x="240" y="81"/>
                    <a:pt x="287" y="47"/>
                    <a:pt x="343" y="27"/>
                  </a:cubicBezTo>
                  <a:cubicBezTo>
                    <a:pt x="418" y="0"/>
                    <a:pt x="492" y="11"/>
                    <a:pt x="565" y="39"/>
                  </a:cubicBezTo>
                  <a:cubicBezTo>
                    <a:pt x="620" y="59"/>
                    <a:pt x="675" y="82"/>
                    <a:pt x="732" y="98"/>
                  </a:cubicBezTo>
                  <a:cubicBezTo>
                    <a:pt x="797" y="118"/>
                    <a:pt x="864" y="112"/>
                    <a:pt x="929" y="93"/>
                  </a:cubicBezTo>
                  <a:cubicBezTo>
                    <a:pt x="934" y="92"/>
                    <a:pt x="939" y="91"/>
                    <a:pt x="944" y="90"/>
                  </a:cubicBezTo>
                  <a:cubicBezTo>
                    <a:pt x="944" y="92"/>
                    <a:pt x="945" y="94"/>
                    <a:pt x="946" y="97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0" name="Freeform 5">
              <a:extLst>
                <a:ext uri="{FF2B5EF4-FFF2-40B4-BE49-F238E27FC236}">
                  <a16:creationId xmlns:a16="http://schemas.microsoft.com/office/drawing/2014/main" id="{6248B9EE-3DFA-4E22-A0EB-55E16159DC2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8663" y="1927225"/>
              <a:ext cx="3738563" cy="627063"/>
            </a:xfrm>
            <a:custGeom>
              <a:avLst/>
              <a:gdLst>
                <a:gd name="T0" fmla="*/ 991 w 991"/>
                <a:gd name="T1" fmla="*/ 37 h 165"/>
                <a:gd name="T2" fmla="*/ 703 w 991"/>
                <a:gd name="T3" fmla="*/ 113 h 165"/>
                <a:gd name="T4" fmla="*/ 533 w 991"/>
                <a:gd name="T5" fmla="*/ 162 h 165"/>
                <a:gd name="T6" fmla="*/ 325 w 991"/>
                <a:gd name="T7" fmla="*/ 114 h 165"/>
                <a:gd name="T8" fmla="*/ 98 w 991"/>
                <a:gd name="T9" fmla="*/ 63 h 165"/>
                <a:gd name="T10" fmla="*/ 0 w 991"/>
                <a:gd name="T11" fmla="*/ 83 h 165"/>
                <a:gd name="T12" fmla="*/ 62 w 991"/>
                <a:gd name="T13" fmla="*/ 47 h 165"/>
                <a:gd name="T14" fmla="*/ 330 w 991"/>
                <a:gd name="T15" fmla="*/ 45 h 165"/>
                <a:gd name="T16" fmla="*/ 484 w 991"/>
                <a:gd name="T17" fmla="*/ 94 h 165"/>
                <a:gd name="T18" fmla="*/ 725 w 991"/>
                <a:gd name="T19" fmla="*/ 76 h 165"/>
                <a:gd name="T20" fmla="*/ 882 w 991"/>
                <a:gd name="T21" fmla="*/ 39 h 165"/>
                <a:gd name="T22" fmla="*/ 991 w 991"/>
                <a:gd name="T23" fmla="*/ 3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91" h="165">
                  <a:moveTo>
                    <a:pt x="991" y="37"/>
                  </a:moveTo>
                  <a:cubicBezTo>
                    <a:pt x="893" y="28"/>
                    <a:pt x="799" y="72"/>
                    <a:pt x="703" y="113"/>
                  </a:cubicBezTo>
                  <a:cubicBezTo>
                    <a:pt x="648" y="136"/>
                    <a:pt x="594" y="159"/>
                    <a:pt x="533" y="162"/>
                  </a:cubicBezTo>
                  <a:cubicBezTo>
                    <a:pt x="459" y="165"/>
                    <a:pt x="391" y="146"/>
                    <a:pt x="325" y="114"/>
                  </a:cubicBezTo>
                  <a:cubicBezTo>
                    <a:pt x="253" y="80"/>
                    <a:pt x="179" y="56"/>
                    <a:pt x="98" y="63"/>
                  </a:cubicBezTo>
                  <a:cubicBezTo>
                    <a:pt x="67" y="65"/>
                    <a:pt x="35" y="75"/>
                    <a:pt x="0" y="83"/>
                  </a:cubicBezTo>
                  <a:cubicBezTo>
                    <a:pt x="22" y="70"/>
                    <a:pt x="42" y="58"/>
                    <a:pt x="62" y="47"/>
                  </a:cubicBezTo>
                  <a:cubicBezTo>
                    <a:pt x="151" y="0"/>
                    <a:pt x="240" y="8"/>
                    <a:pt x="330" y="45"/>
                  </a:cubicBezTo>
                  <a:cubicBezTo>
                    <a:pt x="380" y="66"/>
                    <a:pt x="431" y="84"/>
                    <a:pt x="484" y="94"/>
                  </a:cubicBezTo>
                  <a:cubicBezTo>
                    <a:pt x="565" y="109"/>
                    <a:pt x="646" y="96"/>
                    <a:pt x="725" y="76"/>
                  </a:cubicBezTo>
                  <a:cubicBezTo>
                    <a:pt x="777" y="63"/>
                    <a:pt x="829" y="47"/>
                    <a:pt x="882" y="39"/>
                  </a:cubicBezTo>
                  <a:cubicBezTo>
                    <a:pt x="921" y="33"/>
                    <a:pt x="961" y="37"/>
                    <a:pt x="991" y="37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208598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611560" y="2279829"/>
            <a:ext cx="3902572" cy="807472"/>
            <a:chOff x="443691" y="2179277"/>
            <a:chExt cx="3902572" cy="807472"/>
          </a:xfrm>
          <a:solidFill>
            <a:schemeClr val="accent3">
              <a:alpha val="70000"/>
            </a:schemeClr>
          </a:solidFill>
        </p:grpSpPr>
        <p:sp>
          <p:nvSpPr>
            <p:cNvPr id="4" name="Rounded Rectangle 3"/>
            <p:cNvSpPr/>
            <p:nvPr/>
          </p:nvSpPr>
          <p:spPr>
            <a:xfrm>
              <a:off x="443691" y="2589288"/>
              <a:ext cx="3816000" cy="23258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7" name="Rounded Rectangle 6"/>
            <p:cNvSpPr/>
            <p:nvPr/>
          </p:nvSpPr>
          <p:spPr>
            <a:xfrm rot="2700000">
              <a:off x="3648606" y="2411931"/>
              <a:ext cx="697896" cy="23258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" name="Rounded Rectangle 7"/>
            <p:cNvSpPr/>
            <p:nvPr/>
          </p:nvSpPr>
          <p:spPr>
            <a:xfrm rot="18900000">
              <a:off x="3648367" y="2754161"/>
              <a:ext cx="697896" cy="23258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3" name="Group 22"/>
          <p:cNvGrpSpPr/>
          <p:nvPr/>
        </p:nvGrpSpPr>
        <p:grpSpPr>
          <a:xfrm flipH="1">
            <a:off x="4611893" y="2286104"/>
            <a:ext cx="3894197" cy="807472"/>
            <a:chOff x="452066" y="2179277"/>
            <a:chExt cx="3894197" cy="807472"/>
          </a:xfrm>
          <a:solidFill>
            <a:schemeClr val="accent3">
              <a:alpha val="70000"/>
            </a:schemeClr>
          </a:solidFill>
        </p:grpSpPr>
        <p:sp>
          <p:nvSpPr>
            <p:cNvPr id="24" name="Rounded Rectangle 23"/>
            <p:cNvSpPr/>
            <p:nvPr/>
          </p:nvSpPr>
          <p:spPr>
            <a:xfrm>
              <a:off x="452066" y="2589288"/>
              <a:ext cx="3816000" cy="23258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5" name="Rounded Rectangle 24"/>
            <p:cNvSpPr/>
            <p:nvPr/>
          </p:nvSpPr>
          <p:spPr>
            <a:xfrm rot="2700000">
              <a:off x="3648606" y="2411931"/>
              <a:ext cx="697896" cy="23258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6" name="Rounded Rectangle 25"/>
            <p:cNvSpPr/>
            <p:nvPr/>
          </p:nvSpPr>
          <p:spPr>
            <a:xfrm rot="18900000">
              <a:off x="3648367" y="2754161"/>
              <a:ext cx="697896" cy="23258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7" name="Group 26"/>
          <p:cNvGrpSpPr/>
          <p:nvPr/>
        </p:nvGrpSpPr>
        <p:grpSpPr>
          <a:xfrm rot="5400000" flipH="1">
            <a:off x="3947124" y="3181893"/>
            <a:ext cx="1482198" cy="807472"/>
            <a:chOff x="2864065" y="2179277"/>
            <a:chExt cx="1482198" cy="807472"/>
          </a:xfrm>
          <a:solidFill>
            <a:schemeClr val="accent1">
              <a:alpha val="70000"/>
            </a:schemeClr>
          </a:solidFill>
        </p:grpSpPr>
        <p:sp>
          <p:nvSpPr>
            <p:cNvPr id="28" name="Rounded Rectangle 27"/>
            <p:cNvSpPr/>
            <p:nvPr/>
          </p:nvSpPr>
          <p:spPr>
            <a:xfrm>
              <a:off x="2864065" y="2589289"/>
              <a:ext cx="1404000" cy="23258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9" name="Rounded Rectangle 28"/>
            <p:cNvSpPr/>
            <p:nvPr/>
          </p:nvSpPr>
          <p:spPr>
            <a:xfrm rot="2700000">
              <a:off x="3648606" y="2411931"/>
              <a:ext cx="697896" cy="23258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0" name="Rounded Rectangle 29"/>
            <p:cNvSpPr/>
            <p:nvPr/>
          </p:nvSpPr>
          <p:spPr>
            <a:xfrm rot="18900000">
              <a:off x="3648367" y="2754161"/>
              <a:ext cx="697896" cy="23258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31" name="Group 30"/>
          <p:cNvGrpSpPr/>
          <p:nvPr/>
        </p:nvGrpSpPr>
        <p:grpSpPr>
          <a:xfrm rot="16200000" flipH="1">
            <a:off x="3704640" y="1612969"/>
            <a:ext cx="1482196" cy="807472"/>
            <a:chOff x="2864067" y="2179277"/>
            <a:chExt cx="1482196" cy="807472"/>
          </a:xfrm>
          <a:solidFill>
            <a:schemeClr val="accent1">
              <a:alpha val="70000"/>
            </a:schemeClr>
          </a:solidFill>
        </p:grpSpPr>
        <p:sp>
          <p:nvSpPr>
            <p:cNvPr id="32" name="Rounded Rectangle 31"/>
            <p:cNvSpPr/>
            <p:nvPr/>
          </p:nvSpPr>
          <p:spPr>
            <a:xfrm>
              <a:off x="2864067" y="2589289"/>
              <a:ext cx="1404000" cy="23258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3" name="Rounded Rectangle 32"/>
            <p:cNvSpPr/>
            <p:nvPr/>
          </p:nvSpPr>
          <p:spPr>
            <a:xfrm rot="2700000">
              <a:off x="3648606" y="2411931"/>
              <a:ext cx="697896" cy="23258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4" name="Rounded Rectangle 33"/>
            <p:cNvSpPr/>
            <p:nvPr/>
          </p:nvSpPr>
          <p:spPr>
            <a:xfrm rot="18900000">
              <a:off x="3648367" y="2754161"/>
              <a:ext cx="697896" cy="23258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678137" y="1732802"/>
            <a:ext cx="3158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Get a modern PowerPoint  Presentation that is beautifully designed.   </a:t>
            </a:r>
            <a:endParaRPr lang="ko-KR" altLang="en-US" sz="120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78137" y="1432319"/>
            <a:ext cx="3158071" cy="276999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318712" y="1732802"/>
            <a:ext cx="3158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Get a modern PowerPoint  Presentation that is beautifully designed.   </a:t>
            </a:r>
            <a:endParaRPr lang="ko-KR" altLang="en-US" sz="1200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318712" y="1432319"/>
            <a:ext cx="3158071" cy="276999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78137" y="3453043"/>
            <a:ext cx="3158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Get a modern PowerPoint  Presentation that is beautifully designed.   </a:t>
            </a:r>
            <a:endParaRPr lang="ko-KR" altLang="en-US" sz="1200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78137" y="3152560"/>
            <a:ext cx="3158071" cy="276999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318712" y="3453043"/>
            <a:ext cx="3158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Get a modern PowerPoint  Presentation that is beautifully designed.   </a:t>
            </a:r>
            <a:endParaRPr lang="ko-KR" altLang="en-US" sz="120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318712" y="3152560"/>
            <a:ext cx="3158071" cy="276999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7" name="Grupo 46">
            <a:extLst>
              <a:ext uri="{FF2B5EF4-FFF2-40B4-BE49-F238E27FC236}">
                <a16:creationId xmlns:a16="http://schemas.microsoft.com/office/drawing/2014/main" id="{2436DAD4-CFF4-4EF1-80C1-C5FE018937C6}"/>
              </a:ext>
            </a:extLst>
          </p:cNvPr>
          <p:cNvGrpSpPr/>
          <p:nvPr/>
        </p:nvGrpSpPr>
        <p:grpSpPr>
          <a:xfrm rot="16200000">
            <a:off x="7933531" y="-64294"/>
            <a:ext cx="1146175" cy="1274763"/>
            <a:chOff x="7997825" y="0"/>
            <a:chExt cx="1146175" cy="1274763"/>
          </a:xfrm>
        </p:grpSpPr>
        <p:sp>
          <p:nvSpPr>
            <p:cNvPr id="48" name="Freeform 5">
              <a:extLst>
                <a:ext uri="{FF2B5EF4-FFF2-40B4-BE49-F238E27FC236}">
                  <a16:creationId xmlns:a16="http://schemas.microsoft.com/office/drawing/2014/main" id="{1624930A-8A52-4290-A96D-8093506AD17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13738" y="387350"/>
              <a:ext cx="830262" cy="887413"/>
            </a:xfrm>
            <a:custGeom>
              <a:avLst/>
              <a:gdLst>
                <a:gd name="T0" fmla="*/ 220 w 640"/>
                <a:gd name="T1" fmla="*/ 556 h 556"/>
                <a:gd name="T2" fmla="*/ 0 w 640"/>
                <a:gd name="T3" fmla="*/ 556 h 556"/>
                <a:gd name="T4" fmla="*/ 30 w 640"/>
                <a:gd name="T5" fmla="*/ 479 h 556"/>
                <a:gd name="T6" fmla="*/ 154 w 640"/>
                <a:gd name="T7" fmla="*/ 391 h 556"/>
                <a:gd name="T8" fmla="*/ 307 w 640"/>
                <a:gd name="T9" fmla="*/ 325 h 556"/>
                <a:gd name="T10" fmla="*/ 451 w 640"/>
                <a:gd name="T11" fmla="*/ 173 h 556"/>
                <a:gd name="T12" fmla="*/ 463 w 640"/>
                <a:gd name="T13" fmla="*/ 144 h 556"/>
                <a:gd name="T14" fmla="*/ 499 w 640"/>
                <a:gd name="T15" fmla="*/ 126 h 556"/>
                <a:gd name="T16" fmla="*/ 582 w 640"/>
                <a:gd name="T17" fmla="*/ 67 h 556"/>
                <a:gd name="T18" fmla="*/ 640 w 640"/>
                <a:gd name="T19" fmla="*/ 0 h 556"/>
                <a:gd name="T20" fmla="*/ 640 w 640"/>
                <a:gd name="T21" fmla="*/ 232 h 556"/>
                <a:gd name="T22" fmla="*/ 619 w 640"/>
                <a:gd name="T23" fmla="*/ 239 h 556"/>
                <a:gd name="T24" fmla="*/ 551 w 640"/>
                <a:gd name="T25" fmla="*/ 265 h 556"/>
                <a:gd name="T26" fmla="*/ 426 w 640"/>
                <a:gd name="T27" fmla="*/ 288 h 556"/>
                <a:gd name="T28" fmla="*/ 292 w 640"/>
                <a:gd name="T29" fmla="*/ 370 h 556"/>
                <a:gd name="T30" fmla="*/ 268 w 640"/>
                <a:gd name="T31" fmla="*/ 426 h 556"/>
                <a:gd name="T32" fmla="*/ 220 w 640"/>
                <a:gd name="T33" fmla="*/ 556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40" h="556">
                  <a:moveTo>
                    <a:pt x="220" y="556"/>
                  </a:moveTo>
                  <a:cubicBezTo>
                    <a:pt x="147" y="556"/>
                    <a:pt x="73" y="556"/>
                    <a:pt x="0" y="556"/>
                  </a:cubicBezTo>
                  <a:cubicBezTo>
                    <a:pt x="4" y="528"/>
                    <a:pt x="12" y="502"/>
                    <a:pt x="30" y="479"/>
                  </a:cubicBezTo>
                  <a:cubicBezTo>
                    <a:pt x="62" y="437"/>
                    <a:pt x="107" y="413"/>
                    <a:pt x="154" y="391"/>
                  </a:cubicBezTo>
                  <a:cubicBezTo>
                    <a:pt x="204" y="368"/>
                    <a:pt x="257" y="350"/>
                    <a:pt x="307" y="325"/>
                  </a:cubicBezTo>
                  <a:cubicBezTo>
                    <a:pt x="372" y="291"/>
                    <a:pt x="423" y="242"/>
                    <a:pt x="451" y="173"/>
                  </a:cubicBezTo>
                  <a:cubicBezTo>
                    <a:pt x="455" y="164"/>
                    <a:pt x="459" y="154"/>
                    <a:pt x="463" y="144"/>
                  </a:cubicBezTo>
                  <a:cubicBezTo>
                    <a:pt x="477" y="142"/>
                    <a:pt x="488" y="134"/>
                    <a:pt x="499" y="126"/>
                  </a:cubicBezTo>
                  <a:cubicBezTo>
                    <a:pt x="527" y="107"/>
                    <a:pt x="555" y="87"/>
                    <a:pt x="582" y="67"/>
                  </a:cubicBezTo>
                  <a:cubicBezTo>
                    <a:pt x="606" y="49"/>
                    <a:pt x="640" y="39"/>
                    <a:pt x="640" y="0"/>
                  </a:cubicBezTo>
                  <a:cubicBezTo>
                    <a:pt x="640" y="78"/>
                    <a:pt x="640" y="155"/>
                    <a:pt x="640" y="232"/>
                  </a:cubicBezTo>
                  <a:cubicBezTo>
                    <a:pt x="632" y="231"/>
                    <a:pt x="626" y="235"/>
                    <a:pt x="619" y="239"/>
                  </a:cubicBezTo>
                  <a:cubicBezTo>
                    <a:pt x="597" y="250"/>
                    <a:pt x="574" y="258"/>
                    <a:pt x="551" y="265"/>
                  </a:cubicBezTo>
                  <a:cubicBezTo>
                    <a:pt x="510" y="277"/>
                    <a:pt x="467" y="279"/>
                    <a:pt x="426" y="288"/>
                  </a:cubicBezTo>
                  <a:cubicBezTo>
                    <a:pt x="372" y="300"/>
                    <a:pt x="324" y="322"/>
                    <a:pt x="292" y="370"/>
                  </a:cubicBezTo>
                  <a:cubicBezTo>
                    <a:pt x="281" y="387"/>
                    <a:pt x="276" y="407"/>
                    <a:pt x="268" y="426"/>
                  </a:cubicBezTo>
                  <a:cubicBezTo>
                    <a:pt x="249" y="468"/>
                    <a:pt x="239" y="514"/>
                    <a:pt x="220" y="556"/>
                  </a:cubicBezTo>
                  <a:close/>
                </a:path>
              </a:pathLst>
            </a:custGeom>
            <a:solidFill>
              <a:srgbClr val="EDBC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9" name="Freeform 6">
              <a:extLst>
                <a:ext uri="{FF2B5EF4-FFF2-40B4-BE49-F238E27FC236}">
                  <a16:creationId xmlns:a16="http://schemas.microsoft.com/office/drawing/2014/main" id="{1EE3722E-4D69-4CFD-985D-251E275893E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189913" y="131763"/>
              <a:ext cx="954087" cy="1143000"/>
            </a:xfrm>
            <a:custGeom>
              <a:avLst/>
              <a:gdLst>
                <a:gd name="T0" fmla="*/ 559 w 736"/>
                <a:gd name="T1" fmla="*/ 304 h 716"/>
                <a:gd name="T2" fmla="*/ 547 w 736"/>
                <a:gd name="T3" fmla="*/ 333 h 716"/>
                <a:gd name="T4" fmla="*/ 403 w 736"/>
                <a:gd name="T5" fmla="*/ 485 h 716"/>
                <a:gd name="T6" fmla="*/ 250 w 736"/>
                <a:gd name="T7" fmla="*/ 551 h 716"/>
                <a:gd name="T8" fmla="*/ 126 w 736"/>
                <a:gd name="T9" fmla="*/ 639 h 716"/>
                <a:gd name="T10" fmla="*/ 96 w 736"/>
                <a:gd name="T11" fmla="*/ 716 h 716"/>
                <a:gd name="T12" fmla="*/ 0 w 736"/>
                <a:gd name="T13" fmla="*/ 716 h 716"/>
                <a:gd name="T14" fmla="*/ 30 w 736"/>
                <a:gd name="T15" fmla="*/ 680 h 716"/>
                <a:gd name="T16" fmla="*/ 94 w 736"/>
                <a:gd name="T17" fmla="*/ 615 h 716"/>
                <a:gd name="T18" fmla="*/ 128 w 736"/>
                <a:gd name="T19" fmla="*/ 571 h 716"/>
                <a:gd name="T20" fmla="*/ 220 w 736"/>
                <a:gd name="T21" fmla="*/ 542 h 716"/>
                <a:gd name="T22" fmla="*/ 412 w 736"/>
                <a:gd name="T23" fmla="*/ 338 h 716"/>
                <a:gd name="T24" fmla="*/ 431 w 736"/>
                <a:gd name="T25" fmla="*/ 276 h 716"/>
                <a:gd name="T26" fmla="*/ 436 w 736"/>
                <a:gd name="T27" fmla="*/ 277 h 716"/>
                <a:gd name="T28" fmla="*/ 509 w 736"/>
                <a:gd name="T29" fmla="*/ 209 h 716"/>
                <a:gd name="T30" fmla="*/ 651 w 736"/>
                <a:gd name="T31" fmla="*/ 71 h 716"/>
                <a:gd name="T32" fmla="*/ 716 w 736"/>
                <a:gd name="T33" fmla="*/ 7 h 716"/>
                <a:gd name="T34" fmla="*/ 736 w 736"/>
                <a:gd name="T35" fmla="*/ 0 h 716"/>
                <a:gd name="T36" fmla="*/ 736 w 736"/>
                <a:gd name="T37" fmla="*/ 96 h 716"/>
                <a:gd name="T38" fmla="*/ 719 w 736"/>
                <a:gd name="T39" fmla="*/ 108 h 716"/>
                <a:gd name="T40" fmla="*/ 720 w 736"/>
                <a:gd name="T41" fmla="*/ 108 h 716"/>
                <a:gd name="T42" fmla="*/ 680 w 736"/>
                <a:gd name="T43" fmla="*/ 132 h 716"/>
                <a:gd name="T44" fmla="*/ 680 w 736"/>
                <a:gd name="T45" fmla="*/ 132 h 716"/>
                <a:gd name="T46" fmla="*/ 671 w 736"/>
                <a:gd name="T47" fmla="*/ 140 h 716"/>
                <a:gd name="T48" fmla="*/ 672 w 736"/>
                <a:gd name="T49" fmla="*/ 140 h 716"/>
                <a:gd name="T50" fmla="*/ 664 w 736"/>
                <a:gd name="T51" fmla="*/ 145 h 716"/>
                <a:gd name="T52" fmla="*/ 559 w 736"/>
                <a:gd name="T53" fmla="*/ 304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6" h="716">
                  <a:moveTo>
                    <a:pt x="559" y="304"/>
                  </a:moveTo>
                  <a:cubicBezTo>
                    <a:pt x="555" y="314"/>
                    <a:pt x="551" y="324"/>
                    <a:pt x="547" y="333"/>
                  </a:cubicBezTo>
                  <a:cubicBezTo>
                    <a:pt x="519" y="402"/>
                    <a:pt x="468" y="451"/>
                    <a:pt x="403" y="485"/>
                  </a:cubicBezTo>
                  <a:cubicBezTo>
                    <a:pt x="353" y="510"/>
                    <a:pt x="300" y="528"/>
                    <a:pt x="250" y="551"/>
                  </a:cubicBezTo>
                  <a:cubicBezTo>
                    <a:pt x="203" y="573"/>
                    <a:pt x="158" y="597"/>
                    <a:pt x="126" y="639"/>
                  </a:cubicBezTo>
                  <a:cubicBezTo>
                    <a:pt x="108" y="662"/>
                    <a:pt x="100" y="688"/>
                    <a:pt x="96" y="716"/>
                  </a:cubicBezTo>
                  <a:cubicBezTo>
                    <a:pt x="64" y="716"/>
                    <a:pt x="32" y="716"/>
                    <a:pt x="0" y="716"/>
                  </a:cubicBezTo>
                  <a:cubicBezTo>
                    <a:pt x="3" y="698"/>
                    <a:pt x="20" y="692"/>
                    <a:pt x="30" y="680"/>
                  </a:cubicBezTo>
                  <a:cubicBezTo>
                    <a:pt x="49" y="657"/>
                    <a:pt x="71" y="635"/>
                    <a:pt x="94" y="615"/>
                  </a:cubicBezTo>
                  <a:cubicBezTo>
                    <a:pt x="107" y="603"/>
                    <a:pt x="127" y="594"/>
                    <a:pt x="128" y="571"/>
                  </a:cubicBezTo>
                  <a:cubicBezTo>
                    <a:pt x="159" y="561"/>
                    <a:pt x="190" y="552"/>
                    <a:pt x="220" y="542"/>
                  </a:cubicBezTo>
                  <a:cubicBezTo>
                    <a:pt x="320" y="507"/>
                    <a:pt x="380" y="436"/>
                    <a:pt x="412" y="338"/>
                  </a:cubicBezTo>
                  <a:cubicBezTo>
                    <a:pt x="418" y="317"/>
                    <a:pt x="425" y="296"/>
                    <a:pt x="431" y="276"/>
                  </a:cubicBezTo>
                  <a:cubicBezTo>
                    <a:pt x="433" y="276"/>
                    <a:pt x="436" y="278"/>
                    <a:pt x="436" y="277"/>
                  </a:cubicBezTo>
                  <a:cubicBezTo>
                    <a:pt x="461" y="255"/>
                    <a:pt x="485" y="232"/>
                    <a:pt x="509" y="209"/>
                  </a:cubicBezTo>
                  <a:cubicBezTo>
                    <a:pt x="556" y="163"/>
                    <a:pt x="605" y="118"/>
                    <a:pt x="651" y="71"/>
                  </a:cubicBezTo>
                  <a:cubicBezTo>
                    <a:pt x="672" y="49"/>
                    <a:pt x="697" y="30"/>
                    <a:pt x="716" y="7"/>
                  </a:cubicBezTo>
                  <a:cubicBezTo>
                    <a:pt x="721" y="0"/>
                    <a:pt x="728" y="0"/>
                    <a:pt x="736" y="0"/>
                  </a:cubicBezTo>
                  <a:cubicBezTo>
                    <a:pt x="736" y="32"/>
                    <a:pt x="736" y="64"/>
                    <a:pt x="736" y="96"/>
                  </a:cubicBezTo>
                  <a:cubicBezTo>
                    <a:pt x="729" y="99"/>
                    <a:pt x="722" y="100"/>
                    <a:pt x="719" y="108"/>
                  </a:cubicBezTo>
                  <a:cubicBezTo>
                    <a:pt x="720" y="108"/>
                    <a:pt x="720" y="108"/>
                    <a:pt x="720" y="108"/>
                  </a:cubicBezTo>
                  <a:cubicBezTo>
                    <a:pt x="703" y="111"/>
                    <a:pt x="692" y="122"/>
                    <a:pt x="680" y="132"/>
                  </a:cubicBezTo>
                  <a:cubicBezTo>
                    <a:pt x="680" y="132"/>
                    <a:pt x="680" y="132"/>
                    <a:pt x="680" y="132"/>
                  </a:cubicBezTo>
                  <a:cubicBezTo>
                    <a:pt x="676" y="134"/>
                    <a:pt x="672" y="135"/>
                    <a:pt x="671" y="140"/>
                  </a:cubicBezTo>
                  <a:cubicBezTo>
                    <a:pt x="672" y="140"/>
                    <a:pt x="672" y="140"/>
                    <a:pt x="672" y="140"/>
                  </a:cubicBezTo>
                  <a:cubicBezTo>
                    <a:pt x="668" y="140"/>
                    <a:pt x="666" y="142"/>
                    <a:pt x="664" y="145"/>
                  </a:cubicBezTo>
                  <a:cubicBezTo>
                    <a:pt x="610" y="186"/>
                    <a:pt x="579" y="241"/>
                    <a:pt x="559" y="304"/>
                  </a:cubicBezTo>
                  <a:close/>
                </a:path>
              </a:pathLst>
            </a:custGeom>
            <a:solidFill>
              <a:srgbClr val="FAD0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0" name="Freeform 7">
              <a:extLst>
                <a:ext uri="{FF2B5EF4-FFF2-40B4-BE49-F238E27FC236}">
                  <a16:creationId xmlns:a16="http://schemas.microsoft.com/office/drawing/2014/main" id="{A0B030C6-0B80-42AF-AE39-ABE89C15C9F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77275" y="892175"/>
              <a:ext cx="466725" cy="382588"/>
            </a:xfrm>
            <a:custGeom>
              <a:avLst/>
              <a:gdLst>
                <a:gd name="T0" fmla="*/ 360 w 360"/>
                <a:gd name="T1" fmla="*/ 0 h 240"/>
                <a:gd name="T2" fmla="*/ 360 w 360"/>
                <a:gd name="T3" fmla="*/ 228 h 240"/>
                <a:gd name="T4" fmla="*/ 348 w 360"/>
                <a:gd name="T5" fmla="*/ 240 h 240"/>
                <a:gd name="T6" fmla="*/ 0 w 360"/>
                <a:gd name="T7" fmla="*/ 240 h 240"/>
                <a:gd name="T8" fmla="*/ 152 w 360"/>
                <a:gd name="T9" fmla="*/ 80 h 240"/>
                <a:gd name="T10" fmla="*/ 302 w 360"/>
                <a:gd name="T11" fmla="*/ 31 h 240"/>
                <a:gd name="T12" fmla="*/ 360 w 360"/>
                <a:gd name="T13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0" h="240">
                  <a:moveTo>
                    <a:pt x="360" y="0"/>
                  </a:moveTo>
                  <a:cubicBezTo>
                    <a:pt x="360" y="76"/>
                    <a:pt x="360" y="152"/>
                    <a:pt x="360" y="228"/>
                  </a:cubicBezTo>
                  <a:cubicBezTo>
                    <a:pt x="360" y="238"/>
                    <a:pt x="358" y="240"/>
                    <a:pt x="348" y="240"/>
                  </a:cubicBezTo>
                  <a:cubicBezTo>
                    <a:pt x="232" y="240"/>
                    <a:pt x="116" y="240"/>
                    <a:pt x="0" y="240"/>
                  </a:cubicBezTo>
                  <a:cubicBezTo>
                    <a:pt x="15" y="162"/>
                    <a:pt x="67" y="98"/>
                    <a:pt x="152" y="80"/>
                  </a:cubicBezTo>
                  <a:cubicBezTo>
                    <a:pt x="204" y="70"/>
                    <a:pt x="256" y="58"/>
                    <a:pt x="302" y="31"/>
                  </a:cubicBezTo>
                  <a:cubicBezTo>
                    <a:pt x="321" y="20"/>
                    <a:pt x="341" y="10"/>
                    <a:pt x="360" y="0"/>
                  </a:cubicBezTo>
                  <a:close/>
                </a:path>
              </a:pathLst>
            </a:custGeom>
            <a:solidFill>
              <a:srgbClr val="5A38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1" name="Freeform 8">
              <a:extLst>
                <a:ext uri="{FF2B5EF4-FFF2-40B4-BE49-F238E27FC236}">
                  <a16:creationId xmlns:a16="http://schemas.microsoft.com/office/drawing/2014/main" id="{C3E8A2AA-72C9-44C1-965F-E90EC23C2A0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599488" y="755650"/>
              <a:ext cx="544512" cy="519113"/>
            </a:xfrm>
            <a:custGeom>
              <a:avLst/>
              <a:gdLst>
                <a:gd name="T0" fmla="*/ 420 w 420"/>
                <a:gd name="T1" fmla="*/ 85 h 325"/>
                <a:gd name="T2" fmla="*/ 362 w 420"/>
                <a:gd name="T3" fmla="*/ 116 h 325"/>
                <a:gd name="T4" fmla="*/ 212 w 420"/>
                <a:gd name="T5" fmla="*/ 165 h 325"/>
                <a:gd name="T6" fmla="*/ 60 w 420"/>
                <a:gd name="T7" fmla="*/ 325 h 325"/>
                <a:gd name="T8" fmla="*/ 0 w 420"/>
                <a:gd name="T9" fmla="*/ 325 h 325"/>
                <a:gd name="T10" fmla="*/ 48 w 420"/>
                <a:gd name="T11" fmla="*/ 195 h 325"/>
                <a:gd name="T12" fmla="*/ 72 w 420"/>
                <a:gd name="T13" fmla="*/ 139 h 325"/>
                <a:gd name="T14" fmla="*/ 206 w 420"/>
                <a:gd name="T15" fmla="*/ 57 h 325"/>
                <a:gd name="T16" fmla="*/ 331 w 420"/>
                <a:gd name="T17" fmla="*/ 34 h 325"/>
                <a:gd name="T18" fmla="*/ 399 w 420"/>
                <a:gd name="T19" fmla="*/ 8 h 325"/>
                <a:gd name="T20" fmla="*/ 420 w 420"/>
                <a:gd name="T21" fmla="*/ 1 h 325"/>
                <a:gd name="T22" fmla="*/ 420 w 420"/>
                <a:gd name="T23" fmla="*/ 8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0" h="325">
                  <a:moveTo>
                    <a:pt x="420" y="85"/>
                  </a:moveTo>
                  <a:cubicBezTo>
                    <a:pt x="401" y="95"/>
                    <a:pt x="381" y="105"/>
                    <a:pt x="362" y="116"/>
                  </a:cubicBezTo>
                  <a:cubicBezTo>
                    <a:pt x="316" y="143"/>
                    <a:pt x="264" y="155"/>
                    <a:pt x="212" y="165"/>
                  </a:cubicBezTo>
                  <a:cubicBezTo>
                    <a:pt x="127" y="183"/>
                    <a:pt x="75" y="247"/>
                    <a:pt x="60" y="325"/>
                  </a:cubicBezTo>
                  <a:cubicBezTo>
                    <a:pt x="40" y="325"/>
                    <a:pt x="20" y="325"/>
                    <a:pt x="0" y="325"/>
                  </a:cubicBezTo>
                  <a:cubicBezTo>
                    <a:pt x="19" y="283"/>
                    <a:pt x="29" y="237"/>
                    <a:pt x="48" y="195"/>
                  </a:cubicBezTo>
                  <a:cubicBezTo>
                    <a:pt x="56" y="176"/>
                    <a:pt x="61" y="156"/>
                    <a:pt x="72" y="139"/>
                  </a:cubicBezTo>
                  <a:cubicBezTo>
                    <a:pt x="104" y="91"/>
                    <a:pt x="152" y="69"/>
                    <a:pt x="206" y="57"/>
                  </a:cubicBezTo>
                  <a:cubicBezTo>
                    <a:pt x="247" y="48"/>
                    <a:pt x="290" y="46"/>
                    <a:pt x="331" y="34"/>
                  </a:cubicBezTo>
                  <a:cubicBezTo>
                    <a:pt x="354" y="27"/>
                    <a:pt x="377" y="19"/>
                    <a:pt x="399" y="8"/>
                  </a:cubicBezTo>
                  <a:cubicBezTo>
                    <a:pt x="406" y="4"/>
                    <a:pt x="412" y="0"/>
                    <a:pt x="420" y="1"/>
                  </a:cubicBezTo>
                  <a:cubicBezTo>
                    <a:pt x="420" y="29"/>
                    <a:pt x="420" y="57"/>
                    <a:pt x="420" y="85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2" name="Freeform 9">
              <a:extLst>
                <a:ext uri="{FF2B5EF4-FFF2-40B4-BE49-F238E27FC236}">
                  <a16:creationId xmlns:a16="http://schemas.microsoft.com/office/drawing/2014/main" id="{E2A771F7-97E2-4685-8F77-8ADDF925C4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48713" y="0"/>
              <a:ext cx="395287" cy="576263"/>
            </a:xfrm>
            <a:custGeom>
              <a:avLst/>
              <a:gdLst>
                <a:gd name="T0" fmla="*/ 305 w 305"/>
                <a:gd name="T1" fmla="*/ 83 h 361"/>
                <a:gd name="T2" fmla="*/ 285 w 305"/>
                <a:gd name="T3" fmla="*/ 90 h 361"/>
                <a:gd name="T4" fmla="*/ 220 w 305"/>
                <a:gd name="T5" fmla="*/ 154 h 361"/>
                <a:gd name="T6" fmla="*/ 78 w 305"/>
                <a:gd name="T7" fmla="*/ 292 h 361"/>
                <a:gd name="T8" fmla="*/ 5 w 305"/>
                <a:gd name="T9" fmla="*/ 360 h 361"/>
                <a:gd name="T10" fmla="*/ 0 w 305"/>
                <a:gd name="T11" fmla="*/ 359 h 361"/>
                <a:gd name="T12" fmla="*/ 215 w 305"/>
                <a:gd name="T13" fmla="*/ 39 h 361"/>
                <a:gd name="T14" fmla="*/ 305 w 305"/>
                <a:gd name="T15" fmla="*/ 0 h 361"/>
                <a:gd name="T16" fmla="*/ 305 w 305"/>
                <a:gd name="T17" fmla="*/ 83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5" h="361">
                  <a:moveTo>
                    <a:pt x="305" y="83"/>
                  </a:moveTo>
                  <a:cubicBezTo>
                    <a:pt x="297" y="83"/>
                    <a:pt x="290" y="83"/>
                    <a:pt x="285" y="90"/>
                  </a:cubicBezTo>
                  <a:cubicBezTo>
                    <a:pt x="266" y="113"/>
                    <a:pt x="241" y="132"/>
                    <a:pt x="220" y="154"/>
                  </a:cubicBezTo>
                  <a:cubicBezTo>
                    <a:pt x="174" y="201"/>
                    <a:pt x="125" y="246"/>
                    <a:pt x="78" y="292"/>
                  </a:cubicBezTo>
                  <a:cubicBezTo>
                    <a:pt x="54" y="315"/>
                    <a:pt x="30" y="338"/>
                    <a:pt x="5" y="360"/>
                  </a:cubicBezTo>
                  <a:cubicBezTo>
                    <a:pt x="5" y="361"/>
                    <a:pt x="2" y="359"/>
                    <a:pt x="0" y="359"/>
                  </a:cubicBezTo>
                  <a:cubicBezTo>
                    <a:pt x="27" y="222"/>
                    <a:pt x="84" y="106"/>
                    <a:pt x="215" y="39"/>
                  </a:cubicBezTo>
                  <a:cubicBezTo>
                    <a:pt x="244" y="24"/>
                    <a:pt x="272" y="6"/>
                    <a:pt x="305" y="0"/>
                  </a:cubicBezTo>
                  <a:cubicBezTo>
                    <a:pt x="305" y="27"/>
                    <a:pt x="305" y="55"/>
                    <a:pt x="305" y="83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3" name="Freeform 10">
              <a:extLst>
                <a:ext uri="{FF2B5EF4-FFF2-40B4-BE49-F238E27FC236}">
                  <a16:creationId xmlns:a16="http://schemas.microsoft.com/office/drawing/2014/main" id="{6CD6D7FB-1CEB-4D28-B008-605FB16F4E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97825" y="1042988"/>
              <a:ext cx="357187" cy="231775"/>
            </a:xfrm>
            <a:custGeom>
              <a:avLst/>
              <a:gdLst>
                <a:gd name="T0" fmla="*/ 276 w 276"/>
                <a:gd name="T1" fmla="*/ 0 h 145"/>
                <a:gd name="T2" fmla="*/ 242 w 276"/>
                <a:gd name="T3" fmla="*/ 44 h 145"/>
                <a:gd name="T4" fmla="*/ 178 w 276"/>
                <a:gd name="T5" fmla="*/ 109 h 145"/>
                <a:gd name="T6" fmla="*/ 148 w 276"/>
                <a:gd name="T7" fmla="*/ 145 h 145"/>
                <a:gd name="T8" fmla="*/ 0 w 276"/>
                <a:gd name="T9" fmla="*/ 145 h 145"/>
                <a:gd name="T10" fmla="*/ 75 w 276"/>
                <a:gd name="T11" fmla="*/ 81 h 145"/>
                <a:gd name="T12" fmla="*/ 276 w 276"/>
                <a:gd name="T13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6" h="145">
                  <a:moveTo>
                    <a:pt x="276" y="0"/>
                  </a:moveTo>
                  <a:cubicBezTo>
                    <a:pt x="275" y="23"/>
                    <a:pt x="255" y="32"/>
                    <a:pt x="242" y="44"/>
                  </a:cubicBezTo>
                  <a:cubicBezTo>
                    <a:pt x="219" y="64"/>
                    <a:pt x="197" y="86"/>
                    <a:pt x="178" y="109"/>
                  </a:cubicBezTo>
                  <a:cubicBezTo>
                    <a:pt x="168" y="121"/>
                    <a:pt x="151" y="127"/>
                    <a:pt x="148" y="145"/>
                  </a:cubicBezTo>
                  <a:cubicBezTo>
                    <a:pt x="99" y="145"/>
                    <a:pt x="49" y="145"/>
                    <a:pt x="0" y="145"/>
                  </a:cubicBezTo>
                  <a:cubicBezTo>
                    <a:pt x="19" y="117"/>
                    <a:pt x="47" y="99"/>
                    <a:pt x="75" y="81"/>
                  </a:cubicBezTo>
                  <a:cubicBezTo>
                    <a:pt x="137" y="42"/>
                    <a:pt x="204" y="16"/>
                    <a:pt x="276" y="0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4" name="Freeform 11">
              <a:extLst>
                <a:ext uri="{FF2B5EF4-FFF2-40B4-BE49-F238E27FC236}">
                  <a16:creationId xmlns:a16="http://schemas.microsoft.com/office/drawing/2014/main" id="{634F8033-E055-4BEB-ABD4-71FBD60DFC2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913813" y="285750"/>
              <a:ext cx="230187" cy="331788"/>
            </a:xfrm>
            <a:custGeom>
              <a:avLst/>
              <a:gdLst>
                <a:gd name="T0" fmla="*/ 161 w 177"/>
                <a:gd name="T1" fmla="*/ 12 h 208"/>
                <a:gd name="T2" fmla="*/ 121 w 177"/>
                <a:gd name="T3" fmla="*/ 36 h 208"/>
                <a:gd name="T4" fmla="*/ 121 w 177"/>
                <a:gd name="T5" fmla="*/ 36 h 208"/>
                <a:gd name="T6" fmla="*/ 113 w 177"/>
                <a:gd name="T7" fmla="*/ 44 h 208"/>
                <a:gd name="T8" fmla="*/ 105 w 177"/>
                <a:gd name="T9" fmla="*/ 49 h 208"/>
                <a:gd name="T10" fmla="*/ 0 w 177"/>
                <a:gd name="T11" fmla="*/ 208 h 208"/>
                <a:gd name="T12" fmla="*/ 36 w 177"/>
                <a:gd name="T13" fmla="*/ 190 h 208"/>
                <a:gd name="T14" fmla="*/ 119 w 177"/>
                <a:gd name="T15" fmla="*/ 131 h 208"/>
                <a:gd name="T16" fmla="*/ 177 w 177"/>
                <a:gd name="T17" fmla="*/ 64 h 208"/>
                <a:gd name="T18" fmla="*/ 177 w 177"/>
                <a:gd name="T19" fmla="*/ 16 h 208"/>
                <a:gd name="T20" fmla="*/ 177 w 177"/>
                <a:gd name="T21" fmla="*/ 0 h 208"/>
                <a:gd name="T22" fmla="*/ 161 w 177"/>
                <a:gd name="T23" fmla="*/ 1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7" h="208">
                  <a:moveTo>
                    <a:pt x="161" y="12"/>
                  </a:moveTo>
                  <a:cubicBezTo>
                    <a:pt x="144" y="15"/>
                    <a:pt x="133" y="26"/>
                    <a:pt x="121" y="36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17" y="38"/>
                    <a:pt x="113" y="39"/>
                    <a:pt x="113" y="44"/>
                  </a:cubicBezTo>
                  <a:cubicBezTo>
                    <a:pt x="109" y="44"/>
                    <a:pt x="107" y="46"/>
                    <a:pt x="105" y="49"/>
                  </a:cubicBezTo>
                  <a:cubicBezTo>
                    <a:pt x="51" y="90"/>
                    <a:pt x="20" y="145"/>
                    <a:pt x="0" y="208"/>
                  </a:cubicBezTo>
                  <a:cubicBezTo>
                    <a:pt x="14" y="206"/>
                    <a:pt x="25" y="198"/>
                    <a:pt x="36" y="190"/>
                  </a:cubicBezTo>
                  <a:cubicBezTo>
                    <a:pt x="64" y="171"/>
                    <a:pt x="92" y="151"/>
                    <a:pt x="119" y="131"/>
                  </a:cubicBezTo>
                  <a:cubicBezTo>
                    <a:pt x="143" y="113"/>
                    <a:pt x="177" y="103"/>
                    <a:pt x="177" y="64"/>
                  </a:cubicBezTo>
                  <a:cubicBezTo>
                    <a:pt x="177" y="48"/>
                    <a:pt x="177" y="32"/>
                    <a:pt x="177" y="16"/>
                  </a:cubicBezTo>
                  <a:cubicBezTo>
                    <a:pt x="177" y="11"/>
                    <a:pt x="177" y="6"/>
                    <a:pt x="177" y="0"/>
                  </a:cubicBezTo>
                  <a:cubicBezTo>
                    <a:pt x="170" y="3"/>
                    <a:pt x="163" y="4"/>
                    <a:pt x="161" y="12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55" name="Grupo 54">
            <a:extLst>
              <a:ext uri="{FF2B5EF4-FFF2-40B4-BE49-F238E27FC236}">
                <a16:creationId xmlns:a16="http://schemas.microsoft.com/office/drawing/2014/main" id="{38AAAA15-752A-468E-8C47-491C79C81E71}"/>
              </a:ext>
            </a:extLst>
          </p:cNvPr>
          <p:cNvGrpSpPr/>
          <p:nvPr/>
        </p:nvGrpSpPr>
        <p:grpSpPr>
          <a:xfrm rot="16200000" flipV="1">
            <a:off x="69288" y="-69288"/>
            <a:ext cx="1235201" cy="1373777"/>
            <a:chOff x="7997825" y="0"/>
            <a:chExt cx="1146175" cy="1274763"/>
          </a:xfrm>
        </p:grpSpPr>
        <p:sp>
          <p:nvSpPr>
            <p:cNvPr id="56" name="Freeform 5">
              <a:extLst>
                <a:ext uri="{FF2B5EF4-FFF2-40B4-BE49-F238E27FC236}">
                  <a16:creationId xmlns:a16="http://schemas.microsoft.com/office/drawing/2014/main" id="{A6BA9CFE-B072-4E2B-973B-E302354741B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13738" y="387350"/>
              <a:ext cx="830262" cy="887413"/>
            </a:xfrm>
            <a:custGeom>
              <a:avLst/>
              <a:gdLst>
                <a:gd name="T0" fmla="*/ 220 w 640"/>
                <a:gd name="T1" fmla="*/ 556 h 556"/>
                <a:gd name="T2" fmla="*/ 0 w 640"/>
                <a:gd name="T3" fmla="*/ 556 h 556"/>
                <a:gd name="T4" fmla="*/ 30 w 640"/>
                <a:gd name="T5" fmla="*/ 479 h 556"/>
                <a:gd name="T6" fmla="*/ 154 w 640"/>
                <a:gd name="T7" fmla="*/ 391 h 556"/>
                <a:gd name="T8" fmla="*/ 307 w 640"/>
                <a:gd name="T9" fmla="*/ 325 h 556"/>
                <a:gd name="T10" fmla="*/ 451 w 640"/>
                <a:gd name="T11" fmla="*/ 173 h 556"/>
                <a:gd name="T12" fmla="*/ 463 w 640"/>
                <a:gd name="T13" fmla="*/ 144 h 556"/>
                <a:gd name="T14" fmla="*/ 499 w 640"/>
                <a:gd name="T15" fmla="*/ 126 h 556"/>
                <a:gd name="T16" fmla="*/ 582 w 640"/>
                <a:gd name="T17" fmla="*/ 67 h 556"/>
                <a:gd name="T18" fmla="*/ 640 w 640"/>
                <a:gd name="T19" fmla="*/ 0 h 556"/>
                <a:gd name="T20" fmla="*/ 640 w 640"/>
                <a:gd name="T21" fmla="*/ 232 h 556"/>
                <a:gd name="T22" fmla="*/ 619 w 640"/>
                <a:gd name="T23" fmla="*/ 239 h 556"/>
                <a:gd name="T24" fmla="*/ 551 w 640"/>
                <a:gd name="T25" fmla="*/ 265 h 556"/>
                <a:gd name="T26" fmla="*/ 426 w 640"/>
                <a:gd name="T27" fmla="*/ 288 h 556"/>
                <a:gd name="T28" fmla="*/ 292 w 640"/>
                <a:gd name="T29" fmla="*/ 370 h 556"/>
                <a:gd name="T30" fmla="*/ 268 w 640"/>
                <a:gd name="T31" fmla="*/ 426 h 556"/>
                <a:gd name="T32" fmla="*/ 220 w 640"/>
                <a:gd name="T33" fmla="*/ 556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40" h="556">
                  <a:moveTo>
                    <a:pt x="220" y="556"/>
                  </a:moveTo>
                  <a:cubicBezTo>
                    <a:pt x="147" y="556"/>
                    <a:pt x="73" y="556"/>
                    <a:pt x="0" y="556"/>
                  </a:cubicBezTo>
                  <a:cubicBezTo>
                    <a:pt x="4" y="528"/>
                    <a:pt x="12" y="502"/>
                    <a:pt x="30" y="479"/>
                  </a:cubicBezTo>
                  <a:cubicBezTo>
                    <a:pt x="62" y="437"/>
                    <a:pt x="107" y="413"/>
                    <a:pt x="154" y="391"/>
                  </a:cubicBezTo>
                  <a:cubicBezTo>
                    <a:pt x="204" y="368"/>
                    <a:pt x="257" y="350"/>
                    <a:pt x="307" y="325"/>
                  </a:cubicBezTo>
                  <a:cubicBezTo>
                    <a:pt x="372" y="291"/>
                    <a:pt x="423" y="242"/>
                    <a:pt x="451" y="173"/>
                  </a:cubicBezTo>
                  <a:cubicBezTo>
                    <a:pt x="455" y="164"/>
                    <a:pt x="459" y="154"/>
                    <a:pt x="463" y="144"/>
                  </a:cubicBezTo>
                  <a:cubicBezTo>
                    <a:pt x="477" y="142"/>
                    <a:pt x="488" y="134"/>
                    <a:pt x="499" y="126"/>
                  </a:cubicBezTo>
                  <a:cubicBezTo>
                    <a:pt x="527" y="107"/>
                    <a:pt x="555" y="87"/>
                    <a:pt x="582" y="67"/>
                  </a:cubicBezTo>
                  <a:cubicBezTo>
                    <a:pt x="606" y="49"/>
                    <a:pt x="640" y="39"/>
                    <a:pt x="640" y="0"/>
                  </a:cubicBezTo>
                  <a:cubicBezTo>
                    <a:pt x="640" y="78"/>
                    <a:pt x="640" y="155"/>
                    <a:pt x="640" y="232"/>
                  </a:cubicBezTo>
                  <a:cubicBezTo>
                    <a:pt x="632" y="231"/>
                    <a:pt x="626" y="235"/>
                    <a:pt x="619" y="239"/>
                  </a:cubicBezTo>
                  <a:cubicBezTo>
                    <a:pt x="597" y="250"/>
                    <a:pt x="574" y="258"/>
                    <a:pt x="551" y="265"/>
                  </a:cubicBezTo>
                  <a:cubicBezTo>
                    <a:pt x="510" y="277"/>
                    <a:pt x="467" y="279"/>
                    <a:pt x="426" y="288"/>
                  </a:cubicBezTo>
                  <a:cubicBezTo>
                    <a:pt x="372" y="300"/>
                    <a:pt x="324" y="322"/>
                    <a:pt x="292" y="370"/>
                  </a:cubicBezTo>
                  <a:cubicBezTo>
                    <a:pt x="281" y="387"/>
                    <a:pt x="276" y="407"/>
                    <a:pt x="268" y="426"/>
                  </a:cubicBezTo>
                  <a:cubicBezTo>
                    <a:pt x="249" y="468"/>
                    <a:pt x="239" y="514"/>
                    <a:pt x="220" y="556"/>
                  </a:cubicBezTo>
                  <a:close/>
                </a:path>
              </a:pathLst>
            </a:custGeom>
            <a:solidFill>
              <a:srgbClr val="EDBC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7" name="Freeform 6">
              <a:extLst>
                <a:ext uri="{FF2B5EF4-FFF2-40B4-BE49-F238E27FC236}">
                  <a16:creationId xmlns:a16="http://schemas.microsoft.com/office/drawing/2014/main" id="{31FE7C0F-8697-4DCF-A914-CAE93A57A90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189913" y="131763"/>
              <a:ext cx="954087" cy="1143000"/>
            </a:xfrm>
            <a:custGeom>
              <a:avLst/>
              <a:gdLst>
                <a:gd name="T0" fmla="*/ 559 w 736"/>
                <a:gd name="T1" fmla="*/ 304 h 716"/>
                <a:gd name="T2" fmla="*/ 547 w 736"/>
                <a:gd name="T3" fmla="*/ 333 h 716"/>
                <a:gd name="T4" fmla="*/ 403 w 736"/>
                <a:gd name="T5" fmla="*/ 485 h 716"/>
                <a:gd name="T6" fmla="*/ 250 w 736"/>
                <a:gd name="T7" fmla="*/ 551 h 716"/>
                <a:gd name="T8" fmla="*/ 126 w 736"/>
                <a:gd name="T9" fmla="*/ 639 h 716"/>
                <a:gd name="T10" fmla="*/ 96 w 736"/>
                <a:gd name="T11" fmla="*/ 716 h 716"/>
                <a:gd name="T12" fmla="*/ 0 w 736"/>
                <a:gd name="T13" fmla="*/ 716 h 716"/>
                <a:gd name="T14" fmla="*/ 30 w 736"/>
                <a:gd name="T15" fmla="*/ 680 h 716"/>
                <a:gd name="T16" fmla="*/ 94 w 736"/>
                <a:gd name="T17" fmla="*/ 615 h 716"/>
                <a:gd name="T18" fmla="*/ 128 w 736"/>
                <a:gd name="T19" fmla="*/ 571 h 716"/>
                <a:gd name="T20" fmla="*/ 220 w 736"/>
                <a:gd name="T21" fmla="*/ 542 h 716"/>
                <a:gd name="T22" fmla="*/ 412 w 736"/>
                <a:gd name="T23" fmla="*/ 338 h 716"/>
                <a:gd name="T24" fmla="*/ 431 w 736"/>
                <a:gd name="T25" fmla="*/ 276 h 716"/>
                <a:gd name="T26" fmla="*/ 436 w 736"/>
                <a:gd name="T27" fmla="*/ 277 h 716"/>
                <a:gd name="T28" fmla="*/ 509 w 736"/>
                <a:gd name="T29" fmla="*/ 209 h 716"/>
                <a:gd name="T30" fmla="*/ 651 w 736"/>
                <a:gd name="T31" fmla="*/ 71 h 716"/>
                <a:gd name="T32" fmla="*/ 716 w 736"/>
                <a:gd name="T33" fmla="*/ 7 h 716"/>
                <a:gd name="T34" fmla="*/ 736 w 736"/>
                <a:gd name="T35" fmla="*/ 0 h 716"/>
                <a:gd name="T36" fmla="*/ 736 w 736"/>
                <a:gd name="T37" fmla="*/ 96 h 716"/>
                <a:gd name="T38" fmla="*/ 719 w 736"/>
                <a:gd name="T39" fmla="*/ 108 h 716"/>
                <a:gd name="T40" fmla="*/ 720 w 736"/>
                <a:gd name="T41" fmla="*/ 108 h 716"/>
                <a:gd name="T42" fmla="*/ 680 w 736"/>
                <a:gd name="T43" fmla="*/ 132 h 716"/>
                <a:gd name="T44" fmla="*/ 680 w 736"/>
                <a:gd name="T45" fmla="*/ 132 h 716"/>
                <a:gd name="T46" fmla="*/ 671 w 736"/>
                <a:gd name="T47" fmla="*/ 140 h 716"/>
                <a:gd name="T48" fmla="*/ 672 w 736"/>
                <a:gd name="T49" fmla="*/ 140 h 716"/>
                <a:gd name="T50" fmla="*/ 664 w 736"/>
                <a:gd name="T51" fmla="*/ 145 h 716"/>
                <a:gd name="T52" fmla="*/ 559 w 736"/>
                <a:gd name="T53" fmla="*/ 304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6" h="716">
                  <a:moveTo>
                    <a:pt x="559" y="304"/>
                  </a:moveTo>
                  <a:cubicBezTo>
                    <a:pt x="555" y="314"/>
                    <a:pt x="551" y="324"/>
                    <a:pt x="547" y="333"/>
                  </a:cubicBezTo>
                  <a:cubicBezTo>
                    <a:pt x="519" y="402"/>
                    <a:pt x="468" y="451"/>
                    <a:pt x="403" y="485"/>
                  </a:cubicBezTo>
                  <a:cubicBezTo>
                    <a:pt x="353" y="510"/>
                    <a:pt x="300" y="528"/>
                    <a:pt x="250" y="551"/>
                  </a:cubicBezTo>
                  <a:cubicBezTo>
                    <a:pt x="203" y="573"/>
                    <a:pt x="158" y="597"/>
                    <a:pt x="126" y="639"/>
                  </a:cubicBezTo>
                  <a:cubicBezTo>
                    <a:pt x="108" y="662"/>
                    <a:pt x="100" y="688"/>
                    <a:pt x="96" y="716"/>
                  </a:cubicBezTo>
                  <a:cubicBezTo>
                    <a:pt x="64" y="716"/>
                    <a:pt x="32" y="716"/>
                    <a:pt x="0" y="716"/>
                  </a:cubicBezTo>
                  <a:cubicBezTo>
                    <a:pt x="3" y="698"/>
                    <a:pt x="20" y="692"/>
                    <a:pt x="30" y="680"/>
                  </a:cubicBezTo>
                  <a:cubicBezTo>
                    <a:pt x="49" y="657"/>
                    <a:pt x="71" y="635"/>
                    <a:pt x="94" y="615"/>
                  </a:cubicBezTo>
                  <a:cubicBezTo>
                    <a:pt x="107" y="603"/>
                    <a:pt x="127" y="594"/>
                    <a:pt x="128" y="571"/>
                  </a:cubicBezTo>
                  <a:cubicBezTo>
                    <a:pt x="159" y="561"/>
                    <a:pt x="190" y="552"/>
                    <a:pt x="220" y="542"/>
                  </a:cubicBezTo>
                  <a:cubicBezTo>
                    <a:pt x="320" y="507"/>
                    <a:pt x="380" y="436"/>
                    <a:pt x="412" y="338"/>
                  </a:cubicBezTo>
                  <a:cubicBezTo>
                    <a:pt x="418" y="317"/>
                    <a:pt x="425" y="296"/>
                    <a:pt x="431" y="276"/>
                  </a:cubicBezTo>
                  <a:cubicBezTo>
                    <a:pt x="433" y="276"/>
                    <a:pt x="436" y="278"/>
                    <a:pt x="436" y="277"/>
                  </a:cubicBezTo>
                  <a:cubicBezTo>
                    <a:pt x="461" y="255"/>
                    <a:pt x="485" y="232"/>
                    <a:pt x="509" y="209"/>
                  </a:cubicBezTo>
                  <a:cubicBezTo>
                    <a:pt x="556" y="163"/>
                    <a:pt x="605" y="118"/>
                    <a:pt x="651" y="71"/>
                  </a:cubicBezTo>
                  <a:cubicBezTo>
                    <a:pt x="672" y="49"/>
                    <a:pt x="697" y="30"/>
                    <a:pt x="716" y="7"/>
                  </a:cubicBezTo>
                  <a:cubicBezTo>
                    <a:pt x="721" y="0"/>
                    <a:pt x="728" y="0"/>
                    <a:pt x="736" y="0"/>
                  </a:cubicBezTo>
                  <a:cubicBezTo>
                    <a:pt x="736" y="32"/>
                    <a:pt x="736" y="64"/>
                    <a:pt x="736" y="96"/>
                  </a:cubicBezTo>
                  <a:cubicBezTo>
                    <a:pt x="729" y="99"/>
                    <a:pt x="722" y="100"/>
                    <a:pt x="719" y="108"/>
                  </a:cubicBezTo>
                  <a:cubicBezTo>
                    <a:pt x="720" y="108"/>
                    <a:pt x="720" y="108"/>
                    <a:pt x="720" y="108"/>
                  </a:cubicBezTo>
                  <a:cubicBezTo>
                    <a:pt x="703" y="111"/>
                    <a:pt x="692" y="122"/>
                    <a:pt x="680" y="132"/>
                  </a:cubicBezTo>
                  <a:cubicBezTo>
                    <a:pt x="680" y="132"/>
                    <a:pt x="680" y="132"/>
                    <a:pt x="680" y="132"/>
                  </a:cubicBezTo>
                  <a:cubicBezTo>
                    <a:pt x="676" y="134"/>
                    <a:pt x="672" y="135"/>
                    <a:pt x="671" y="140"/>
                  </a:cubicBezTo>
                  <a:cubicBezTo>
                    <a:pt x="672" y="140"/>
                    <a:pt x="672" y="140"/>
                    <a:pt x="672" y="140"/>
                  </a:cubicBezTo>
                  <a:cubicBezTo>
                    <a:pt x="668" y="140"/>
                    <a:pt x="666" y="142"/>
                    <a:pt x="664" y="145"/>
                  </a:cubicBezTo>
                  <a:cubicBezTo>
                    <a:pt x="610" y="186"/>
                    <a:pt x="579" y="241"/>
                    <a:pt x="559" y="304"/>
                  </a:cubicBezTo>
                  <a:close/>
                </a:path>
              </a:pathLst>
            </a:custGeom>
            <a:solidFill>
              <a:srgbClr val="FAD0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8" name="Freeform 7">
              <a:extLst>
                <a:ext uri="{FF2B5EF4-FFF2-40B4-BE49-F238E27FC236}">
                  <a16:creationId xmlns:a16="http://schemas.microsoft.com/office/drawing/2014/main" id="{13F782C1-8671-404D-8649-696DC26F91F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77275" y="892175"/>
              <a:ext cx="466725" cy="382588"/>
            </a:xfrm>
            <a:custGeom>
              <a:avLst/>
              <a:gdLst>
                <a:gd name="T0" fmla="*/ 360 w 360"/>
                <a:gd name="T1" fmla="*/ 0 h 240"/>
                <a:gd name="T2" fmla="*/ 360 w 360"/>
                <a:gd name="T3" fmla="*/ 228 h 240"/>
                <a:gd name="T4" fmla="*/ 348 w 360"/>
                <a:gd name="T5" fmla="*/ 240 h 240"/>
                <a:gd name="T6" fmla="*/ 0 w 360"/>
                <a:gd name="T7" fmla="*/ 240 h 240"/>
                <a:gd name="T8" fmla="*/ 152 w 360"/>
                <a:gd name="T9" fmla="*/ 80 h 240"/>
                <a:gd name="T10" fmla="*/ 302 w 360"/>
                <a:gd name="T11" fmla="*/ 31 h 240"/>
                <a:gd name="T12" fmla="*/ 360 w 360"/>
                <a:gd name="T13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0" h="240">
                  <a:moveTo>
                    <a:pt x="360" y="0"/>
                  </a:moveTo>
                  <a:cubicBezTo>
                    <a:pt x="360" y="76"/>
                    <a:pt x="360" y="152"/>
                    <a:pt x="360" y="228"/>
                  </a:cubicBezTo>
                  <a:cubicBezTo>
                    <a:pt x="360" y="238"/>
                    <a:pt x="358" y="240"/>
                    <a:pt x="348" y="240"/>
                  </a:cubicBezTo>
                  <a:cubicBezTo>
                    <a:pt x="232" y="240"/>
                    <a:pt x="116" y="240"/>
                    <a:pt x="0" y="240"/>
                  </a:cubicBezTo>
                  <a:cubicBezTo>
                    <a:pt x="15" y="162"/>
                    <a:pt x="67" y="98"/>
                    <a:pt x="152" y="80"/>
                  </a:cubicBezTo>
                  <a:cubicBezTo>
                    <a:pt x="204" y="70"/>
                    <a:pt x="256" y="58"/>
                    <a:pt x="302" y="31"/>
                  </a:cubicBezTo>
                  <a:cubicBezTo>
                    <a:pt x="321" y="20"/>
                    <a:pt x="341" y="10"/>
                    <a:pt x="360" y="0"/>
                  </a:cubicBezTo>
                  <a:close/>
                </a:path>
              </a:pathLst>
            </a:custGeom>
            <a:solidFill>
              <a:srgbClr val="5A38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9" name="Freeform 8">
              <a:extLst>
                <a:ext uri="{FF2B5EF4-FFF2-40B4-BE49-F238E27FC236}">
                  <a16:creationId xmlns:a16="http://schemas.microsoft.com/office/drawing/2014/main" id="{54E6F4A7-B75A-4CD0-8CB3-4E64F314D6C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599488" y="755650"/>
              <a:ext cx="544512" cy="519113"/>
            </a:xfrm>
            <a:custGeom>
              <a:avLst/>
              <a:gdLst>
                <a:gd name="T0" fmla="*/ 420 w 420"/>
                <a:gd name="T1" fmla="*/ 85 h 325"/>
                <a:gd name="T2" fmla="*/ 362 w 420"/>
                <a:gd name="T3" fmla="*/ 116 h 325"/>
                <a:gd name="T4" fmla="*/ 212 w 420"/>
                <a:gd name="T5" fmla="*/ 165 h 325"/>
                <a:gd name="T6" fmla="*/ 60 w 420"/>
                <a:gd name="T7" fmla="*/ 325 h 325"/>
                <a:gd name="T8" fmla="*/ 0 w 420"/>
                <a:gd name="T9" fmla="*/ 325 h 325"/>
                <a:gd name="T10" fmla="*/ 48 w 420"/>
                <a:gd name="T11" fmla="*/ 195 h 325"/>
                <a:gd name="T12" fmla="*/ 72 w 420"/>
                <a:gd name="T13" fmla="*/ 139 h 325"/>
                <a:gd name="T14" fmla="*/ 206 w 420"/>
                <a:gd name="T15" fmla="*/ 57 h 325"/>
                <a:gd name="T16" fmla="*/ 331 w 420"/>
                <a:gd name="T17" fmla="*/ 34 h 325"/>
                <a:gd name="T18" fmla="*/ 399 w 420"/>
                <a:gd name="T19" fmla="*/ 8 h 325"/>
                <a:gd name="T20" fmla="*/ 420 w 420"/>
                <a:gd name="T21" fmla="*/ 1 h 325"/>
                <a:gd name="T22" fmla="*/ 420 w 420"/>
                <a:gd name="T23" fmla="*/ 8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0" h="325">
                  <a:moveTo>
                    <a:pt x="420" y="85"/>
                  </a:moveTo>
                  <a:cubicBezTo>
                    <a:pt x="401" y="95"/>
                    <a:pt x="381" y="105"/>
                    <a:pt x="362" y="116"/>
                  </a:cubicBezTo>
                  <a:cubicBezTo>
                    <a:pt x="316" y="143"/>
                    <a:pt x="264" y="155"/>
                    <a:pt x="212" y="165"/>
                  </a:cubicBezTo>
                  <a:cubicBezTo>
                    <a:pt x="127" y="183"/>
                    <a:pt x="75" y="247"/>
                    <a:pt x="60" y="325"/>
                  </a:cubicBezTo>
                  <a:cubicBezTo>
                    <a:pt x="40" y="325"/>
                    <a:pt x="20" y="325"/>
                    <a:pt x="0" y="325"/>
                  </a:cubicBezTo>
                  <a:cubicBezTo>
                    <a:pt x="19" y="283"/>
                    <a:pt x="29" y="237"/>
                    <a:pt x="48" y="195"/>
                  </a:cubicBezTo>
                  <a:cubicBezTo>
                    <a:pt x="56" y="176"/>
                    <a:pt x="61" y="156"/>
                    <a:pt x="72" y="139"/>
                  </a:cubicBezTo>
                  <a:cubicBezTo>
                    <a:pt x="104" y="91"/>
                    <a:pt x="152" y="69"/>
                    <a:pt x="206" y="57"/>
                  </a:cubicBezTo>
                  <a:cubicBezTo>
                    <a:pt x="247" y="48"/>
                    <a:pt x="290" y="46"/>
                    <a:pt x="331" y="34"/>
                  </a:cubicBezTo>
                  <a:cubicBezTo>
                    <a:pt x="354" y="27"/>
                    <a:pt x="377" y="19"/>
                    <a:pt x="399" y="8"/>
                  </a:cubicBezTo>
                  <a:cubicBezTo>
                    <a:pt x="406" y="4"/>
                    <a:pt x="412" y="0"/>
                    <a:pt x="420" y="1"/>
                  </a:cubicBezTo>
                  <a:cubicBezTo>
                    <a:pt x="420" y="29"/>
                    <a:pt x="420" y="57"/>
                    <a:pt x="420" y="85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0" name="Freeform 9">
              <a:extLst>
                <a:ext uri="{FF2B5EF4-FFF2-40B4-BE49-F238E27FC236}">
                  <a16:creationId xmlns:a16="http://schemas.microsoft.com/office/drawing/2014/main" id="{84087359-CE97-482A-8839-E482D7A2DAC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48713" y="0"/>
              <a:ext cx="395287" cy="576263"/>
            </a:xfrm>
            <a:custGeom>
              <a:avLst/>
              <a:gdLst>
                <a:gd name="T0" fmla="*/ 305 w 305"/>
                <a:gd name="T1" fmla="*/ 83 h 361"/>
                <a:gd name="T2" fmla="*/ 285 w 305"/>
                <a:gd name="T3" fmla="*/ 90 h 361"/>
                <a:gd name="T4" fmla="*/ 220 w 305"/>
                <a:gd name="T5" fmla="*/ 154 h 361"/>
                <a:gd name="T6" fmla="*/ 78 w 305"/>
                <a:gd name="T7" fmla="*/ 292 h 361"/>
                <a:gd name="T8" fmla="*/ 5 w 305"/>
                <a:gd name="T9" fmla="*/ 360 h 361"/>
                <a:gd name="T10" fmla="*/ 0 w 305"/>
                <a:gd name="T11" fmla="*/ 359 h 361"/>
                <a:gd name="T12" fmla="*/ 215 w 305"/>
                <a:gd name="T13" fmla="*/ 39 h 361"/>
                <a:gd name="T14" fmla="*/ 305 w 305"/>
                <a:gd name="T15" fmla="*/ 0 h 361"/>
                <a:gd name="T16" fmla="*/ 305 w 305"/>
                <a:gd name="T17" fmla="*/ 83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5" h="361">
                  <a:moveTo>
                    <a:pt x="305" y="83"/>
                  </a:moveTo>
                  <a:cubicBezTo>
                    <a:pt x="297" y="83"/>
                    <a:pt x="290" y="83"/>
                    <a:pt x="285" y="90"/>
                  </a:cubicBezTo>
                  <a:cubicBezTo>
                    <a:pt x="266" y="113"/>
                    <a:pt x="241" y="132"/>
                    <a:pt x="220" y="154"/>
                  </a:cubicBezTo>
                  <a:cubicBezTo>
                    <a:pt x="174" y="201"/>
                    <a:pt x="125" y="246"/>
                    <a:pt x="78" y="292"/>
                  </a:cubicBezTo>
                  <a:cubicBezTo>
                    <a:pt x="54" y="315"/>
                    <a:pt x="30" y="338"/>
                    <a:pt x="5" y="360"/>
                  </a:cubicBezTo>
                  <a:cubicBezTo>
                    <a:pt x="5" y="361"/>
                    <a:pt x="2" y="359"/>
                    <a:pt x="0" y="359"/>
                  </a:cubicBezTo>
                  <a:cubicBezTo>
                    <a:pt x="27" y="222"/>
                    <a:pt x="84" y="106"/>
                    <a:pt x="215" y="39"/>
                  </a:cubicBezTo>
                  <a:cubicBezTo>
                    <a:pt x="244" y="24"/>
                    <a:pt x="272" y="6"/>
                    <a:pt x="305" y="0"/>
                  </a:cubicBezTo>
                  <a:cubicBezTo>
                    <a:pt x="305" y="27"/>
                    <a:pt x="305" y="55"/>
                    <a:pt x="305" y="83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1" name="Freeform 10">
              <a:extLst>
                <a:ext uri="{FF2B5EF4-FFF2-40B4-BE49-F238E27FC236}">
                  <a16:creationId xmlns:a16="http://schemas.microsoft.com/office/drawing/2014/main" id="{1252C456-07D9-4E0E-B67C-31AF81EFB21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97825" y="1042988"/>
              <a:ext cx="357187" cy="231775"/>
            </a:xfrm>
            <a:custGeom>
              <a:avLst/>
              <a:gdLst>
                <a:gd name="T0" fmla="*/ 276 w 276"/>
                <a:gd name="T1" fmla="*/ 0 h 145"/>
                <a:gd name="T2" fmla="*/ 242 w 276"/>
                <a:gd name="T3" fmla="*/ 44 h 145"/>
                <a:gd name="T4" fmla="*/ 178 w 276"/>
                <a:gd name="T5" fmla="*/ 109 h 145"/>
                <a:gd name="T6" fmla="*/ 148 w 276"/>
                <a:gd name="T7" fmla="*/ 145 h 145"/>
                <a:gd name="T8" fmla="*/ 0 w 276"/>
                <a:gd name="T9" fmla="*/ 145 h 145"/>
                <a:gd name="T10" fmla="*/ 75 w 276"/>
                <a:gd name="T11" fmla="*/ 81 h 145"/>
                <a:gd name="T12" fmla="*/ 276 w 276"/>
                <a:gd name="T13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6" h="145">
                  <a:moveTo>
                    <a:pt x="276" y="0"/>
                  </a:moveTo>
                  <a:cubicBezTo>
                    <a:pt x="275" y="23"/>
                    <a:pt x="255" y="32"/>
                    <a:pt x="242" y="44"/>
                  </a:cubicBezTo>
                  <a:cubicBezTo>
                    <a:pt x="219" y="64"/>
                    <a:pt x="197" y="86"/>
                    <a:pt x="178" y="109"/>
                  </a:cubicBezTo>
                  <a:cubicBezTo>
                    <a:pt x="168" y="121"/>
                    <a:pt x="151" y="127"/>
                    <a:pt x="148" y="145"/>
                  </a:cubicBezTo>
                  <a:cubicBezTo>
                    <a:pt x="99" y="145"/>
                    <a:pt x="49" y="145"/>
                    <a:pt x="0" y="145"/>
                  </a:cubicBezTo>
                  <a:cubicBezTo>
                    <a:pt x="19" y="117"/>
                    <a:pt x="47" y="99"/>
                    <a:pt x="75" y="81"/>
                  </a:cubicBezTo>
                  <a:cubicBezTo>
                    <a:pt x="137" y="42"/>
                    <a:pt x="204" y="16"/>
                    <a:pt x="276" y="0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2" name="Freeform 11">
              <a:extLst>
                <a:ext uri="{FF2B5EF4-FFF2-40B4-BE49-F238E27FC236}">
                  <a16:creationId xmlns:a16="http://schemas.microsoft.com/office/drawing/2014/main" id="{1B0B8206-EBC5-49C0-AC44-6A9EB6D9D7F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913813" y="285750"/>
              <a:ext cx="230187" cy="331788"/>
            </a:xfrm>
            <a:custGeom>
              <a:avLst/>
              <a:gdLst>
                <a:gd name="T0" fmla="*/ 161 w 177"/>
                <a:gd name="T1" fmla="*/ 12 h 208"/>
                <a:gd name="T2" fmla="*/ 121 w 177"/>
                <a:gd name="T3" fmla="*/ 36 h 208"/>
                <a:gd name="T4" fmla="*/ 121 w 177"/>
                <a:gd name="T5" fmla="*/ 36 h 208"/>
                <a:gd name="T6" fmla="*/ 113 w 177"/>
                <a:gd name="T7" fmla="*/ 44 h 208"/>
                <a:gd name="T8" fmla="*/ 105 w 177"/>
                <a:gd name="T9" fmla="*/ 49 h 208"/>
                <a:gd name="T10" fmla="*/ 0 w 177"/>
                <a:gd name="T11" fmla="*/ 208 h 208"/>
                <a:gd name="T12" fmla="*/ 36 w 177"/>
                <a:gd name="T13" fmla="*/ 190 h 208"/>
                <a:gd name="T14" fmla="*/ 119 w 177"/>
                <a:gd name="T15" fmla="*/ 131 h 208"/>
                <a:gd name="T16" fmla="*/ 177 w 177"/>
                <a:gd name="T17" fmla="*/ 64 h 208"/>
                <a:gd name="T18" fmla="*/ 177 w 177"/>
                <a:gd name="T19" fmla="*/ 16 h 208"/>
                <a:gd name="T20" fmla="*/ 177 w 177"/>
                <a:gd name="T21" fmla="*/ 0 h 208"/>
                <a:gd name="T22" fmla="*/ 161 w 177"/>
                <a:gd name="T23" fmla="*/ 1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7" h="208">
                  <a:moveTo>
                    <a:pt x="161" y="12"/>
                  </a:moveTo>
                  <a:cubicBezTo>
                    <a:pt x="144" y="15"/>
                    <a:pt x="133" y="26"/>
                    <a:pt x="121" y="36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17" y="38"/>
                    <a:pt x="113" y="39"/>
                    <a:pt x="113" y="44"/>
                  </a:cubicBezTo>
                  <a:cubicBezTo>
                    <a:pt x="109" y="44"/>
                    <a:pt x="107" y="46"/>
                    <a:pt x="105" y="49"/>
                  </a:cubicBezTo>
                  <a:cubicBezTo>
                    <a:pt x="51" y="90"/>
                    <a:pt x="20" y="145"/>
                    <a:pt x="0" y="208"/>
                  </a:cubicBezTo>
                  <a:cubicBezTo>
                    <a:pt x="14" y="206"/>
                    <a:pt x="25" y="198"/>
                    <a:pt x="36" y="190"/>
                  </a:cubicBezTo>
                  <a:cubicBezTo>
                    <a:pt x="64" y="171"/>
                    <a:pt x="92" y="151"/>
                    <a:pt x="119" y="131"/>
                  </a:cubicBezTo>
                  <a:cubicBezTo>
                    <a:pt x="143" y="113"/>
                    <a:pt x="177" y="103"/>
                    <a:pt x="177" y="64"/>
                  </a:cubicBezTo>
                  <a:cubicBezTo>
                    <a:pt x="177" y="48"/>
                    <a:pt x="177" y="32"/>
                    <a:pt x="177" y="16"/>
                  </a:cubicBezTo>
                  <a:cubicBezTo>
                    <a:pt x="177" y="11"/>
                    <a:pt x="177" y="6"/>
                    <a:pt x="177" y="0"/>
                  </a:cubicBezTo>
                  <a:cubicBezTo>
                    <a:pt x="170" y="3"/>
                    <a:pt x="163" y="4"/>
                    <a:pt x="161" y="12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1016594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1780395" y="1724740"/>
            <a:ext cx="5583211" cy="1680486"/>
            <a:chOff x="1996256" y="1395320"/>
            <a:chExt cx="5136228" cy="1545949"/>
          </a:xfrm>
        </p:grpSpPr>
        <p:grpSp>
          <p:nvGrpSpPr>
            <p:cNvPr id="5" name="Group 4"/>
            <p:cNvGrpSpPr/>
            <p:nvPr/>
          </p:nvGrpSpPr>
          <p:grpSpPr>
            <a:xfrm>
              <a:off x="1996256" y="1933157"/>
              <a:ext cx="1169410" cy="1008112"/>
              <a:chOff x="1489010" y="1923678"/>
              <a:chExt cx="1169410" cy="1008112"/>
            </a:xfrm>
          </p:grpSpPr>
          <p:sp>
            <p:nvSpPr>
              <p:cNvPr id="4" name="Hexagon 3"/>
              <p:cNvSpPr/>
              <p:nvPr/>
            </p:nvSpPr>
            <p:spPr>
              <a:xfrm>
                <a:off x="1489010" y="1923678"/>
                <a:ext cx="1169410" cy="1008112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6" name="Hexagon 5"/>
              <p:cNvSpPr/>
              <p:nvPr/>
            </p:nvSpPr>
            <p:spPr>
              <a:xfrm>
                <a:off x="1580657" y="2012163"/>
                <a:ext cx="986117" cy="850101"/>
              </a:xfrm>
              <a:prstGeom prst="hexagon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2987960" y="1395320"/>
              <a:ext cx="1169410" cy="1008112"/>
              <a:chOff x="1489010" y="1923678"/>
              <a:chExt cx="1169410" cy="1008112"/>
            </a:xfrm>
          </p:grpSpPr>
          <p:sp>
            <p:nvSpPr>
              <p:cNvPr id="9" name="Hexagon 8"/>
              <p:cNvSpPr/>
              <p:nvPr/>
            </p:nvSpPr>
            <p:spPr>
              <a:xfrm>
                <a:off x="1489010" y="1923678"/>
                <a:ext cx="1169410" cy="1008112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0" name="Hexagon 9"/>
              <p:cNvSpPr/>
              <p:nvPr/>
            </p:nvSpPr>
            <p:spPr>
              <a:xfrm>
                <a:off x="1580657" y="2012163"/>
                <a:ext cx="986117" cy="850101"/>
              </a:xfrm>
              <a:prstGeom prst="hexag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3979664" y="1933157"/>
              <a:ext cx="1169410" cy="1008112"/>
              <a:chOff x="1489010" y="1923678"/>
              <a:chExt cx="1169410" cy="1008112"/>
            </a:xfrm>
          </p:grpSpPr>
          <p:sp>
            <p:nvSpPr>
              <p:cNvPr id="12" name="Hexagon 11"/>
              <p:cNvSpPr/>
              <p:nvPr/>
            </p:nvSpPr>
            <p:spPr>
              <a:xfrm>
                <a:off x="1489010" y="1923678"/>
                <a:ext cx="1169410" cy="1008112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Hexagon 12"/>
              <p:cNvSpPr/>
              <p:nvPr/>
            </p:nvSpPr>
            <p:spPr>
              <a:xfrm>
                <a:off x="1580657" y="2012163"/>
                <a:ext cx="986117" cy="850101"/>
              </a:xfrm>
              <a:prstGeom prst="hexagon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4971368" y="1395320"/>
              <a:ext cx="1169410" cy="1008112"/>
              <a:chOff x="1489010" y="1923678"/>
              <a:chExt cx="1169410" cy="1008112"/>
            </a:xfrm>
          </p:grpSpPr>
          <p:sp>
            <p:nvSpPr>
              <p:cNvPr id="15" name="Hexagon 14"/>
              <p:cNvSpPr/>
              <p:nvPr/>
            </p:nvSpPr>
            <p:spPr>
              <a:xfrm>
                <a:off x="1489010" y="1923678"/>
                <a:ext cx="1169410" cy="1008112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6" name="Hexagon 15"/>
              <p:cNvSpPr/>
              <p:nvPr/>
            </p:nvSpPr>
            <p:spPr>
              <a:xfrm>
                <a:off x="1580657" y="2012163"/>
                <a:ext cx="986117" cy="850101"/>
              </a:xfrm>
              <a:prstGeom prst="hexag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5963074" y="1933157"/>
              <a:ext cx="1169410" cy="1008112"/>
              <a:chOff x="1489010" y="1923678"/>
              <a:chExt cx="1169410" cy="1008112"/>
            </a:xfrm>
          </p:grpSpPr>
          <p:sp>
            <p:nvSpPr>
              <p:cNvPr id="18" name="Hexagon 17"/>
              <p:cNvSpPr/>
              <p:nvPr/>
            </p:nvSpPr>
            <p:spPr>
              <a:xfrm>
                <a:off x="1489010" y="1923678"/>
                <a:ext cx="1169410" cy="1008112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Hexagon 18"/>
              <p:cNvSpPr/>
              <p:nvPr/>
            </p:nvSpPr>
            <p:spPr>
              <a:xfrm>
                <a:off x="1580657" y="2012163"/>
                <a:ext cx="986117" cy="850101"/>
              </a:xfrm>
              <a:prstGeom prst="hexagon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</p:grpSp>
      </p:grpSp>
      <p:sp>
        <p:nvSpPr>
          <p:cNvPr id="21" name="Rectangle 36"/>
          <p:cNvSpPr/>
          <p:nvPr/>
        </p:nvSpPr>
        <p:spPr>
          <a:xfrm>
            <a:off x="2264102" y="2730342"/>
            <a:ext cx="303765" cy="25392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Teardrop 6"/>
          <p:cNvSpPr/>
          <p:nvPr/>
        </p:nvSpPr>
        <p:spPr>
          <a:xfrm rot="8100000">
            <a:off x="4425360" y="2720967"/>
            <a:ext cx="293279" cy="293280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Rectangle 16"/>
          <p:cNvSpPr/>
          <p:nvPr/>
        </p:nvSpPr>
        <p:spPr>
          <a:xfrm rot="2700000">
            <a:off x="6666087" y="2654875"/>
            <a:ext cx="223629" cy="42546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Rounded Rectangle 27"/>
          <p:cNvSpPr/>
          <p:nvPr/>
        </p:nvSpPr>
        <p:spPr>
          <a:xfrm>
            <a:off x="3329458" y="2182998"/>
            <a:ext cx="329069" cy="25276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Oval 7"/>
          <p:cNvSpPr/>
          <p:nvPr/>
        </p:nvSpPr>
        <p:spPr>
          <a:xfrm>
            <a:off x="5500069" y="2135751"/>
            <a:ext cx="299876" cy="29987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6" name="Group 25"/>
          <p:cNvGrpSpPr/>
          <p:nvPr/>
        </p:nvGrpSpPr>
        <p:grpSpPr>
          <a:xfrm>
            <a:off x="611560" y="3549242"/>
            <a:ext cx="2337670" cy="678692"/>
            <a:chOff x="803640" y="3362835"/>
            <a:chExt cx="2059657" cy="678692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6194771" y="3549242"/>
            <a:ext cx="2337670" cy="678692"/>
            <a:chOff x="803640" y="3362835"/>
            <a:chExt cx="2059657" cy="678692"/>
          </a:xfrm>
        </p:grpSpPr>
        <p:sp>
          <p:nvSpPr>
            <p:cNvPr id="30" name="TextBox 29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403165" y="3549242"/>
            <a:ext cx="2337670" cy="678692"/>
            <a:chOff x="803640" y="3362835"/>
            <a:chExt cx="2059657" cy="678692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611560" y="1347614"/>
            <a:ext cx="2337670" cy="678692"/>
            <a:chOff x="803640" y="3362835"/>
            <a:chExt cx="2059657" cy="678692"/>
          </a:xfrm>
        </p:grpSpPr>
        <p:sp>
          <p:nvSpPr>
            <p:cNvPr id="36" name="TextBox 3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194771" y="1347614"/>
            <a:ext cx="2337670" cy="678692"/>
            <a:chOff x="803640" y="3362835"/>
            <a:chExt cx="2059657" cy="678692"/>
          </a:xfrm>
        </p:grpSpPr>
        <p:sp>
          <p:nvSpPr>
            <p:cNvPr id="39" name="TextBox 38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upo 40">
            <a:extLst>
              <a:ext uri="{FF2B5EF4-FFF2-40B4-BE49-F238E27FC236}">
                <a16:creationId xmlns:a16="http://schemas.microsoft.com/office/drawing/2014/main" id="{75119E4A-A6E7-4533-A265-73B9785B30A9}"/>
              </a:ext>
            </a:extLst>
          </p:cNvPr>
          <p:cNvGrpSpPr/>
          <p:nvPr/>
        </p:nvGrpSpPr>
        <p:grpSpPr>
          <a:xfrm rot="16200000">
            <a:off x="7933531" y="-64294"/>
            <a:ext cx="1146175" cy="1274763"/>
            <a:chOff x="7997825" y="0"/>
            <a:chExt cx="1146175" cy="1274763"/>
          </a:xfrm>
        </p:grpSpPr>
        <p:sp>
          <p:nvSpPr>
            <p:cNvPr id="42" name="Freeform 5">
              <a:extLst>
                <a:ext uri="{FF2B5EF4-FFF2-40B4-BE49-F238E27FC236}">
                  <a16:creationId xmlns:a16="http://schemas.microsoft.com/office/drawing/2014/main" id="{2A85F38D-3922-4142-B09E-3A928D0D4F0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13738" y="387350"/>
              <a:ext cx="830262" cy="887413"/>
            </a:xfrm>
            <a:custGeom>
              <a:avLst/>
              <a:gdLst>
                <a:gd name="T0" fmla="*/ 220 w 640"/>
                <a:gd name="T1" fmla="*/ 556 h 556"/>
                <a:gd name="T2" fmla="*/ 0 w 640"/>
                <a:gd name="T3" fmla="*/ 556 h 556"/>
                <a:gd name="T4" fmla="*/ 30 w 640"/>
                <a:gd name="T5" fmla="*/ 479 h 556"/>
                <a:gd name="T6" fmla="*/ 154 w 640"/>
                <a:gd name="T7" fmla="*/ 391 h 556"/>
                <a:gd name="T8" fmla="*/ 307 w 640"/>
                <a:gd name="T9" fmla="*/ 325 h 556"/>
                <a:gd name="T10" fmla="*/ 451 w 640"/>
                <a:gd name="T11" fmla="*/ 173 h 556"/>
                <a:gd name="T12" fmla="*/ 463 w 640"/>
                <a:gd name="T13" fmla="*/ 144 h 556"/>
                <a:gd name="T14" fmla="*/ 499 w 640"/>
                <a:gd name="T15" fmla="*/ 126 h 556"/>
                <a:gd name="T16" fmla="*/ 582 w 640"/>
                <a:gd name="T17" fmla="*/ 67 h 556"/>
                <a:gd name="T18" fmla="*/ 640 w 640"/>
                <a:gd name="T19" fmla="*/ 0 h 556"/>
                <a:gd name="T20" fmla="*/ 640 w 640"/>
                <a:gd name="T21" fmla="*/ 232 h 556"/>
                <a:gd name="T22" fmla="*/ 619 w 640"/>
                <a:gd name="T23" fmla="*/ 239 h 556"/>
                <a:gd name="T24" fmla="*/ 551 w 640"/>
                <a:gd name="T25" fmla="*/ 265 h 556"/>
                <a:gd name="T26" fmla="*/ 426 w 640"/>
                <a:gd name="T27" fmla="*/ 288 h 556"/>
                <a:gd name="T28" fmla="*/ 292 w 640"/>
                <a:gd name="T29" fmla="*/ 370 h 556"/>
                <a:gd name="T30" fmla="*/ 268 w 640"/>
                <a:gd name="T31" fmla="*/ 426 h 556"/>
                <a:gd name="T32" fmla="*/ 220 w 640"/>
                <a:gd name="T33" fmla="*/ 556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40" h="556">
                  <a:moveTo>
                    <a:pt x="220" y="556"/>
                  </a:moveTo>
                  <a:cubicBezTo>
                    <a:pt x="147" y="556"/>
                    <a:pt x="73" y="556"/>
                    <a:pt x="0" y="556"/>
                  </a:cubicBezTo>
                  <a:cubicBezTo>
                    <a:pt x="4" y="528"/>
                    <a:pt x="12" y="502"/>
                    <a:pt x="30" y="479"/>
                  </a:cubicBezTo>
                  <a:cubicBezTo>
                    <a:pt x="62" y="437"/>
                    <a:pt x="107" y="413"/>
                    <a:pt x="154" y="391"/>
                  </a:cubicBezTo>
                  <a:cubicBezTo>
                    <a:pt x="204" y="368"/>
                    <a:pt x="257" y="350"/>
                    <a:pt x="307" y="325"/>
                  </a:cubicBezTo>
                  <a:cubicBezTo>
                    <a:pt x="372" y="291"/>
                    <a:pt x="423" y="242"/>
                    <a:pt x="451" y="173"/>
                  </a:cubicBezTo>
                  <a:cubicBezTo>
                    <a:pt x="455" y="164"/>
                    <a:pt x="459" y="154"/>
                    <a:pt x="463" y="144"/>
                  </a:cubicBezTo>
                  <a:cubicBezTo>
                    <a:pt x="477" y="142"/>
                    <a:pt x="488" y="134"/>
                    <a:pt x="499" y="126"/>
                  </a:cubicBezTo>
                  <a:cubicBezTo>
                    <a:pt x="527" y="107"/>
                    <a:pt x="555" y="87"/>
                    <a:pt x="582" y="67"/>
                  </a:cubicBezTo>
                  <a:cubicBezTo>
                    <a:pt x="606" y="49"/>
                    <a:pt x="640" y="39"/>
                    <a:pt x="640" y="0"/>
                  </a:cubicBezTo>
                  <a:cubicBezTo>
                    <a:pt x="640" y="78"/>
                    <a:pt x="640" y="155"/>
                    <a:pt x="640" y="232"/>
                  </a:cubicBezTo>
                  <a:cubicBezTo>
                    <a:pt x="632" y="231"/>
                    <a:pt x="626" y="235"/>
                    <a:pt x="619" y="239"/>
                  </a:cubicBezTo>
                  <a:cubicBezTo>
                    <a:pt x="597" y="250"/>
                    <a:pt x="574" y="258"/>
                    <a:pt x="551" y="265"/>
                  </a:cubicBezTo>
                  <a:cubicBezTo>
                    <a:pt x="510" y="277"/>
                    <a:pt x="467" y="279"/>
                    <a:pt x="426" y="288"/>
                  </a:cubicBezTo>
                  <a:cubicBezTo>
                    <a:pt x="372" y="300"/>
                    <a:pt x="324" y="322"/>
                    <a:pt x="292" y="370"/>
                  </a:cubicBezTo>
                  <a:cubicBezTo>
                    <a:pt x="281" y="387"/>
                    <a:pt x="276" y="407"/>
                    <a:pt x="268" y="426"/>
                  </a:cubicBezTo>
                  <a:cubicBezTo>
                    <a:pt x="249" y="468"/>
                    <a:pt x="239" y="514"/>
                    <a:pt x="220" y="556"/>
                  </a:cubicBezTo>
                  <a:close/>
                </a:path>
              </a:pathLst>
            </a:custGeom>
            <a:solidFill>
              <a:srgbClr val="EDBC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3" name="Freeform 6">
              <a:extLst>
                <a:ext uri="{FF2B5EF4-FFF2-40B4-BE49-F238E27FC236}">
                  <a16:creationId xmlns:a16="http://schemas.microsoft.com/office/drawing/2014/main" id="{32BC0F30-1006-48B0-918E-B4E15D5C447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189913" y="131763"/>
              <a:ext cx="954087" cy="1143000"/>
            </a:xfrm>
            <a:custGeom>
              <a:avLst/>
              <a:gdLst>
                <a:gd name="T0" fmla="*/ 559 w 736"/>
                <a:gd name="T1" fmla="*/ 304 h 716"/>
                <a:gd name="T2" fmla="*/ 547 w 736"/>
                <a:gd name="T3" fmla="*/ 333 h 716"/>
                <a:gd name="T4" fmla="*/ 403 w 736"/>
                <a:gd name="T5" fmla="*/ 485 h 716"/>
                <a:gd name="T6" fmla="*/ 250 w 736"/>
                <a:gd name="T7" fmla="*/ 551 h 716"/>
                <a:gd name="T8" fmla="*/ 126 w 736"/>
                <a:gd name="T9" fmla="*/ 639 h 716"/>
                <a:gd name="T10" fmla="*/ 96 w 736"/>
                <a:gd name="T11" fmla="*/ 716 h 716"/>
                <a:gd name="T12" fmla="*/ 0 w 736"/>
                <a:gd name="T13" fmla="*/ 716 h 716"/>
                <a:gd name="T14" fmla="*/ 30 w 736"/>
                <a:gd name="T15" fmla="*/ 680 h 716"/>
                <a:gd name="T16" fmla="*/ 94 w 736"/>
                <a:gd name="T17" fmla="*/ 615 h 716"/>
                <a:gd name="T18" fmla="*/ 128 w 736"/>
                <a:gd name="T19" fmla="*/ 571 h 716"/>
                <a:gd name="T20" fmla="*/ 220 w 736"/>
                <a:gd name="T21" fmla="*/ 542 h 716"/>
                <a:gd name="T22" fmla="*/ 412 w 736"/>
                <a:gd name="T23" fmla="*/ 338 h 716"/>
                <a:gd name="T24" fmla="*/ 431 w 736"/>
                <a:gd name="T25" fmla="*/ 276 h 716"/>
                <a:gd name="T26" fmla="*/ 436 w 736"/>
                <a:gd name="T27" fmla="*/ 277 h 716"/>
                <a:gd name="T28" fmla="*/ 509 w 736"/>
                <a:gd name="T29" fmla="*/ 209 h 716"/>
                <a:gd name="T30" fmla="*/ 651 w 736"/>
                <a:gd name="T31" fmla="*/ 71 h 716"/>
                <a:gd name="T32" fmla="*/ 716 w 736"/>
                <a:gd name="T33" fmla="*/ 7 h 716"/>
                <a:gd name="T34" fmla="*/ 736 w 736"/>
                <a:gd name="T35" fmla="*/ 0 h 716"/>
                <a:gd name="T36" fmla="*/ 736 w 736"/>
                <a:gd name="T37" fmla="*/ 96 h 716"/>
                <a:gd name="T38" fmla="*/ 719 w 736"/>
                <a:gd name="T39" fmla="*/ 108 h 716"/>
                <a:gd name="T40" fmla="*/ 720 w 736"/>
                <a:gd name="T41" fmla="*/ 108 h 716"/>
                <a:gd name="T42" fmla="*/ 680 w 736"/>
                <a:gd name="T43" fmla="*/ 132 h 716"/>
                <a:gd name="T44" fmla="*/ 680 w 736"/>
                <a:gd name="T45" fmla="*/ 132 h 716"/>
                <a:gd name="T46" fmla="*/ 671 w 736"/>
                <a:gd name="T47" fmla="*/ 140 h 716"/>
                <a:gd name="T48" fmla="*/ 672 w 736"/>
                <a:gd name="T49" fmla="*/ 140 h 716"/>
                <a:gd name="T50" fmla="*/ 664 w 736"/>
                <a:gd name="T51" fmla="*/ 145 h 716"/>
                <a:gd name="T52" fmla="*/ 559 w 736"/>
                <a:gd name="T53" fmla="*/ 304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6" h="716">
                  <a:moveTo>
                    <a:pt x="559" y="304"/>
                  </a:moveTo>
                  <a:cubicBezTo>
                    <a:pt x="555" y="314"/>
                    <a:pt x="551" y="324"/>
                    <a:pt x="547" y="333"/>
                  </a:cubicBezTo>
                  <a:cubicBezTo>
                    <a:pt x="519" y="402"/>
                    <a:pt x="468" y="451"/>
                    <a:pt x="403" y="485"/>
                  </a:cubicBezTo>
                  <a:cubicBezTo>
                    <a:pt x="353" y="510"/>
                    <a:pt x="300" y="528"/>
                    <a:pt x="250" y="551"/>
                  </a:cubicBezTo>
                  <a:cubicBezTo>
                    <a:pt x="203" y="573"/>
                    <a:pt x="158" y="597"/>
                    <a:pt x="126" y="639"/>
                  </a:cubicBezTo>
                  <a:cubicBezTo>
                    <a:pt x="108" y="662"/>
                    <a:pt x="100" y="688"/>
                    <a:pt x="96" y="716"/>
                  </a:cubicBezTo>
                  <a:cubicBezTo>
                    <a:pt x="64" y="716"/>
                    <a:pt x="32" y="716"/>
                    <a:pt x="0" y="716"/>
                  </a:cubicBezTo>
                  <a:cubicBezTo>
                    <a:pt x="3" y="698"/>
                    <a:pt x="20" y="692"/>
                    <a:pt x="30" y="680"/>
                  </a:cubicBezTo>
                  <a:cubicBezTo>
                    <a:pt x="49" y="657"/>
                    <a:pt x="71" y="635"/>
                    <a:pt x="94" y="615"/>
                  </a:cubicBezTo>
                  <a:cubicBezTo>
                    <a:pt x="107" y="603"/>
                    <a:pt x="127" y="594"/>
                    <a:pt x="128" y="571"/>
                  </a:cubicBezTo>
                  <a:cubicBezTo>
                    <a:pt x="159" y="561"/>
                    <a:pt x="190" y="552"/>
                    <a:pt x="220" y="542"/>
                  </a:cubicBezTo>
                  <a:cubicBezTo>
                    <a:pt x="320" y="507"/>
                    <a:pt x="380" y="436"/>
                    <a:pt x="412" y="338"/>
                  </a:cubicBezTo>
                  <a:cubicBezTo>
                    <a:pt x="418" y="317"/>
                    <a:pt x="425" y="296"/>
                    <a:pt x="431" y="276"/>
                  </a:cubicBezTo>
                  <a:cubicBezTo>
                    <a:pt x="433" y="276"/>
                    <a:pt x="436" y="278"/>
                    <a:pt x="436" y="277"/>
                  </a:cubicBezTo>
                  <a:cubicBezTo>
                    <a:pt x="461" y="255"/>
                    <a:pt x="485" y="232"/>
                    <a:pt x="509" y="209"/>
                  </a:cubicBezTo>
                  <a:cubicBezTo>
                    <a:pt x="556" y="163"/>
                    <a:pt x="605" y="118"/>
                    <a:pt x="651" y="71"/>
                  </a:cubicBezTo>
                  <a:cubicBezTo>
                    <a:pt x="672" y="49"/>
                    <a:pt x="697" y="30"/>
                    <a:pt x="716" y="7"/>
                  </a:cubicBezTo>
                  <a:cubicBezTo>
                    <a:pt x="721" y="0"/>
                    <a:pt x="728" y="0"/>
                    <a:pt x="736" y="0"/>
                  </a:cubicBezTo>
                  <a:cubicBezTo>
                    <a:pt x="736" y="32"/>
                    <a:pt x="736" y="64"/>
                    <a:pt x="736" y="96"/>
                  </a:cubicBezTo>
                  <a:cubicBezTo>
                    <a:pt x="729" y="99"/>
                    <a:pt x="722" y="100"/>
                    <a:pt x="719" y="108"/>
                  </a:cubicBezTo>
                  <a:cubicBezTo>
                    <a:pt x="720" y="108"/>
                    <a:pt x="720" y="108"/>
                    <a:pt x="720" y="108"/>
                  </a:cubicBezTo>
                  <a:cubicBezTo>
                    <a:pt x="703" y="111"/>
                    <a:pt x="692" y="122"/>
                    <a:pt x="680" y="132"/>
                  </a:cubicBezTo>
                  <a:cubicBezTo>
                    <a:pt x="680" y="132"/>
                    <a:pt x="680" y="132"/>
                    <a:pt x="680" y="132"/>
                  </a:cubicBezTo>
                  <a:cubicBezTo>
                    <a:pt x="676" y="134"/>
                    <a:pt x="672" y="135"/>
                    <a:pt x="671" y="140"/>
                  </a:cubicBezTo>
                  <a:cubicBezTo>
                    <a:pt x="672" y="140"/>
                    <a:pt x="672" y="140"/>
                    <a:pt x="672" y="140"/>
                  </a:cubicBezTo>
                  <a:cubicBezTo>
                    <a:pt x="668" y="140"/>
                    <a:pt x="666" y="142"/>
                    <a:pt x="664" y="145"/>
                  </a:cubicBezTo>
                  <a:cubicBezTo>
                    <a:pt x="610" y="186"/>
                    <a:pt x="579" y="241"/>
                    <a:pt x="559" y="304"/>
                  </a:cubicBezTo>
                  <a:close/>
                </a:path>
              </a:pathLst>
            </a:custGeom>
            <a:solidFill>
              <a:srgbClr val="FAD0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4" name="Freeform 7">
              <a:extLst>
                <a:ext uri="{FF2B5EF4-FFF2-40B4-BE49-F238E27FC236}">
                  <a16:creationId xmlns:a16="http://schemas.microsoft.com/office/drawing/2014/main" id="{4F7BC653-DE06-49D5-8EE1-1FD1EFD722E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77275" y="892175"/>
              <a:ext cx="466725" cy="382588"/>
            </a:xfrm>
            <a:custGeom>
              <a:avLst/>
              <a:gdLst>
                <a:gd name="T0" fmla="*/ 360 w 360"/>
                <a:gd name="T1" fmla="*/ 0 h 240"/>
                <a:gd name="T2" fmla="*/ 360 w 360"/>
                <a:gd name="T3" fmla="*/ 228 h 240"/>
                <a:gd name="T4" fmla="*/ 348 w 360"/>
                <a:gd name="T5" fmla="*/ 240 h 240"/>
                <a:gd name="T6" fmla="*/ 0 w 360"/>
                <a:gd name="T7" fmla="*/ 240 h 240"/>
                <a:gd name="T8" fmla="*/ 152 w 360"/>
                <a:gd name="T9" fmla="*/ 80 h 240"/>
                <a:gd name="T10" fmla="*/ 302 w 360"/>
                <a:gd name="T11" fmla="*/ 31 h 240"/>
                <a:gd name="T12" fmla="*/ 360 w 360"/>
                <a:gd name="T13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0" h="240">
                  <a:moveTo>
                    <a:pt x="360" y="0"/>
                  </a:moveTo>
                  <a:cubicBezTo>
                    <a:pt x="360" y="76"/>
                    <a:pt x="360" y="152"/>
                    <a:pt x="360" y="228"/>
                  </a:cubicBezTo>
                  <a:cubicBezTo>
                    <a:pt x="360" y="238"/>
                    <a:pt x="358" y="240"/>
                    <a:pt x="348" y="240"/>
                  </a:cubicBezTo>
                  <a:cubicBezTo>
                    <a:pt x="232" y="240"/>
                    <a:pt x="116" y="240"/>
                    <a:pt x="0" y="240"/>
                  </a:cubicBezTo>
                  <a:cubicBezTo>
                    <a:pt x="15" y="162"/>
                    <a:pt x="67" y="98"/>
                    <a:pt x="152" y="80"/>
                  </a:cubicBezTo>
                  <a:cubicBezTo>
                    <a:pt x="204" y="70"/>
                    <a:pt x="256" y="58"/>
                    <a:pt x="302" y="31"/>
                  </a:cubicBezTo>
                  <a:cubicBezTo>
                    <a:pt x="321" y="20"/>
                    <a:pt x="341" y="10"/>
                    <a:pt x="360" y="0"/>
                  </a:cubicBezTo>
                  <a:close/>
                </a:path>
              </a:pathLst>
            </a:custGeom>
            <a:solidFill>
              <a:srgbClr val="5A38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5" name="Freeform 8">
              <a:extLst>
                <a:ext uri="{FF2B5EF4-FFF2-40B4-BE49-F238E27FC236}">
                  <a16:creationId xmlns:a16="http://schemas.microsoft.com/office/drawing/2014/main" id="{F56E0899-E0AD-456F-BFF9-1CD01EDF571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599488" y="755650"/>
              <a:ext cx="544512" cy="519113"/>
            </a:xfrm>
            <a:custGeom>
              <a:avLst/>
              <a:gdLst>
                <a:gd name="T0" fmla="*/ 420 w 420"/>
                <a:gd name="T1" fmla="*/ 85 h 325"/>
                <a:gd name="T2" fmla="*/ 362 w 420"/>
                <a:gd name="T3" fmla="*/ 116 h 325"/>
                <a:gd name="T4" fmla="*/ 212 w 420"/>
                <a:gd name="T5" fmla="*/ 165 h 325"/>
                <a:gd name="T6" fmla="*/ 60 w 420"/>
                <a:gd name="T7" fmla="*/ 325 h 325"/>
                <a:gd name="T8" fmla="*/ 0 w 420"/>
                <a:gd name="T9" fmla="*/ 325 h 325"/>
                <a:gd name="T10" fmla="*/ 48 w 420"/>
                <a:gd name="T11" fmla="*/ 195 h 325"/>
                <a:gd name="T12" fmla="*/ 72 w 420"/>
                <a:gd name="T13" fmla="*/ 139 h 325"/>
                <a:gd name="T14" fmla="*/ 206 w 420"/>
                <a:gd name="T15" fmla="*/ 57 h 325"/>
                <a:gd name="T16" fmla="*/ 331 w 420"/>
                <a:gd name="T17" fmla="*/ 34 h 325"/>
                <a:gd name="T18" fmla="*/ 399 w 420"/>
                <a:gd name="T19" fmla="*/ 8 h 325"/>
                <a:gd name="T20" fmla="*/ 420 w 420"/>
                <a:gd name="T21" fmla="*/ 1 h 325"/>
                <a:gd name="T22" fmla="*/ 420 w 420"/>
                <a:gd name="T23" fmla="*/ 8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0" h="325">
                  <a:moveTo>
                    <a:pt x="420" y="85"/>
                  </a:moveTo>
                  <a:cubicBezTo>
                    <a:pt x="401" y="95"/>
                    <a:pt x="381" y="105"/>
                    <a:pt x="362" y="116"/>
                  </a:cubicBezTo>
                  <a:cubicBezTo>
                    <a:pt x="316" y="143"/>
                    <a:pt x="264" y="155"/>
                    <a:pt x="212" y="165"/>
                  </a:cubicBezTo>
                  <a:cubicBezTo>
                    <a:pt x="127" y="183"/>
                    <a:pt x="75" y="247"/>
                    <a:pt x="60" y="325"/>
                  </a:cubicBezTo>
                  <a:cubicBezTo>
                    <a:pt x="40" y="325"/>
                    <a:pt x="20" y="325"/>
                    <a:pt x="0" y="325"/>
                  </a:cubicBezTo>
                  <a:cubicBezTo>
                    <a:pt x="19" y="283"/>
                    <a:pt x="29" y="237"/>
                    <a:pt x="48" y="195"/>
                  </a:cubicBezTo>
                  <a:cubicBezTo>
                    <a:pt x="56" y="176"/>
                    <a:pt x="61" y="156"/>
                    <a:pt x="72" y="139"/>
                  </a:cubicBezTo>
                  <a:cubicBezTo>
                    <a:pt x="104" y="91"/>
                    <a:pt x="152" y="69"/>
                    <a:pt x="206" y="57"/>
                  </a:cubicBezTo>
                  <a:cubicBezTo>
                    <a:pt x="247" y="48"/>
                    <a:pt x="290" y="46"/>
                    <a:pt x="331" y="34"/>
                  </a:cubicBezTo>
                  <a:cubicBezTo>
                    <a:pt x="354" y="27"/>
                    <a:pt x="377" y="19"/>
                    <a:pt x="399" y="8"/>
                  </a:cubicBezTo>
                  <a:cubicBezTo>
                    <a:pt x="406" y="4"/>
                    <a:pt x="412" y="0"/>
                    <a:pt x="420" y="1"/>
                  </a:cubicBezTo>
                  <a:cubicBezTo>
                    <a:pt x="420" y="29"/>
                    <a:pt x="420" y="57"/>
                    <a:pt x="420" y="85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6" name="Freeform 9">
              <a:extLst>
                <a:ext uri="{FF2B5EF4-FFF2-40B4-BE49-F238E27FC236}">
                  <a16:creationId xmlns:a16="http://schemas.microsoft.com/office/drawing/2014/main" id="{C2ECE2F1-DA79-45F1-B881-6702D331276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48713" y="0"/>
              <a:ext cx="395287" cy="576263"/>
            </a:xfrm>
            <a:custGeom>
              <a:avLst/>
              <a:gdLst>
                <a:gd name="T0" fmla="*/ 305 w 305"/>
                <a:gd name="T1" fmla="*/ 83 h 361"/>
                <a:gd name="T2" fmla="*/ 285 w 305"/>
                <a:gd name="T3" fmla="*/ 90 h 361"/>
                <a:gd name="T4" fmla="*/ 220 w 305"/>
                <a:gd name="T5" fmla="*/ 154 h 361"/>
                <a:gd name="T6" fmla="*/ 78 w 305"/>
                <a:gd name="T7" fmla="*/ 292 h 361"/>
                <a:gd name="T8" fmla="*/ 5 w 305"/>
                <a:gd name="T9" fmla="*/ 360 h 361"/>
                <a:gd name="T10" fmla="*/ 0 w 305"/>
                <a:gd name="T11" fmla="*/ 359 h 361"/>
                <a:gd name="T12" fmla="*/ 215 w 305"/>
                <a:gd name="T13" fmla="*/ 39 h 361"/>
                <a:gd name="T14" fmla="*/ 305 w 305"/>
                <a:gd name="T15" fmla="*/ 0 h 361"/>
                <a:gd name="T16" fmla="*/ 305 w 305"/>
                <a:gd name="T17" fmla="*/ 83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5" h="361">
                  <a:moveTo>
                    <a:pt x="305" y="83"/>
                  </a:moveTo>
                  <a:cubicBezTo>
                    <a:pt x="297" y="83"/>
                    <a:pt x="290" y="83"/>
                    <a:pt x="285" y="90"/>
                  </a:cubicBezTo>
                  <a:cubicBezTo>
                    <a:pt x="266" y="113"/>
                    <a:pt x="241" y="132"/>
                    <a:pt x="220" y="154"/>
                  </a:cubicBezTo>
                  <a:cubicBezTo>
                    <a:pt x="174" y="201"/>
                    <a:pt x="125" y="246"/>
                    <a:pt x="78" y="292"/>
                  </a:cubicBezTo>
                  <a:cubicBezTo>
                    <a:pt x="54" y="315"/>
                    <a:pt x="30" y="338"/>
                    <a:pt x="5" y="360"/>
                  </a:cubicBezTo>
                  <a:cubicBezTo>
                    <a:pt x="5" y="361"/>
                    <a:pt x="2" y="359"/>
                    <a:pt x="0" y="359"/>
                  </a:cubicBezTo>
                  <a:cubicBezTo>
                    <a:pt x="27" y="222"/>
                    <a:pt x="84" y="106"/>
                    <a:pt x="215" y="39"/>
                  </a:cubicBezTo>
                  <a:cubicBezTo>
                    <a:pt x="244" y="24"/>
                    <a:pt x="272" y="6"/>
                    <a:pt x="305" y="0"/>
                  </a:cubicBezTo>
                  <a:cubicBezTo>
                    <a:pt x="305" y="27"/>
                    <a:pt x="305" y="55"/>
                    <a:pt x="305" y="83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7" name="Freeform 10">
              <a:extLst>
                <a:ext uri="{FF2B5EF4-FFF2-40B4-BE49-F238E27FC236}">
                  <a16:creationId xmlns:a16="http://schemas.microsoft.com/office/drawing/2014/main" id="{9F72DBAF-5F2F-46C0-A930-C04C60AB88C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97825" y="1042988"/>
              <a:ext cx="357187" cy="231775"/>
            </a:xfrm>
            <a:custGeom>
              <a:avLst/>
              <a:gdLst>
                <a:gd name="T0" fmla="*/ 276 w 276"/>
                <a:gd name="T1" fmla="*/ 0 h 145"/>
                <a:gd name="T2" fmla="*/ 242 w 276"/>
                <a:gd name="T3" fmla="*/ 44 h 145"/>
                <a:gd name="T4" fmla="*/ 178 w 276"/>
                <a:gd name="T5" fmla="*/ 109 h 145"/>
                <a:gd name="T6" fmla="*/ 148 w 276"/>
                <a:gd name="T7" fmla="*/ 145 h 145"/>
                <a:gd name="T8" fmla="*/ 0 w 276"/>
                <a:gd name="T9" fmla="*/ 145 h 145"/>
                <a:gd name="T10" fmla="*/ 75 w 276"/>
                <a:gd name="T11" fmla="*/ 81 h 145"/>
                <a:gd name="T12" fmla="*/ 276 w 276"/>
                <a:gd name="T13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6" h="145">
                  <a:moveTo>
                    <a:pt x="276" y="0"/>
                  </a:moveTo>
                  <a:cubicBezTo>
                    <a:pt x="275" y="23"/>
                    <a:pt x="255" y="32"/>
                    <a:pt x="242" y="44"/>
                  </a:cubicBezTo>
                  <a:cubicBezTo>
                    <a:pt x="219" y="64"/>
                    <a:pt x="197" y="86"/>
                    <a:pt x="178" y="109"/>
                  </a:cubicBezTo>
                  <a:cubicBezTo>
                    <a:pt x="168" y="121"/>
                    <a:pt x="151" y="127"/>
                    <a:pt x="148" y="145"/>
                  </a:cubicBezTo>
                  <a:cubicBezTo>
                    <a:pt x="99" y="145"/>
                    <a:pt x="49" y="145"/>
                    <a:pt x="0" y="145"/>
                  </a:cubicBezTo>
                  <a:cubicBezTo>
                    <a:pt x="19" y="117"/>
                    <a:pt x="47" y="99"/>
                    <a:pt x="75" y="81"/>
                  </a:cubicBezTo>
                  <a:cubicBezTo>
                    <a:pt x="137" y="42"/>
                    <a:pt x="204" y="16"/>
                    <a:pt x="276" y="0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8" name="Freeform 11">
              <a:extLst>
                <a:ext uri="{FF2B5EF4-FFF2-40B4-BE49-F238E27FC236}">
                  <a16:creationId xmlns:a16="http://schemas.microsoft.com/office/drawing/2014/main" id="{0CCC55FE-4AED-4BCE-A09C-45E8E6E1EEF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913813" y="285750"/>
              <a:ext cx="230187" cy="331788"/>
            </a:xfrm>
            <a:custGeom>
              <a:avLst/>
              <a:gdLst>
                <a:gd name="T0" fmla="*/ 161 w 177"/>
                <a:gd name="T1" fmla="*/ 12 h 208"/>
                <a:gd name="T2" fmla="*/ 121 w 177"/>
                <a:gd name="T3" fmla="*/ 36 h 208"/>
                <a:gd name="T4" fmla="*/ 121 w 177"/>
                <a:gd name="T5" fmla="*/ 36 h 208"/>
                <a:gd name="T6" fmla="*/ 113 w 177"/>
                <a:gd name="T7" fmla="*/ 44 h 208"/>
                <a:gd name="T8" fmla="*/ 105 w 177"/>
                <a:gd name="T9" fmla="*/ 49 h 208"/>
                <a:gd name="T10" fmla="*/ 0 w 177"/>
                <a:gd name="T11" fmla="*/ 208 h 208"/>
                <a:gd name="T12" fmla="*/ 36 w 177"/>
                <a:gd name="T13" fmla="*/ 190 h 208"/>
                <a:gd name="T14" fmla="*/ 119 w 177"/>
                <a:gd name="T15" fmla="*/ 131 h 208"/>
                <a:gd name="T16" fmla="*/ 177 w 177"/>
                <a:gd name="T17" fmla="*/ 64 h 208"/>
                <a:gd name="T18" fmla="*/ 177 w 177"/>
                <a:gd name="T19" fmla="*/ 16 h 208"/>
                <a:gd name="T20" fmla="*/ 177 w 177"/>
                <a:gd name="T21" fmla="*/ 0 h 208"/>
                <a:gd name="T22" fmla="*/ 161 w 177"/>
                <a:gd name="T23" fmla="*/ 1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7" h="208">
                  <a:moveTo>
                    <a:pt x="161" y="12"/>
                  </a:moveTo>
                  <a:cubicBezTo>
                    <a:pt x="144" y="15"/>
                    <a:pt x="133" y="26"/>
                    <a:pt x="121" y="36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17" y="38"/>
                    <a:pt x="113" y="39"/>
                    <a:pt x="113" y="44"/>
                  </a:cubicBezTo>
                  <a:cubicBezTo>
                    <a:pt x="109" y="44"/>
                    <a:pt x="107" y="46"/>
                    <a:pt x="105" y="49"/>
                  </a:cubicBezTo>
                  <a:cubicBezTo>
                    <a:pt x="51" y="90"/>
                    <a:pt x="20" y="145"/>
                    <a:pt x="0" y="208"/>
                  </a:cubicBezTo>
                  <a:cubicBezTo>
                    <a:pt x="14" y="206"/>
                    <a:pt x="25" y="198"/>
                    <a:pt x="36" y="190"/>
                  </a:cubicBezTo>
                  <a:cubicBezTo>
                    <a:pt x="64" y="171"/>
                    <a:pt x="92" y="151"/>
                    <a:pt x="119" y="131"/>
                  </a:cubicBezTo>
                  <a:cubicBezTo>
                    <a:pt x="143" y="113"/>
                    <a:pt x="177" y="103"/>
                    <a:pt x="177" y="64"/>
                  </a:cubicBezTo>
                  <a:cubicBezTo>
                    <a:pt x="177" y="48"/>
                    <a:pt x="177" y="32"/>
                    <a:pt x="177" y="16"/>
                  </a:cubicBezTo>
                  <a:cubicBezTo>
                    <a:pt x="177" y="11"/>
                    <a:pt x="177" y="6"/>
                    <a:pt x="177" y="0"/>
                  </a:cubicBezTo>
                  <a:cubicBezTo>
                    <a:pt x="170" y="3"/>
                    <a:pt x="163" y="4"/>
                    <a:pt x="161" y="12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49" name="Grupo 48">
            <a:extLst>
              <a:ext uri="{FF2B5EF4-FFF2-40B4-BE49-F238E27FC236}">
                <a16:creationId xmlns:a16="http://schemas.microsoft.com/office/drawing/2014/main" id="{7D375F3C-B76E-439A-A580-C3C4D35E5267}"/>
              </a:ext>
            </a:extLst>
          </p:cNvPr>
          <p:cNvGrpSpPr/>
          <p:nvPr/>
        </p:nvGrpSpPr>
        <p:grpSpPr>
          <a:xfrm rot="16200000" flipV="1">
            <a:off x="69288" y="-69288"/>
            <a:ext cx="1235201" cy="1373777"/>
            <a:chOff x="7997825" y="0"/>
            <a:chExt cx="1146175" cy="1274763"/>
          </a:xfrm>
        </p:grpSpPr>
        <p:sp>
          <p:nvSpPr>
            <p:cNvPr id="50" name="Freeform 5">
              <a:extLst>
                <a:ext uri="{FF2B5EF4-FFF2-40B4-BE49-F238E27FC236}">
                  <a16:creationId xmlns:a16="http://schemas.microsoft.com/office/drawing/2014/main" id="{95C49427-7933-426B-819F-8034439E0FD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13738" y="387350"/>
              <a:ext cx="830262" cy="887413"/>
            </a:xfrm>
            <a:custGeom>
              <a:avLst/>
              <a:gdLst>
                <a:gd name="T0" fmla="*/ 220 w 640"/>
                <a:gd name="T1" fmla="*/ 556 h 556"/>
                <a:gd name="T2" fmla="*/ 0 w 640"/>
                <a:gd name="T3" fmla="*/ 556 h 556"/>
                <a:gd name="T4" fmla="*/ 30 w 640"/>
                <a:gd name="T5" fmla="*/ 479 h 556"/>
                <a:gd name="T6" fmla="*/ 154 w 640"/>
                <a:gd name="T7" fmla="*/ 391 h 556"/>
                <a:gd name="T8" fmla="*/ 307 w 640"/>
                <a:gd name="T9" fmla="*/ 325 h 556"/>
                <a:gd name="T10" fmla="*/ 451 w 640"/>
                <a:gd name="T11" fmla="*/ 173 h 556"/>
                <a:gd name="T12" fmla="*/ 463 w 640"/>
                <a:gd name="T13" fmla="*/ 144 h 556"/>
                <a:gd name="T14" fmla="*/ 499 w 640"/>
                <a:gd name="T15" fmla="*/ 126 h 556"/>
                <a:gd name="T16" fmla="*/ 582 w 640"/>
                <a:gd name="T17" fmla="*/ 67 h 556"/>
                <a:gd name="T18" fmla="*/ 640 w 640"/>
                <a:gd name="T19" fmla="*/ 0 h 556"/>
                <a:gd name="T20" fmla="*/ 640 w 640"/>
                <a:gd name="T21" fmla="*/ 232 h 556"/>
                <a:gd name="T22" fmla="*/ 619 w 640"/>
                <a:gd name="T23" fmla="*/ 239 h 556"/>
                <a:gd name="T24" fmla="*/ 551 w 640"/>
                <a:gd name="T25" fmla="*/ 265 h 556"/>
                <a:gd name="T26" fmla="*/ 426 w 640"/>
                <a:gd name="T27" fmla="*/ 288 h 556"/>
                <a:gd name="T28" fmla="*/ 292 w 640"/>
                <a:gd name="T29" fmla="*/ 370 h 556"/>
                <a:gd name="T30" fmla="*/ 268 w 640"/>
                <a:gd name="T31" fmla="*/ 426 h 556"/>
                <a:gd name="T32" fmla="*/ 220 w 640"/>
                <a:gd name="T33" fmla="*/ 556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40" h="556">
                  <a:moveTo>
                    <a:pt x="220" y="556"/>
                  </a:moveTo>
                  <a:cubicBezTo>
                    <a:pt x="147" y="556"/>
                    <a:pt x="73" y="556"/>
                    <a:pt x="0" y="556"/>
                  </a:cubicBezTo>
                  <a:cubicBezTo>
                    <a:pt x="4" y="528"/>
                    <a:pt x="12" y="502"/>
                    <a:pt x="30" y="479"/>
                  </a:cubicBezTo>
                  <a:cubicBezTo>
                    <a:pt x="62" y="437"/>
                    <a:pt x="107" y="413"/>
                    <a:pt x="154" y="391"/>
                  </a:cubicBezTo>
                  <a:cubicBezTo>
                    <a:pt x="204" y="368"/>
                    <a:pt x="257" y="350"/>
                    <a:pt x="307" y="325"/>
                  </a:cubicBezTo>
                  <a:cubicBezTo>
                    <a:pt x="372" y="291"/>
                    <a:pt x="423" y="242"/>
                    <a:pt x="451" y="173"/>
                  </a:cubicBezTo>
                  <a:cubicBezTo>
                    <a:pt x="455" y="164"/>
                    <a:pt x="459" y="154"/>
                    <a:pt x="463" y="144"/>
                  </a:cubicBezTo>
                  <a:cubicBezTo>
                    <a:pt x="477" y="142"/>
                    <a:pt x="488" y="134"/>
                    <a:pt x="499" y="126"/>
                  </a:cubicBezTo>
                  <a:cubicBezTo>
                    <a:pt x="527" y="107"/>
                    <a:pt x="555" y="87"/>
                    <a:pt x="582" y="67"/>
                  </a:cubicBezTo>
                  <a:cubicBezTo>
                    <a:pt x="606" y="49"/>
                    <a:pt x="640" y="39"/>
                    <a:pt x="640" y="0"/>
                  </a:cubicBezTo>
                  <a:cubicBezTo>
                    <a:pt x="640" y="78"/>
                    <a:pt x="640" y="155"/>
                    <a:pt x="640" y="232"/>
                  </a:cubicBezTo>
                  <a:cubicBezTo>
                    <a:pt x="632" y="231"/>
                    <a:pt x="626" y="235"/>
                    <a:pt x="619" y="239"/>
                  </a:cubicBezTo>
                  <a:cubicBezTo>
                    <a:pt x="597" y="250"/>
                    <a:pt x="574" y="258"/>
                    <a:pt x="551" y="265"/>
                  </a:cubicBezTo>
                  <a:cubicBezTo>
                    <a:pt x="510" y="277"/>
                    <a:pt x="467" y="279"/>
                    <a:pt x="426" y="288"/>
                  </a:cubicBezTo>
                  <a:cubicBezTo>
                    <a:pt x="372" y="300"/>
                    <a:pt x="324" y="322"/>
                    <a:pt x="292" y="370"/>
                  </a:cubicBezTo>
                  <a:cubicBezTo>
                    <a:pt x="281" y="387"/>
                    <a:pt x="276" y="407"/>
                    <a:pt x="268" y="426"/>
                  </a:cubicBezTo>
                  <a:cubicBezTo>
                    <a:pt x="249" y="468"/>
                    <a:pt x="239" y="514"/>
                    <a:pt x="220" y="556"/>
                  </a:cubicBezTo>
                  <a:close/>
                </a:path>
              </a:pathLst>
            </a:custGeom>
            <a:solidFill>
              <a:srgbClr val="EDBC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1" name="Freeform 6">
              <a:extLst>
                <a:ext uri="{FF2B5EF4-FFF2-40B4-BE49-F238E27FC236}">
                  <a16:creationId xmlns:a16="http://schemas.microsoft.com/office/drawing/2014/main" id="{EF9D064A-D1E2-413E-A449-9707CE6E28D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189913" y="131763"/>
              <a:ext cx="954087" cy="1143000"/>
            </a:xfrm>
            <a:custGeom>
              <a:avLst/>
              <a:gdLst>
                <a:gd name="T0" fmla="*/ 559 w 736"/>
                <a:gd name="T1" fmla="*/ 304 h 716"/>
                <a:gd name="T2" fmla="*/ 547 w 736"/>
                <a:gd name="T3" fmla="*/ 333 h 716"/>
                <a:gd name="T4" fmla="*/ 403 w 736"/>
                <a:gd name="T5" fmla="*/ 485 h 716"/>
                <a:gd name="T6" fmla="*/ 250 w 736"/>
                <a:gd name="T7" fmla="*/ 551 h 716"/>
                <a:gd name="T8" fmla="*/ 126 w 736"/>
                <a:gd name="T9" fmla="*/ 639 h 716"/>
                <a:gd name="T10" fmla="*/ 96 w 736"/>
                <a:gd name="T11" fmla="*/ 716 h 716"/>
                <a:gd name="T12" fmla="*/ 0 w 736"/>
                <a:gd name="T13" fmla="*/ 716 h 716"/>
                <a:gd name="T14" fmla="*/ 30 w 736"/>
                <a:gd name="T15" fmla="*/ 680 h 716"/>
                <a:gd name="T16" fmla="*/ 94 w 736"/>
                <a:gd name="T17" fmla="*/ 615 h 716"/>
                <a:gd name="T18" fmla="*/ 128 w 736"/>
                <a:gd name="T19" fmla="*/ 571 h 716"/>
                <a:gd name="T20" fmla="*/ 220 w 736"/>
                <a:gd name="T21" fmla="*/ 542 h 716"/>
                <a:gd name="T22" fmla="*/ 412 w 736"/>
                <a:gd name="T23" fmla="*/ 338 h 716"/>
                <a:gd name="T24" fmla="*/ 431 w 736"/>
                <a:gd name="T25" fmla="*/ 276 h 716"/>
                <a:gd name="T26" fmla="*/ 436 w 736"/>
                <a:gd name="T27" fmla="*/ 277 h 716"/>
                <a:gd name="T28" fmla="*/ 509 w 736"/>
                <a:gd name="T29" fmla="*/ 209 h 716"/>
                <a:gd name="T30" fmla="*/ 651 w 736"/>
                <a:gd name="T31" fmla="*/ 71 h 716"/>
                <a:gd name="T32" fmla="*/ 716 w 736"/>
                <a:gd name="T33" fmla="*/ 7 h 716"/>
                <a:gd name="T34" fmla="*/ 736 w 736"/>
                <a:gd name="T35" fmla="*/ 0 h 716"/>
                <a:gd name="T36" fmla="*/ 736 w 736"/>
                <a:gd name="T37" fmla="*/ 96 h 716"/>
                <a:gd name="T38" fmla="*/ 719 w 736"/>
                <a:gd name="T39" fmla="*/ 108 h 716"/>
                <a:gd name="T40" fmla="*/ 720 w 736"/>
                <a:gd name="T41" fmla="*/ 108 h 716"/>
                <a:gd name="T42" fmla="*/ 680 w 736"/>
                <a:gd name="T43" fmla="*/ 132 h 716"/>
                <a:gd name="T44" fmla="*/ 680 w 736"/>
                <a:gd name="T45" fmla="*/ 132 h 716"/>
                <a:gd name="T46" fmla="*/ 671 w 736"/>
                <a:gd name="T47" fmla="*/ 140 h 716"/>
                <a:gd name="T48" fmla="*/ 672 w 736"/>
                <a:gd name="T49" fmla="*/ 140 h 716"/>
                <a:gd name="T50" fmla="*/ 664 w 736"/>
                <a:gd name="T51" fmla="*/ 145 h 716"/>
                <a:gd name="T52" fmla="*/ 559 w 736"/>
                <a:gd name="T53" fmla="*/ 304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6" h="716">
                  <a:moveTo>
                    <a:pt x="559" y="304"/>
                  </a:moveTo>
                  <a:cubicBezTo>
                    <a:pt x="555" y="314"/>
                    <a:pt x="551" y="324"/>
                    <a:pt x="547" y="333"/>
                  </a:cubicBezTo>
                  <a:cubicBezTo>
                    <a:pt x="519" y="402"/>
                    <a:pt x="468" y="451"/>
                    <a:pt x="403" y="485"/>
                  </a:cubicBezTo>
                  <a:cubicBezTo>
                    <a:pt x="353" y="510"/>
                    <a:pt x="300" y="528"/>
                    <a:pt x="250" y="551"/>
                  </a:cubicBezTo>
                  <a:cubicBezTo>
                    <a:pt x="203" y="573"/>
                    <a:pt x="158" y="597"/>
                    <a:pt x="126" y="639"/>
                  </a:cubicBezTo>
                  <a:cubicBezTo>
                    <a:pt x="108" y="662"/>
                    <a:pt x="100" y="688"/>
                    <a:pt x="96" y="716"/>
                  </a:cubicBezTo>
                  <a:cubicBezTo>
                    <a:pt x="64" y="716"/>
                    <a:pt x="32" y="716"/>
                    <a:pt x="0" y="716"/>
                  </a:cubicBezTo>
                  <a:cubicBezTo>
                    <a:pt x="3" y="698"/>
                    <a:pt x="20" y="692"/>
                    <a:pt x="30" y="680"/>
                  </a:cubicBezTo>
                  <a:cubicBezTo>
                    <a:pt x="49" y="657"/>
                    <a:pt x="71" y="635"/>
                    <a:pt x="94" y="615"/>
                  </a:cubicBezTo>
                  <a:cubicBezTo>
                    <a:pt x="107" y="603"/>
                    <a:pt x="127" y="594"/>
                    <a:pt x="128" y="571"/>
                  </a:cubicBezTo>
                  <a:cubicBezTo>
                    <a:pt x="159" y="561"/>
                    <a:pt x="190" y="552"/>
                    <a:pt x="220" y="542"/>
                  </a:cubicBezTo>
                  <a:cubicBezTo>
                    <a:pt x="320" y="507"/>
                    <a:pt x="380" y="436"/>
                    <a:pt x="412" y="338"/>
                  </a:cubicBezTo>
                  <a:cubicBezTo>
                    <a:pt x="418" y="317"/>
                    <a:pt x="425" y="296"/>
                    <a:pt x="431" y="276"/>
                  </a:cubicBezTo>
                  <a:cubicBezTo>
                    <a:pt x="433" y="276"/>
                    <a:pt x="436" y="278"/>
                    <a:pt x="436" y="277"/>
                  </a:cubicBezTo>
                  <a:cubicBezTo>
                    <a:pt x="461" y="255"/>
                    <a:pt x="485" y="232"/>
                    <a:pt x="509" y="209"/>
                  </a:cubicBezTo>
                  <a:cubicBezTo>
                    <a:pt x="556" y="163"/>
                    <a:pt x="605" y="118"/>
                    <a:pt x="651" y="71"/>
                  </a:cubicBezTo>
                  <a:cubicBezTo>
                    <a:pt x="672" y="49"/>
                    <a:pt x="697" y="30"/>
                    <a:pt x="716" y="7"/>
                  </a:cubicBezTo>
                  <a:cubicBezTo>
                    <a:pt x="721" y="0"/>
                    <a:pt x="728" y="0"/>
                    <a:pt x="736" y="0"/>
                  </a:cubicBezTo>
                  <a:cubicBezTo>
                    <a:pt x="736" y="32"/>
                    <a:pt x="736" y="64"/>
                    <a:pt x="736" y="96"/>
                  </a:cubicBezTo>
                  <a:cubicBezTo>
                    <a:pt x="729" y="99"/>
                    <a:pt x="722" y="100"/>
                    <a:pt x="719" y="108"/>
                  </a:cubicBezTo>
                  <a:cubicBezTo>
                    <a:pt x="720" y="108"/>
                    <a:pt x="720" y="108"/>
                    <a:pt x="720" y="108"/>
                  </a:cubicBezTo>
                  <a:cubicBezTo>
                    <a:pt x="703" y="111"/>
                    <a:pt x="692" y="122"/>
                    <a:pt x="680" y="132"/>
                  </a:cubicBezTo>
                  <a:cubicBezTo>
                    <a:pt x="680" y="132"/>
                    <a:pt x="680" y="132"/>
                    <a:pt x="680" y="132"/>
                  </a:cubicBezTo>
                  <a:cubicBezTo>
                    <a:pt x="676" y="134"/>
                    <a:pt x="672" y="135"/>
                    <a:pt x="671" y="140"/>
                  </a:cubicBezTo>
                  <a:cubicBezTo>
                    <a:pt x="672" y="140"/>
                    <a:pt x="672" y="140"/>
                    <a:pt x="672" y="140"/>
                  </a:cubicBezTo>
                  <a:cubicBezTo>
                    <a:pt x="668" y="140"/>
                    <a:pt x="666" y="142"/>
                    <a:pt x="664" y="145"/>
                  </a:cubicBezTo>
                  <a:cubicBezTo>
                    <a:pt x="610" y="186"/>
                    <a:pt x="579" y="241"/>
                    <a:pt x="559" y="304"/>
                  </a:cubicBezTo>
                  <a:close/>
                </a:path>
              </a:pathLst>
            </a:custGeom>
            <a:solidFill>
              <a:srgbClr val="FAD0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2" name="Freeform 7">
              <a:extLst>
                <a:ext uri="{FF2B5EF4-FFF2-40B4-BE49-F238E27FC236}">
                  <a16:creationId xmlns:a16="http://schemas.microsoft.com/office/drawing/2014/main" id="{4D2F7B9E-3168-4ADF-A16C-50D8575766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77275" y="892175"/>
              <a:ext cx="466725" cy="382588"/>
            </a:xfrm>
            <a:custGeom>
              <a:avLst/>
              <a:gdLst>
                <a:gd name="T0" fmla="*/ 360 w 360"/>
                <a:gd name="T1" fmla="*/ 0 h 240"/>
                <a:gd name="T2" fmla="*/ 360 w 360"/>
                <a:gd name="T3" fmla="*/ 228 h 240"/>
                <a:gd name="T4" fmla="*/ 348 w 360"/>
                <a:gd name="T5" fmla="*/ 240 h 240"/>
                <a:gd name="T6" fmla="*/ 0 w 360"/>
                <a:gd name="T7" fmla="*/ 240 h 240"/>
                <a:gd name="T8" fmla="*/ 152 w 360"/>
                <a:gd name="T9" fmla="*/ 80 h 240"/>
                <a:gd name="T10" fmla="*/ 302 w 360"/>
                <a:gd name="T11" fmla="*/ 31 h 240"/>
                <a:gd name="T12" fmla="*/ 360 w 360"/>
                <a:gd name="T13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0" h="240">
                  <a:moveTo>
                    <a:pt x="360" y="0"/>
                  </a:moveTo>
                  <a:cubicBezTo>
                    <a:pt x="360" y="76"/>
                    <a:pt x="360" y="152"/>
                    <a:pt x="360" y="228"/>
                  </a:cubicBezTo>
                  <a:cubicBezTo>
                    <a:pt x="360" y="238"/>
                    <a:pt x="358" y="240"/>
                    <a:pt x="348" y="240"/>
                  </a:cubicBezTo>
                  <a:cubicBezTo>
                    <a:pt x="232" y="240"/>
                    <a:pt x="116" y="240"/>
                    <a:pt x="0" y="240"/>
                  </a:cubicBezTo>
                  <a:cubicBezTo>
                    <a:pt x="15" y="162"/>
                    <a:pt x="67" y="98"/>
                    <a:pt x="152" y="80"/>
                  </a:cubicBezTo>
                  <a:cubicBezTo>
                    <a:pt x="204" y="70"/>
                    <a:pt x="256" y="58"/>
                    <a:pt x="302" y="31"/>
                  </a:cubicBezTo>
                  <a:cubicBezTo>
                    <a:pt x="321" y="20"/>
                    <a:pt x="341" y="10"/>
                    <a:pt x="360" y="0"/>
                  </a:cubicBezTo>
                  <a:close/>
                </a:path>
              </a:pathLst>
            </a:custGeom>
            <a:solidFill>
              <a:srgbClr val="5A38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3" name="Freeform 8">
              <a:extLst>
                <a:ext uri="{FF2B5EF4-FFF2-40B4-BE49-F238E27FC236}">
                  <a16:creationId xmlns:a16="http://schemas.microsoft.com/office/drawing/2014/main" id="{C272BB94-6483-4007-9272-333A8149B4A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599488" y="755650"/>
              <a:ext cx="544512" cy="519113"/>
            </a:xfrm>
            <a:custGeom>
              <a:avLst/>
              <a:gdLst>
                <a:gd name="T0" fmla="*/ 420 w 420"/>
                <a:gd name="T1" fmla="*/ 85 h 325"/>
                <a:gd name="T2" fmla="*/ 362 w 420"/>
                <a:gd name="T3" fmla="*/ 116 h 325"/>
                <a:gd name="T4" fmla="*/ 212 w 420"/>
                <a:gd name="T5" fmla="*/ 165 h 325"/>
                <a:gd name="T6" fmla="*/ 60 w 420"/>
                <a:gd name="T7" fmla="*/ 325 h 325"/>
                <a:gd name="T8" fmla="*/ 0 w 420"/>
                <a:gd name="T9" fmla="*/ 325 h 325"/>
                <a:gd name="T10" fmla="*/ 48 w 420"/>
                <a:gd name="T11" fmla="*/ 195 h 325"/>
                <a:gd name="T12" fmla="*/ 72 w 420"/>
                <a:gd name="T13" fmla="*/ 139 h 325"/>
                <a:gd name="T14" fmla="*/ 206 w 420"/>
                <a:gd name="T15" fmla="*/ 57 h 325"/>
                <a:gd name="T16" fmla="*/ 331 w 420"/>
                <a:gd name="T17" fmla="*/ 34 h 325"/>
                <a:gd name="T18" fmla="*/ 399 w 420"/>
                <a:gd name="T19" fmla="*/ 8 h 325"/>
                <a:gd name="T20" fmla="*/ 420 w 420"/>
                <a:gd name="T21" fmla="*/ 1 h 325"/>
                <a:gd name="T22" fmla="*/ 420 w 420"/>
                <a:gd name="T23" fmla="*/ 8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0" h="325">
                  <a:moveTo>
                    <a:pt x="420" y="85"/>
                  </a:moveTo>
                  <a:cubicBezTo>
                    <a:pt x="401" y="95"/>
                    <a:pt x="381" y="105"/>
                    <a:pt x="362" y="116"/>
                  </a:cubicBezTo>
                  <a:cubicBezTo>
                    <a:pt x="316" y="143"/>
                    <a:pt x="264" y="155"/>
                    <a:pt x="212" y="165"/>
                  </a:cubicBezTo>
                  <a:cubicBezTo>
                    <a:pt x="127" y="183"/>
                    <a:pt x="75" y="247"/>
                    <a:pt x="60" y="325"/>
                  </a:cubicBezTo>
                  <a:cubicBezTo>
                    <a:pt x="40" y="325"/>
                    <a:pt x="20" y="325"/>
                    <a:pt x="0" y="325"/>
                  </a:cubicBezTo>
                  <a:cubicBezTo>
                    <a:pt x="19" y="283"/>
                    <a:pt x="29" y="237"/>
                    <a:pt x="48" y="195"/>
                  </a:cubicBezTo>
                  <a:cubicBezTo>
                    <a:pt x="56" y="176"/>
                    <a:pt x="61" y="156"/>
                    <a:pt x="72" y="139"/>
                  </a:cubicBezTo>
                  <a:cubicBezTo>
                    <a:pt x="104" y="91"/>
                    <a:pt x="152" y="69"/>
                    <a:pt x="206" y="57"/>
                  </a:cubicBezTo>
                  <a:cubicBezTo>
                    <a:pt x="247" y="48"/>
                    <a:pt x="290" y="46"/>
                    <a:pt x="331" y="34"/>
                  </a:cubicBezTo>
                  <a:cubicBezTo>
                    <a:pt x="354" y="27"/>
                    <a:pt x="377" y="19"/>
                    <a:pt x="399" y="8"/>
                  </a:cubicBezTo>
                  <a:cubicBezTo>
                    <a:pt x="406" y="4"/>
                    <a:pt x="412" y="0"/>
                    <a:pt x="420" y="1"/>
                  </a:cubicBezTo>
                  <a:cubicBezTo>
                    <a:pt x="420" y="29"/>
                    <a:pt x="420" y="57"/>
                    <a:pt x="420" y="85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4" name="Freeform 9">
              <a:extLst>
                <a:ext uri="{FF2B5EF4-FFF2-40B4-BE49-F238E27FC236}">
                  <a16:creationId xmlns:a16="http://schemas.microsoft.com/office/drawing/2014/main" id="{911D7163-0023-42C2-8F06-F4B28672CFF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48713" y="0"/>
              <a:ext cx="395287" cy="576263"/>
            </a:xfrm>
            <a:custGeom>
              <a:avLst/>
              <a:gdLst>
                <a:gd name="T0" fmla="*/ 305 w 305"/>
                <a:gd name="T1" fmla="*/ 83 h 361"/>
                <a:gd name="T2" fmla="*/ 285 w 305"/>
                <a:gd name="T3" fmla="*/ 90 h 361"/>
                <a:gd name="T4" fmla="*/ 220 w 305"/>
                <a:gd name="T5" fmla="*/ 154 h 361"/>
                <a:gd name="T6" fmla="*/ 78 w 305"/>
                <a:gd name="T7" fmla="*/ 292 h 361"/>
                <a:gd name="T8" fmla="*/ 5 w 305"/>
                <a:gd name="T9" fmla="*/ 360 h 361"/>
                <a:gd name="T10" fmla="*/ 0 w 305"/>
                <a:gd name="T11" fmla="*/ 359 h 361"/>
                <a:gd name="T12" fmla="*/ 215 w 305"/>
                <a:gd name="T13" fmla="*/ 39 h 361"/>
                <a:gd name="T14" fmla="*/ 305 w 305"/>
                <a:gd name="T15" fmla="*/ 0 h 361"/>
                <a:gd name="T16" fmla="*/ 305 w 305"/>
                <a:gd name="T17" fmla="*/ 83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5" h="361">
                  <a:moveTo>
                    <a:pt x="305" y="83"/>
                  </a:moveTo>
                  <a:cubicBezTo>
                    <a:pt x="297" y="83"/>
                    <a:pt x="290" y="83"/>
                    <a:pt x="285" y="90"/>
                  </a:cubicBezTo>
                  <a:cubicBezTo>
                    <a:pt x="266" y="113"/>
                    <a:pt x="241" y="132"/>
                    <a:pt x="220" y="154"/>
                  </a:cubicBezTo>
                  <a:cubicBezTo>
                    <a:pt x="174" y="201"/>
                    <a:pt x="125" y="246"/>
                    <a:pt x="78" y="292"/>
                  </a:cubicBezTo>
                  <a:cubicBezTo>
                    <a:pt x="54" y="315"/>
                    <a:pt x="30" y="338"/>
                    <a:pt x="5" y="360"/>
                  </a:cubicBezTo>
                  <a:cubicBezTo>
                    <a:pt x="5" y="361"/>
                    <a:pt x="2" y="359"/>
                    <a:pt x="0" y="359"/>
                  </a:cubicBezTo>
                  <a:cubicBezTo>
                    <a:pt x="27" y="222"/>
                    <a:pt x="84" y="106"/>
                    <a:pt x="215" y="39"/>
                  </a:cubicBezTo>
                  <a:cubicBezTo>
                    <a:pt x="244" y="24"/>
                    <a:pt x="272" y="6"/>
                    <a:pt x="305" y="0"/>
                  </a:cubicBezTo>
                  <a:cubicBezTo>
                    <a:pt x="305" y="27"/>
                    <a:pt x="305" y="55"/>
                    <a:pt x="305" y="83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5" name="Freeform 10">
              <a:extLst>
                <a:ext uri="{FF2B5EF4-FFF2-40B4-BE49-F238E27FC236}">
                  <a16:creationId xmlns:a16="http://schemas.microsoft.com/office/drawing/2014/main" id="{9DD1D0B7-70C6-4BF1-A0A8-407C3D1DCB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97825" y="1042988"/>
              <a:ext cx="357187" cy="231775"/>
            </a:xfrm>
            <a:custGeom>
              <a:avLst/>
              <a:gdLst>
                <a:gd name="T0" fmla="*/ 276 w 276"/>
                <a:gd name="T1" fmla="*/ 0 h 145"/>
                <a:gd name="T2" fmla="*/ 242 w 276"/>
                <a:gd name="T3" fmla="*/ 44 h 145"/>
                <a:gd name="T4" fmla="*/ 178 w 276"/>
                <a:gd name="T5" fmla="*/ 109 h 145"/>
                <a:gd name="T6" fmla="*/ 148 w 276"/>
                <a:gd name="T7" fmla="*/ 145 h 145"/>
                <a:gd name="T8" fmla="*/ 0 w 276"/>
                <a:gd name="T9" fmla="*/ 145 h 145"/>
                <a:gd name="T10" fmla="*/ 75 w 276"/>
                <a:gd name="T11" fmla="*/ 81 h 145"/>
                <a:gd name="T12" fmla="*/ 276 w 276"/>
                <a:gd name="T13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6" h="145">
                  <a:moveTo>
                    <a:pt x="276" y="0"/>
                  </a:moveTo>
                  <a:cubicBezTo>
                    <a:pt x="275" y="23"/>
                    <a:pt x="255" y="32"/>
                    <a:pt x="242" y="44"/>
                  </a:cubicBezTo>
                  <a:cubicBezTo>
                    <a:pt x="219" y="64"/>
                    <a:pt x="197" y="86"/>
                    <a:pt x="178" y="109"/>
                  </a:cubicBezTo>
                  <a:cubicBezTo>
                    <a:pt x="168" y="121"/>
                    <a:pt x="151" y="127"/>
                    <a:pt x="148" y="145"/>
                  </a:cubicBezTo>
                  <a:cubicBezTo>
                    <a:pt x="99" y="145"/>
                    <a:pt x="49" y="145"/>
                    <a:pt x="0" y="145"/>
                  </a:cubicBezTo>
                  <a:cubicBezTo>
                    <a:pt x="19" y="117"/>
                    <a:pt x="47" y="99"/>
                    <a:pt x="75" y="81"/>
                  </a:cubicBezTo>
                  <a:cubicBezTo>
                    <a:pt x="137" y="42"/>
                    <a:pt x="204" y="16"/>
                    <a:pt x="276" y="0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6" name="Freeform 11">
              <a:extLst>
                <a:ext uri="{FF2B5EF4-FFF2-40B4-BE49-F238E27FC236}">
                  <a16:creationId xmlns:a16="http://schemas.microsoft.com/office/drawing/2014/main" id="{302F4E78-5691-4A65-B8B0-72DE62FB5A9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913813" y="285750"/>
              <a:ext cx="230187" cy="331788"/>
            </a:xfrm>
            <a:custGeom>
              <a:avLst/>
              <a:gdLst>
                <a:gd name="T0" fmla="*/ 161 w 177"/>
                <a:gd name="T1" fmla="*/ 12 h 208"/>
                <a:gd name="T2" fmla="*/ 121 w 177"/>
                <a:gd name="T3" fmla="*/ 36 h 208"/>
                <a:gd name="T4" fmla="*/ 121 w 177"/>
                <a:gd name="T5" fmla="*/ 36 h 208"/>
                <a:gd name="T6" fmla="*/ 113 w 177"/>
                <a:gd name="T7" fmla="*/ 44 h 208"/>
                <a:gd name="T8" fmla="*/ 105 w 177"/>
                <a:gd name="T9" fmla="*/ 49 h 208"/>
                <a:gd name="T10" fmla="*/ 0 w 177"/>
                <a:gd name="T11" fmla="*/ 208 h 208"/>
                <a:gd name="T12" fmla="*/ 36 w 177"/>
                <a:gd name="T13" fmla="*/ 190 h 208"/>
                <a:gd name="T14" fmla="*/ 119 w 177"/>
                <a:gd name="T15" fmla="*/ 131 h 208"/>
                <a:gd name="T16" fmla="*/ 177 w 177"/>
                <a:gd name="T17" fmla="*/ 64 h 208"/>
                <a:gd name="T18" fmla="*/ 177 w 177"/>
                <a:gd name="T19" fmla="*/ 16 h 208"/>
                <a:gd name="T20" fmla="*/ 177 w 177"/>
                <a:gd name="T21" fmla="*/ 0 h 208"/>
                <a:gd name="T22" fmla="*/ 161 w 177"/>
                <a:gd name="T23" fmla="*/ 1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7" h="208">
                  <a:moveTo>
                    <a:pt x="161" y="12"/>
                  </a:moveTo>
                  <a:cubicBezTo>
                    <a:pt x="144" y="15"/>
                    <a:pt x="133" y="26"/>
                    <a:pt x="121" y="36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17" y="38"/>
                    <a:pt x="113" y="39"/>
                    <a:pt x="113" y="44"/>
                  </a:cubicBezTo>
                  <a:cubicBezTo>
                    <a:pt x="109" y="44"/>
                    <a:pt x="107" y="46"/>
                    <a:pt x="105" y="49"/>
                  </a:cubicBezTo>
                  <a:cubicBezTo>
                    <a:pt x="51" y="90"/>
                    <a:pt x="20" y="145"/>
                    <a:pt x="0" y="208"/>
                  </a:cubicBezTo>
                  <a:cubicBezTo>
                    <a:pt x="14" y="206"/>
                    <a:pt x="25" y="198"/>
                    <a:pt x="36" y="190"/>
                  </a:cubicBezTo>
                  <a:cubicBezTo>
                    <a:pt x="64" y="171"/>
                    <a:pt x="92" y="151"/>
                    <a:pt x="119" y="131"/>
                  </a:cubicBezTo>
                  <a:cubicBezTo>
                    <a:pt x="143" y="113"/>
                    <a:pt x="177" y="103"/>
                    <a:pt x="177" y="64"/>
                  </a:cubicBezTo>
                  <a:cubicBezTo>
                    <a:pt x="177" y="48"/>
                    <a:pt x="177" y="32"/>
                    <a:pt x="177" y="16"/>
                  </a:cubicBezTo>
                  <a:cubicBezTo>
                    <a:pt x="177" y="11"/>
                    <a:pt x="177" y="6"/>
                    <a:pt x="177" y="0"/>
                  </a:cubicBezTo>
                  <a:cubicBezTo>
                    <a:pt x="170" y="3"/>
                    <a:pt x="163" y="4"/>
                    <a:pt x="161" y="12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6682704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64049" y="2989637"/>
            <a:ext cx="417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64049" y="2689154"/>
            <a:ext cx="4176464" cy="276999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64049" y="1419622"/>
            <a:ext cx="41764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64049" y="1699703"/>
            <a:ext cx="43866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Get a modern PowerPoint  Presentation that is beautifully designed.  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6431119" y="3585499"/>
            <a:ext cx="485364" cy="48536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Oval 11"/>
          <p:cNvSpPr/>
          <p:nvPr/>
        </p:nvSpPr>
        <p:spPr>
          <a:xfrm>
            <a:off x="5224942" y="3585499"/>
            <a:ext cx="485364" cy="48536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ectangle 16"/>
          <p:cNvSpPr/>
          <p:nvPr/>
        </p:nvSpPr>
        <p:spPr>
          <a:xfrm rot="2700000">
            <a:off x="5376086" y="3664072"/>
            <a:ext cx="183076" cy="32822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Parallelogram 15"/>
          <p:cNvSpPr/>
          <p:nvPr/>
        </p:nvSpPr>
        <p:spPr>
          <a:xfrm rot="16200000">
            <a:off x="6540958" y="3684382"/>
            <a:ext cx="265687" cy="28759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4995095" y="4083918"/>
            <a:ext cx="9450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7637295" y="3585499"/>
            <a:ext cx="485364" cy="48536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Rectangle 9"/>
          <p:cNvSpPr/>
          <p:nvPr/>
        </p:nvSpPr>
        <p:spPr>
          <a:xfrm>
            <a:off x="7759153" y="3715078"/>
            <a:ext cx="241648" cy="22620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6201272" y="4083918"/>
            <a:ext cx="9450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407449" y="4083918"/>
            <a:ext cx="9450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8" name="Grupo 27">
            <a:extLst>
              <a:ext uri="{FF2B5EF4-FFF2-40B4-BE49-F238E27FC236}">
                <a16:creationId xmlns:a16="http://schemas.microsoft.com/office/drawing/2014/main" id="{10C57B74-CCEC-4AC8-8521-0F3D3F7CF6FC}"/>
              </a:ext>
            </a:extLst>
          </p:cNvPr>
          <p:cNvGrpSpPr/>
          <p:nvPr/>
        </p:nvGrpSpPr>
        <p:grpSpPr>
          <a:xfrm rot="14095337">
            <a:off x="141074" y="2096980"/>
            <a:ext cx="4413860" cy="1046796"/>
            <a:chOff x="204787" y="1819275"/>
            <a:chExt cx="5502276" cy="1304926"/>
          </a:xfrm>
        </p:grpSpPr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A029DBF3-FF92-474B-8276-A6712ABF76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8" y="1857375"/>
              <a:ext cx="3890963" cy="1184275"/>
            </a:xfrm>
            <a:custGeom>
              <a:avLst/>
              <a:gdLst>
                <a:gd name="T0" fmla="*/ 50 w 1032"/>
                <a:gd name="T1" fmla="*/ 225 h 312"/>
                <a:gd name="T2" fmla="*/ 17 w 1032"/>
                <a:gd name="T3" fmla="*/ 171 h 312"/>
                <a:gd name="T4" fmla="*/ 10 w 1032"/>
                <a:gd name="T5" fmla="*/ 138 h 312"/>
                <a:gd name="T6" fmla="*/ 40 w 1032"/>
                <a:gd name="T7" fmla="*/ 150 h 312"/>
                <a:gd name="T8" fmla="*/ 42 w 1032"/>
                <a:gd name="T9" fmla="*/ 151 h 312"/>
                <a:gd name="T10" fmla="*/ 102 w 1032"/>
                <a:gd name="T11" fmla="*/ 177 h 312"/>
                <a:gd name="T12" fmla="*/ 201 w 1032"/>
                <a:gd name="T13" fmla="*/ 205 h 312"/>
                <a:gd name="T14" fmla="*/ 436 w 1032"/>
                <a:gd name="T15" fmla="*/ 137 h 312"/>
                <a:gd name="T16" fmla="*/ 441 w 1032"/>
                <a:gd name="T17" fmla="*/ 129 h 312"/>
                <a:gd name="T18" fmla="*/ 514 w 1032"/>
                <a:gd name="T19" fmla="*/ 91 h 312"/>
                <a:gd name="T20" fmla="*/ 596 w 1032"/>
                <a:gd name="T21" fmla="*/ 46 h 312"/>
                <a:gd name="T22" fmla="*/ 597 w 1032"/>
                <a:gd name="T23" fmla="*/ 46 h 312"/>
                <a:gd name="T24" fmla="*/ 682 w 1032"/>
                <a:gd name="T25" fmla="*/ 14 h 312"/>
                <a:gd name="T26" fmla="*/ 693 w 1032"/>
                <a:gd name="T27" fmla="*/ 12 h 312"/>
                <a:gd name="T28" fmla="*/ 906 w 1032"/>
                <a:gd name="T29" fmla="*/ 35 h 312"/>
                <a:gd name="T30" fmla="*/ 953 w 1032"/>
                <a:gd name="T31" fmla="*/ 55 h 312"/>
                <a:gd name="T32" fmla="*/ 953 w 1032"/>
                <a:gd name="T33" fmla="*/ 55 h 312"/>
                <a:gd name="T34" fmla="*/ 985 w 1032"/>
                <a:gd name="T35" fmla="*/ 75 h 312"/>
                <a:gd name="T36" fmla="*/ 1032 w 1032"/>
                <a:gd name="T37" fmla="*/ 110 h 312"/>
                <a:gd name="T38" fmla="*/ 1030 w 1032"/>
                <a:gd name="T39" fmla="*/ 114 h 312"/>
                <a:gd name="T40" fmla="*/ 959 w 1032"/>
                <a:gd name="T41" fmla="*/ 103 h 312"/>
                <a:gd name="T42" fmla="*/ 720 w 1032"/>
                <a:gd name="T43" fmla="*/ 128 h 312"/>
                <a:gd name="T44" fmla="*/ 632 w 1032"/>
                <a:gd name="T45" fmla="*/ 160 h 312"/>
                <a:gd name="T46" fmla="*/ 618 w 1032"/>
                <a:gd name="T47" fmla="*/ 174 h 312"/>
                <a:gd name="T48" fmla="*/ 594 w 1032"/>
                <a:gd name="T49" fmla="*/ 175 h 312"/>
                <a:gd name="T50" fmla="*/ 483 w 1032"/>
                <a:gd name="T51" fmla="*/ 231 h 312"/>
                <a:gd name="T52" fmla="*/ 477 w 1032"/>
                <a:gd name="T53" fmla="*/ 242 h 312"/>
                <a:gd name="T54" fmla="*/ 404 w 1032"/>
                <a:gd name="T55" fmla="*/ 272 h 312"/>
                <a:gd name="T56" fmla="*/ 266 w 1032"/>
                <a:gd name="T57" fmla="*/ 310 h 312"/>
                <a:gd name="T58" fmla="*/ 92 w 1032"/>
                <a:gd name="T59" fmla="*/ 261 h 312"/>
                <a:gd name="T60" fmla="*/ 77 w 1032"/>
                <a:gd name="T61" fmla="*/ 253 h 312"/>
                <a:gd name="T62" fmla="*/ 50 w 1032"/>
                <a:gd name="T63" fmla="*/ 225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2" h="312">
                  <a:moveTo>
                    <a:pt x="50" y="225"/>
                  </a:moveTo>
                  <a:cubicBezTo>
                    <a:pt x="41" y="206"/>
                    <a:pt x="25" y="191"/>
                    <a:pt x="17" y="171"/>
                  </a:cubicBezTo>
                  <a:cubicBezTo>
                    <a:pt x="15" y="160"/>
                    <a:pt x="0" y="147"/>
                    <a:pt x="10" y="138"/>
                  </a:cubicBezTo>
                  <a:cubicBezTo>
                    <a:pt x="16" y="132"/>
                    <a:pt x="30" y="145"/>
                    <a:pt x="40" y="150"/>
                  </a:cubicBezTo>
                  <a:cubicBezTo>
                    <a:pt x="41" y="151"/>
                    <a:pt x="41" y="151"/>
                    <a:pt x="42" y="151"/>
                  </a:cubicBezTo>
                  <a:cubicBezTo>
                    <a:pt x="62" y="160"/>
                    <a:pt x="79" y="174"/>
                    <a:pt x="102" y="177"/>
                  </a:cubicBezTo>
                  <a:cubicBezTo>
                    <a:pt x="131" y="199"/>
                    <a:pt x="167" y="203"/>
                    <a:pt x="201" y="205"/>
                  </a:cubicBezTo>
                  <a:cubicBezTo>
                    <a:pt x="287" y="211"/>
                    <a:pt x="363" y="179"/>
                    <a:pt x="436" y="137"/>
                  </a:cubicBezTo>
                  <a:cubicBezTo>
                    <a:pt x="439" y="136"/>
                    <a:pt x="445" y="135"/>
                    <a:pt x="441" y="129"/>
                  </a:cubicBezTo>
                  <a:cubicBezTo>
                    <a:pt x="468" y="121"/>
                    <a:pt x="490" y="105"/>
                    <a:pt x="514" y="91"/>
                  </a:cubicBezTo>
                  <a:cubicBezTo>
                    <a:pt x="541" y="76"/>
                    <a:pt x="569" y="61"/>
                    <a:pt x="596" y="46"/>
                  </a:cubicBezTo>
                  <a:cubicBezTo>
                    <a:pt x="596" y="46"/>
                    <a:pt x="597" y="46"/>
                    <a:pt x="597" y="46"/>
                  </a:cubicBezTo>
                  <a:cubicBezTo>
                    <a:pt x="626" y="35"/>
                    <a:pt x="654" y="24"/>
                    <a:pt x="682" y="14"/>
                  </a:cubicBezTo>
                  <a:cubicBezTo>
                    <a:pt x="686" y="13"/>
                    <a:pt x="690" y="12"/>
                    <a:pt x="693" y="12"/>
                  </a:cubicBezTo>
                  <a:cubicBezTo>
                    <a:pt x="766" y="0"/>
                    <a:pt x="837" y="5"/>
                    <a:pt x="906" y="35"/>
                  </a:cubicBezTo>
                  <a:cubicBezTo>
                    <a:pt x="921" y="41"/>
                    <a:pt x="936" y="52"/>
                    <a:pt x="953" y="55"/>
                  </a:cubicBezTo>
                  <a:cubicBezTo>
                    <a:pt x="953" y="55"/>
                    <a:pt x="953" y="55"/>
                    <a:pt x="953" y="55"/>
                  </a:cubicBezTo>
                  <a:cubicBezTo>
                    <a:pt x="962" y="65"/>
                    <a:pt x="973" y="71"/>
                    <a:pt x="985" y="75"/>
                  </a:cubicBezTo>
                  <a:cubicBezTo>
                    <a:pt x="1001" y="87"/>
                    <a:pt x="1016" y="99"/>
                    <a:pt x="1032" y="110"/>
                  </a:cubicBezTo>
                  <a:cubicBezTo>
                    <a:pt x="1031" y="111"/>
                    <a:pt x="1031" y="113"/>
                    <a:pt x="1030" y="114"/>
                  </a:cubicBezTo>
                  <a:cubicBezTo>
                    <a:pt x="1007" y="110"/>
                    <a:pt x="983" y="106"/>
                    <a:pt x="959" y="103"/>
                  </a:cubicBezTo>
                  <a:cubicBezTo>
                    <a:pt x="878" y="92"/>
                    <a:pt x="798" y="103"/>
                    <a:pt x="720" y="128"/>
                  </a:cubicBezTo>
                  <a:cubicBezTo>
                    <a:pt x="690" y="137"/>
                    <a:pt x="662" y="149"/>
                    <a:pt x="632" y="160"/>
                  </a:cubicBezTo>
                  <a:cubicBezTo>
                    <a:pt x="626" y="162"/>
                    <a:pt x="618" y="164"/>
                    <a:pt x="618" y="174"/>
                  </a:cubicBezTo>
                  <a:cubicBezTo>
                    <a:pt x="610" y="168"/>
                    <a:pt x="602" y="171"/>
                    <a:pt x="594" y="175"/>
                  </a:cubicBezTo>
                  <a:cubicBezTo>
                    <a:pt x="557" y="194"/>
                    <a:pt x="520" y="213"/>
                    <a:pt x="483" y="231"/>
                  </a:cubicBezTo>
                  <a:cubicBezTo>
                    <a:pt x="479" y="234"/>
                    <a:pt x="472" y="235"/>
                    <a:pt x="477" y="242"/>
                  </a:cubicBezTo>
                  <a:cubicBezTo>
                    <a:pt x="450" y="245"/>
                    <a:pt x="428" y="261"/>
                    <a:pt x="404" y="272"/>
                  </a:cubicBezTo>
                  <a:cubicBezTo>
                    <a:pt x="360" y="292"/>
                    <a:pt x="315" y="309"/>
                    <a:pt x="266" y="310"/>
                  </a:cubicBezTo>
                  <a:cubicBezTo>
                    <a:pt x="203" y="312"/>
                    <a:pt x="145" y="296"/>
                    <a:pt x="92" y="261"/>
                  </a:cubicBezTo>
                  <a:cubicBezTo>
                    <a:pt x="87" y="258"/>
                    <a:pt x="83" y="254"/>
                    <a:pt x="77" y="253"/>
                  </a:cubicBezTo>
                  <a:cubicBezTo>
                    <a:pt x="74" y="238"/>
                    <a:pt x="63" y="231"/>
                    <a:pt x="50" y="225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18E62CD2-2C4D-445B-BB0B-9D4D2B1348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7025" y="2043113"/>
              <a:ext cx="2840038" cy="1081088"/>
            </a:xfrm>
            <a:custGeom>
              <a:avLst/>
              <a:gdLst>
                <a:gd name="T0" fmla="*/ 5 w 753"/>
                <a:gd name="T1" fmla="*/ 193 h 285"/>
                <a:gd name="T2" fmla="*/ 11 w 753"/>
                <a:gd name="T3" fmla="*/ 182 h 285"/>
                <a:gd name="T4" fmla="*/ 122 w 753"/>
                <a:gd name="T5" fmla="*/ 126 h 285"/>
                <a:gd name="T6" fmla="*/ 146 w 753"/>
                <a:gd name="T7" fmla="*/ 125 h 285"/>
                <a:gd name="T8" fmla="*/ 244 w 753"/>
                <a:gd name="T9" fmla="*/ 147 h 285"/>
                <a:gd name="T10" fmla="*/ 461 w 753"/>
                <a:gd name="T11" fmla="*/ 166 h 285"/>
                <a:gd name="T12" fmla="*/ 738 w 753"/>
                <a:gd name="T13" fmla="*/ 14 h 285"/>
                <a:gd name="T14" fmla="*/ 753 w 753"/>
                <a:gd name="T15" fmla="*/ 0 h 285"/>
                <a:gd name="T16" fmla="*/ 697 w 753"/>
                <a:gd name="T17" fmla="*/ 132 h 285"/>
                <a:gd name="T18" fmla="*/ 583 w 753"/>
                <a:gd name="T19" fmla="*/ 248 h 285"/>
                <a:gd name="T20" fmla="*/ 436 w 753"/>
                <a:gd name="T21" fmla="*/ 284 h 285"/>
                <a:gd name="T22" fmla="*/ 265 w 753"/>
                <a:gd name="T23" fmla="*/ 262 h 285"/>
                <a:gd name="T24" fmla="*/ 5 w 753"/>
                <a:gd name="T25" fmla="*/ 193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53" h="285">
                  <a:moveTo>
                    <a:pt x="5" y="193"/>
                  </a:moveTo>
                  <a:cubicBezTo>
                    <a:pt x="0" y="186"/>
                    <a:pt x="7" y="185"/>
                    <a:pt x="11" y="182"/>
                  </a:cubicBezTo>
                  <a:cubicBezTo>
                    <a:pt x="48" y="164"/>
                    <a:pt x="85" y="145"/>
                    <a:pt x="122" y="126"/>
                  </a:cubicBezTo>
                  <a:cubicBezTo>
                    <a:pt x="130" y="122"/>
                    <a:pt x="138" y="119"/>
                    <a:pt x="146" y="125"/>
                  </a:cubicBezTo>
                  <a:cubicBezTo>
                    <a:pt x="178" y="134"/>
                    <a:pt x="211" y="141"/>
                    <a:pt x="244" y="147"/>
                  </a:cubicBezTo>
                  <a:cubicBezTo>
                    <a:pt x="315" y="161"/>
                    <a:pt x="387" y="172"/>
                    <a:pt x="461" y="166"/>
                  </a:cubicBezTo>
                  <a:cubicBezTo>
                    <a:pt x="577" y="157"/>
                    <a:pt x="665" y="99"/>
                    <a:pt x="738" y="14"/>
                  </a:cubicBezTo>
                  <a:cubicBezTo>
                    <a:pt x="742" y="9"/>
                    <a:pt x="744" y="2"/>
                    <a:pt x="753" y="0"/>
                  </a:cubicBezTo>
                  <a:cubicBezTo>
                    <a:pt x="740" y="47"/>
                    <a:pt x="722" y="91"/>
                    <a:pt x="697" y="132"/>
                  </a:cubicBezTo>
                  <a:cubicBezTo>
                    <a:pt x="668" y="179"/>
                    <a:pt x="633" y="221"/>
                    <a:pt x="583" y="248"/>
                  </a:cubicBezTo>
                  <a:cubicBezTo>
                    <a:pt x="537" y="272"/>
                    <a:pt x="488" y="283"/>
                    <a:pt x="436" y="284"/>
                  </a:cubicBezTo>
                  <a:cubicBezTo>
                    <a:pt x="378" y="285"/>
                    <a:pt x="321" y="275"/>
                    <a:pt x="265" y="262"/>
                  </a:cubicBezTo>
                  <a:cubicBezTo>
                    <a:pt x="177" y="242"/>
                    <a:pt x="92" y="216"/>
                    <a:pt x="5" y="193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5" name="Freeform 8">
              <a:extLst>
                <a:ext uri="{FF2B5EF4-FFF2-40B4-BE49-F238E27FC236}">
                  <a16:creationId xmlns:a16="http://schemas.microsoft.com/office/drawing/2014/main" id="{9E5720C9-3D02-4574-8081-E15E61C705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787" y="1819275"/>
              <a:ext cx="2568575" cy="1181100"/>
            </a:xfrm>
            <a:custGeom>
              <a:avLst/>
              <a:gdLst>
                <a:gd name="T0" fmla="*/ 276 w 681"/>
                <a:gd name="T1" fmla="*/ 161 h 311"/>
                <a:gd name="T2" fmla="*/ 274 w 681"/>
                <a:gd name="T3" fmla="*/ 160 h 311"/>
                <a:gd name="T4" fmla="*/ 244 w 681"/>
                <a:gd name="T5" fmla="*/ 148 h 311"/>
                <a:gd name="T6" fmla="*/ 251 w 681"/>
                <a:gd name="T7" fmla="*/ 181 h 311"/>
                <a:gd name="T8" fmla="*/ 204 w 681"/>
                <a:gd name="T9" fmla="*/ 213 h 311"/>
                <a:gd name="T10" fmla="*/ 127 w 681"/>
                <a:gd name="T11" fmla="*/ 278 h 311"/>
                <a:gd name="T12" fmla="*/ 124 w 681"/>
                <a:gd name="T13" fmla="*/ 284 h 311"/>
                <a:gd name="T14" fmla="*/ 124 w 681"/>
                <a:gd name="T15" fmla="*/ 284 h 311"/>
                <a:gd name="T16" fmla="*/ 83 w 681"/>
                <a:gd name="T17" fmla="*/ 304 h 311"/>
                <a:gd name="T18" fmla="*/ 24 w 681"/>
                <a:gd name="T19" fmla="*/ 306 h 311"/>
                <a:gd name="T20" fmla="*/ 12 w 681"/>
                <a:gd name="T21" fmla="*/ 305 h 311"/>
                <a:gd name="T22" fmla="*/ 18 w 681"/>
                <a:gd name="T23" fmla="*/ 292 h 311"/>
                <a:gd name="T24" fmla="*/ 68 w 681"/>
                <a:gd name="T25" fmla="*/ 261 h 311"/>
                <a:gd name="T26" fmla="*/ 110 w 681"/>
                <a:gd name="T27" fmla="*/ 223 h 311"/>
                <a:gd name="T28" fmla="*/ 268 w 681"/>
                <a:gd name="T29" fmla="*/ 71 h 311"/>
                <a:gd name="T30" fmla="*/ 503 w 681"/>
                <a:gd name="T31" fmla="*/ 15 h 311"/>
                <a:gd name="T32" fmla="*/ 664 w 681"/>
                <a:gd name="T33" fmla="*/ 70 h 311"/>
                <a:gd name="T34" fmla="*/ 681 w 681"/>
                <a:gd name="T35" fmla="*/ 85 h 311"/>
                <a:gd name="T36" fmla="*/ 632 w 681"/>
                <a:gd name="T37" fmla="*/ 80 h 311"/>
                <a:gd name="T38" fmla="*/ 394 w 681"/>
                <a:gd name="T39" fmla="*/ 93 h 311"/>
                <a:gd name="T40" fmla="*/ 281 w 681"/>
                <a:gd name="T41" fmla="*/ 150 h 311"/>
                <a:gd name="T42" fmla="*/ 276 w 681"/>
                <a:gd name="T43" fmla="*/ 161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1" h="311">
                  <a:moveTo>
                    <a:pt x="276" y="161"/>
                  </a:moveTo>
                  <a:cubicBezTo>
                    <a:pt x="275" y="161"/>
                    <a:pt x="275" y="161"/>
                    <a:pt x="274" y="160"/>
                  </a:cubicBezTo>
                  <a:cubicBezTo>
                    <a:pt x="264" y="155"/>
                    <a:pt x="250" y="142"/>
                    <a:pt x="244" y="148"/>
                  </a:cubicBezTo>
                  <a:cubicBezTo>
                    <a:pt x="234" y="157"/>
                    <a:pt x="249" y="170"/>
                    <a:pt x="251" y="181"/>
                  </a:cubicBezTo>
                  <a:cubicBezTo>
                    <a:pt x="229" y="182"/>
                    <a:pt x="217" y="200"/>
                    <a:pt x="204" y="213"/>
                  </a:cubicBezTo>
                  <a:cubicBezTo>
                    <a:pt x="179" y="235"/>
                    <a:pt x="153" y="256"/>
                    <a:pt x="127" y="278"/>
                  </a:cubicBezTo>
                  <a:cubicBezTo>
                    <a:pt x="125" y="279"/>
                    <a:pt x="125" y="282"/>
                    <a:pt x="124" y="284"/>
                  </a:cubicBezTo>
                  <a:cubicBezTo>
                    <a:pt x="124" y="284"/>
                    <a:pt x="124" y="284"/>
                    <a:pt x="124" y="284"/>
                  </a:cubicBezTo>
                  <a:cubicBezTo>
                    <a:pt x="108" y="286"/>
                    <a:pt x="95" y="293"/>
                    <a:pt x="83" y="304"/>
                  </a:cubicBezTo>
                  <a:cubicBezTo>
                    <a:pt x="64" y="311"/>
                    <a:pt x="44" y="308"/>
                    <a:pt x="24" y="306"/>
                  </a:cubicBezTo>
                  <a:cubicBezTo>
                    <a:pt x="20" y="306"/>
                    <a:pt x="16" y="305"/>
                    <a:pt x="12" y="305"/>
                  </a:cubicBezTo>
                  <a:cubicBezTo>
                    <a:pt x="0" y="294"/>
                    <a:pt x="14" y="293"/>
                    <a:pt x="18" y="292"/>
                  </a:cubicBezTo>
                  <a:cubicBezTo>
                    <a:pt x="38" y="287"/>
                    <a:pt x="53" y="274"/>
                    <a:pt x="68" y="261"/>
                  </a:cubicBezTo>
                  <a:cubicBezTo>
                    <a:pt x="86" y="253"/>
                    <a:pt x="98" y="237"/>
                    <a:pt x="110" y="223"/>
                  </a:cubicBezTo>
                  <a:cubicBezTo>
                    <a:pt x="159" y="168"/>
                    <a:pt x="207" y="113"/>
                    <a:pt x="268" y="71"/>
                  </a:cubicBezTo>
                  <a:cubicBezTo>
                    <a:pt x="339" y="24"/>
                    <a:pt x="415" y="0"/>
                    <a:pt x="503" y="15"/>
                  </a:cubicBezTo>
                  <a:cubicBezTo>
                    <a:pt x="561" y="24"/>
                    <a:pt x="612" y="48"/>
                    <a:pt x="664" y="70"/>
                  </a:cubicBezTo>
                  <a:cubicBezTo>
                    <a:pt x="670" y="73"/>
                    <a:pt x="676" y="77"/>
                    <a:pt x="681" y="85"/>
                  </a:cubicBezTo>
                  <a:cubicBezTo>
                    <a:pt x="664" y="83"/>
                    <a:pt x="648" y="83"/>
                    <a:pt x="632" y="80"/>
                  </a:cubicBezTo>
                  <a:cubicBezTo>
                    <a:pt x="552" y="65"/>
                    <a:pt x="472" y="70"/>
                    <a:pt x="394" y="93"/>
                  </a:cubicBezTo>
                  <a:cubicBezTo>
                    <a:pt x="353" y="105"/>
                    <a:pt x="317" y="127"/>
                    <a:pt x="281" y="150"/>
                  </a:cubicBezTo>
                  <a:cubicBezTo>
                    <a:pt x="277" y="153"/>
                    <a:pt x="276" y="156"/>
                    <a:pt x="276" y="161"/>
                  </a:cubicBezTo>
                  <a:close/>
                </a:path>
              </a:pathLst>
            </a:custGeom>
            <a:solidFill>
              <a:srgbClr val="FAD0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2BA494D0-E64A-4934-9AF1-ECBA21BCE6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1613" y="2225675"/>
              <a:ext cx="1293813" cy="431800"/>
            </a:xfrm>
            <a:custGeom>
              <a:avLst/>
              <a:gdLst>
                <a:gd name="T0" fmla="*/ 339 w 343"/>
                <a:gd name="T1" fmla="*/ 32 h 114"/>
                <a:gd name="T2" fmla="*/ 334 w 343"/>
                <a:gd name="T3" fmla="*/ 40 h 114"/>
                <a:gd name="T4" fmla="*/ 99 w 343"/>
                <a:gd name="T5" fmla="*/ 108 h 114"/>
                <a:gd name="T6" fmla="*/ 0 w 343"/>
                <a:gd name="T7" fmla="*/ 80 h 114"/>
                <a:gd name="T8" fmla="*/ 339 w 343"/>
                <a:gd name="T9" fmla="*/ 32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3" h="114">
                  <a:moveTo>
                    <a:pt x="339" y="32"/>
                  </a:moveTo>
                  <a:cubicBezTo>
                    <a:pt x="343" y="38"/>
                    <a:pt x="337" y="39"/>
                    <a:pt x="334" y="40"/>
                  </a:cubicBezTo>
                  <a:cubicBezTo>
                    <a:pt x="261" y="82"/>
                    <a:pt x="185" y="114"/>
                    <a:pt x="99" y="108"/>
                  </a:cubicBezTo>
                  <a:cubicBezTo>
                    <a:pt x="65" y="106"/>
                    <a:pt x="29" y="102"/>
                    <a:pt x="0" y="80"/>
                  </a:cubicBezTo>
                  <a:cubicBezTo>
                    <a:pt x="104" y="5"/>
                    <a:pt x="219" y="0"/>
                    <a:pt x="339" y="32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7" name="Freeform 10">
              <a:extLst>
                <a:ext uri="{FF2B5EF4-FFF2-40B4-BE49-F238E27FC236}">
                  <a16:creationId xmlns:a16="http://schemas.microsoft.com/office/drawing/2014/main" id="{8244815E-CD5E-4A99-BA80-D9446F7604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5050" y="2711450"/>
              <a:ext cx="342900" cy="357188"/>
            </a:xfrm>
            <a:custGeom>
              <a:avLst/>
              <a:gdLst>
                <a:gd name="T0" fmla="*/ 64 w 91"/>
                <a:gd name="T1" fmla="*/ 0 h 94"/>
                <a:gd name="T2" fmla="*/ 91 w 91"/>
                <a:gd name="T3" fmla="*/ 28 h 94"/>
                <a:gd name="T4" fmla="*/ 71 w 91"/>
                <a:gd name="T5" fmla="*/ 41 h 94"/>
                <a:gd name="T6" fmla="*/ 16 w 91"/>
                <a:gd name="T7" fmla="*/ 82 h 94"/>
                <a:gd name="T8" fmla="*/ 5 w 91"/>
                <a:gd name="T9" fmla="*/ 88 h 94"/>
                <a:gd name="T10" fmla="*/ 7 w 91"/>
                <a:gd name="T11" fmla="*/ 76 h 94"/>
                <a:gd name="T12" fmla="*/ 64 w 91"/>
                <a:gd name="T13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1" h="94">
                  <a:moveTo>
                    <a:pt x="64" y="0"/>
                  </a:moveTo>
                  <a:cubicBezTo>
                    <a:pt x="77" y="6"/>
                    <a:pt x="88" y="13"/>
                    <a:pt x="91" y="28"/>
                  </a:cubicBezTo>
                  <a:cubicBezTo>
                    <a:pt x="84" y="32"/>
                    <a:pt x="78" y="37"/>
                    <a:pt x="71" y="41"/>
                  </a:cubicBezTo>
                  <a:cubicBezTo>
                    <a:pt x="51" y="52"/>
                    <a:pt x="31" y="64"/>
                    <a:pt x="16" y="82"/>
                  </a:cubicBezTo>
                  <a:cubicBezTo>
                    <a:pt x="10" y="81"/>
                    <a:pt x="12" y="94"/>
                    <a:pt x="5" y="88"/>
                  </a:cubicBezTo>
                  <a:cubicBezTo>
                    <a:pt x="0" y="85"/>
                    <a:pt x="5" y="80"/>
                    <a:pt x="7" y="76"/>
                  </a:cubicBezTo>
                  <a:cubicBezTo>
                    <a:pt x="24" y="49"/>
                    <a:pt x="43" y="24"/>
                    <a:pt x="64" y="0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1505069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494677" y="3157869"/>
            <a:ext cx="1711655" cy="1985631"/>
            <a:chOff x="1494677" y="3157869"/>
            <a:chExt cx="1711655" cy="1985631"/>
          </a:xfrm>
          <a:solidFill>
            <a:schemeClr val="accent1"/>
          </a:solidFill>
        </p:grpSpPr>
        <p:grpSp>
          <p:nvGrpSpPr>
            <p:cNvPr id="5" name="Group 4"/>
            <p:cNvGrpSpPr/>
            <p:nvPr/>
          </p:nvGrpSpPr>
          <p:grpSpPr>
            <a:xfrm>
              <a:off x="1494677" y="3328917"/>
              <a:ext cx="1711655" cy="576414"/>
              <a:chOff x="1710701" y="3328917"/>
              <a:chExt cx="1711655" cy="576414"/>
            </a:xfrm>
            <a:grpFill/>
          </p:grpSpPr>
          <p:sp>
            <p:nvSpPr>
              <p:cNvPr id="6" name="Isosceles Triangle 6"/>
              <p:cNvSpPr/>
              <p:nvPr/>
            </p:nvSpPr>
            <p:spPr>
              <a:xfrm rot="18454893">
                <a:off x="2095991" y="2943627"/>
                <a:ext cx="217714" cy="988293"/>
              </a:xfrm>
              <a:custGeom>
                <a:avLst/>
                <a:gdLst>
                  <a:gd name="connsiteX0" fmla="*/ 0 w 191312"/>
                  <a:gd name="connsiteY0" fmla="*/ 914400 h 914400"/>
                  <a:gd name="connsiteX1" fmla="*/ 95656 w 191312"/>
                  <a:gd name="connsiteY1" fmla="*/ 0 h 914400"/>
                  <a:gd name="connsiteX2" fmla="*/ 191312 w 191312"/>
                  <a:gd name="connsiteY2" fmla="*/ 914400 h 914400"/>
                  <a:gd name="connsiteX3" fmla="*/ 0 w 191312"/>
                  <a:gd name="connsiteY3" fmla="*/ 914400 h 914400"/>
                  <a:gd name="connsiteX0" fmla="*/ 0 w 212047"/>
                  <a:gd name="connsiteY0" fmla="*/ 957191 h 957191"/>
                  <a:gd name="connsiteX1" fmla="*/ 116391 w 212047"/>
                  <a:gd name="connsiteY1" fmla="*/ 0 h 957191"/>
                  <a:gd name="connsiteX2" fmla="*/ 212047 w 212047"/>
                  <a:gd name="connsiteY2" fmla="*/ 914400 h 957191"/>
                  <a:gd name="connsiteX3" fmla="*/ 0 w 212047"/>
                  <a:gd name="connsiteY3" fmla="*/ 957191 h 957191"/>
                  <a:gd name="connsiteX0" fmla="*/ 0 w 212047"/>
                  <a:gd name="connsiteY0" fmla="*/ 957191 h 957191"/>
                  <a:gd name="connsiteX1" fmla="*/ 116391 w 212047"/>
                  <a:gd name="connsiteY1" fmla="*/ 0 h 957191"/>
                  <a:gd name="connsiteX2" fmla="*/ 212047 w 212047"/>
                  <a:gd name="connsiteY2" fmla="*/ 914400 h 957191"/>
                  <a:gd name="connsiteX3" fmla="*/ 0 w 212047"/>
                  <a:gd name="connsiteY3" fmla="*/ 957191 h 957191"/>
                  <a:gd name="connsiteX0" fmla="*/ 0 w 217597"/>
                  <a:gd name="connsiteY0" fmla="*/ 957191 h 957191"/>
                  <a:gd name="connsiteX1" fmla="*/ 116391 w 217597"/>
                  <a:gd name="connsiteY1" fmla="*/ 0 h 957191"/>
                  <a:gd name="connsiteX2" fmla="*/ 212047 w 217597"/>
                  <a:gd name="connsiteY2" fmla="*/ 914400 h 957191"/>
                  <a:gd name="connsiteX3" fmla="*/ 0 w 217597"/>
                  <a:gd name="connsiteY3" fmla="*/ 957191 h 957191"/>
                  <a:gd name="connsiteX0" fmla="*/ 0 w 223706"/>
                  <a:gd name="connsiteY0" fmla="*/ 957191 h 957191"/>
                  <a:gd name="connsiteX1" fmla="*/ 116391 w 223706"/>
                  <a:gd name="connsiteY1" fmla="*/ 0 h 957191"/>
                  <a:gd name="connsiteX2" fmla="*/ 212047 w 223706"/>
                  <a:gd name="connsiteY2" fmla="*/ 914400 h 957191"/>
                  <a:gd name="connsiteX3" fmla="*/ 0 w 223706"/>
                  <a:gd name="connsiteY3" fmla="*/ 957191 h 957191"/>
                  <a:gd name="connsiteX0" fmla="*/ 0 w 223706"/>
                  <a:gd name="connsiteY0" fmla="*/ 957191 h 957191"/>
                  <a:gd name="connsiteX1" fmla="*/ 116391 w 223706"/>
                  <a:gd name="connsiteY1" fmla="*/ 0 h 957191"/>
                  <a:gd name="connsiteX2" fmla="*/ 212047 w 223706"/>
                  <a:gd name="connsiteY2" fmla="*/ 914400 h 957191"/>
                  <a:gd name="connsiteX3" fmla="*/ 0 w 223706"/>
                  <a:gd name="connsiteY3" fmla="*/ 957191 h 957191"/>
                  <a:gd name="connsiteX0" fmla="*/ 0 w 217714"/>
                  <a:gd name="connsiteY0" fmla="*/ 988293 h 988293"/>
                  <a:gd name="connsiteX1" fmla="*/ 52204 w 217714"/>
                  <a:gd name="connsiteY1" fmla="*/ 0 h 988293"/>
                  <a:gd name="connsiteX2" fmla="*/ 212047 w 217714"/>
                  <a:gd name="connsiteY2" fmla="*/ 945502 h 988293"/>
                  <a:gd name="connsiteX3" fmla="*/ 0 w 217714"/>
                  <a:gd name="connsiteY3" fmla="*/ 988293 h 988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7714" h="988293">
                    <a:moveTo>
                      <a:pt x="0" y="988293"/>
                    </a:moveTo>
                    <a:cubicBezTo>
                      <a:pt x="139291" y="712641"/>
                      <a:pt x="32862" y="344342"/>
                      <a:pt x="52204" y="0"/>
                    </a:cubicBezTo>
                    <a:cubicBezTo>
                      <a:pt x="154101" y="291170"/>
                      <a:pt x="241087" y="580398"/>
                      <a:pt x="212047" y="945502"/>
                    </a:cubicBezTo>
                    <a:lnTo>
                      <a:pt x="0" y="98829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" name="Isosceles Triangle 8"/>
              <p:cNvSpPr/>
              <p:nvPr/>
            </p:nvSpPr>
            <p:spPr>
              <a:xfrm rot="3285420">
                <a:off x="2823153" y="3306127"/>
                <a:ext cx="285516" cy="912891"/>
              </a:xfrm>
              <a:custGeom>
                <a:avLst/>
                <a:gdLst>
                  <a:gd name="connsiteX0" fmla="*/ 0 w 151940"/>
                  <a:gd name="connsiteY0" fmla="*/ 914400 h 914400"/>
                  <a:gd name="connsiteX1" fmla="*/ 75970 w 151940"/>
                  <a:gd name="connsiteY1" fmla="*/ 0 h 914400"/>
                  <a:gd name="connsiteX2" fmla="*/ 151940 w 151940"/>
                  <a:gd name="connsiteY2" fmla="*/ 914400 h 914400"/>
                  <a:gd name="connsiteX3" fmla="*/ 0 w 151940"/>
                  <a:gd name="connsiteY3" fmla="*/ 914400 h 914400"/>
                  <a:gd name="connsiteX0" fmla="*/ 81911 w 233851"/>
                  <a:gd name="connsiteY0" fmla="*/ 914400 h 914400"/>
                  <a:gd name="connsiteX1" fmla="*/ 157881 w 233851"/>
                  <a:gd name="connsiteY1" fmla="*/ 0 h 914400"/>
                  <a:gd name="connsiteX2" fmla="*/ 233851 w 233851"/>
                  <a:gd name="connsiteY2" fmla="*/ 914400 h 914400"/>
                  <a:gd name="connsiteX3" fmla="*/ 81911 w 233851"/>
                  <a:gd name="connsiteY3" fmla="*/ 914400 h 914400"/>
                  <a:gd name="connsiteX0" fmla="*/ 141034 w 292974"/>
                  <a:gd name="connsiteY0" fmla="*/ 914400 h 914400"/>
                  <a:gd name="connsiteX1" fmla="*/ 217004 w 292974"/>
                  <a:gd name="connsiteY1" fmla="*/ 0 h 914400"/>
                  <a:gd name="connsiteX2" fmla="*/ 292974 w 292974"/>
                  <a:gd name="connsiteY2" fmla="*/ 914400 h 914400"/>
                  <a:gd name="connsiteX3" fmla="*/ 141034 w 292974"/>
                  <a:gd name="connsiteY3" fmla="*/ 914400 h 914400"/>
                  <a:gd name="connsiteX0" fmla="*/ 170156 w 268955"/>
                  <a:gd name="connsiteY0" fmla="*/ 912891 h 914400"/>
                  <a:gd name="connsiteX1" fmla="*/ 192985 w 268955"/>
                  <a:gd name="connsiteY1" fmla="*/ 0 h 914400"/>
                  <a:gd name="connsiteX2" fmla="*/ 268955 w 268955"/>
                  <a:gd name="connsiteY2" fmla="*/ 914400 h 914400"/>
                  <a:gd name="connsiteX3" fmla="*/ 170156 w 268955"/>
                  <a:gd name="connsiteY3" fmla="*/ 912891 h 914400"/>
                  <a:gd name="connsiteX0" fmla="*/ 109034 w 207833"/>
                  <a:gd name="connsiteY0" fmla="*/ 912891 h 914400"/>
                  <a:gd name="connsiteX1" fmla="*/ 131863 w 207833"/>
                  <a:gd name="connsiteY1" fmla="*/ 0 h 914400"/>
                  <a:gd name="connsiteX2" fmla="*/ 207833 w 207833"/>
                  <a:gd name="connsiteY2" fmla="*/ 914400 h 914400"/>
                  <a:gd name="connsiteX3" fmla="*/ 109034 w 207833"/>
                  <a:gd name="connsiteY3" fmla="*/ 912891 h 914400"/>
                  <a:gd name="connsiteX0" fmla="*/ 109034 w 207833"/>
                  <a:gd name="connsiteY0" fmla="*/ 912891 h 914400"/>
                  <a:gd name="connsiteX1" fmla="*/ 131863 w 207833"/>
                  <a:gd name="connsiteY1" fmla="*/ 0 h 914400"/>
                  <a:gd name="connsiteX2" fmla="*/ 207833 w 207833"/>
                  <a:gd name="connsiteY2" fmla="*/ 914400 h 914400"/>
                  <a:gd name="connsiteX3" fmla="*/ 109034 w 207833"/>
                  <a:gd name="connsiteY3" fmla="*/ 912891 h 914400"/>
                  <a:gd name="connsiteX0" fmla="*/ 109034 w 207833"/>
                  <a:gd name="connsiteY0" fmla="*/ 912891 h 914400"/>
                  <a:gd name="connsiteX1" fmla="*/ 131863 w 207833"/>
                  <a:gd name="connsiteY1" fmla="*/ 0 h 914400"/>
                  <a:gd name="connsiteX2" fmla="*/ 207833 w 207833"/>
                  <a:gd name="connsiteY2" fmla="*/ 914400 h 914400"/>
                  <a:gd name="connsiteX3" fmla="*/ 109034 w 207833"/>
                  <a:gd name="connsiteY3" fmla="*/ 912891 h 914400"/>
                  <a:gd name="connsiteX0" fmla="*/ 109034 w 285516"/>
                  <a:gd name="connsiteY0" fmla="*/ 912891 h 912891"/>
                  <a:gd name="connsiteX1" fmla="*/ 131863 w 285516"/>
                  <a:gd name="connsiteY1" fmla="*/ 0 h 912891"/>
                  <a:gd name="connsiteX2" fmla="*/ 285516 w 285516"/>
                  <a:gd name="connsiteY2" fmla="*/ 878155 h 912891"/>
                  <a:gd name="connsiteX3" fmla="*/ 109034 w 285516"/>
                  <a:gd name="connsiteY3" fmla="*/ 912891 h 912891"/>
                  <a:gd name="connsiteX0" fmla="*/ 109034 w 285516"/>
                  <a:gd name="connsiteY0" fmla="*/ 912891 h 912891"/>
                  <a:gd name="connsiteX1" fmla="*/ 131863 w 285516"/>
                  <a:gd name="connsiteY1" fmla="*/ 0 h 912891"/>
                  <a:gd name="connsiteX2" fmla="*/ 285516 w 285516"/>
                  <a:gd name="connsiteY2" fmla="*/ 878155 h 912891"/>
                  <a:gd name="connsiteX3" fmla="*/ 109034 w 285516"/>
                  <a:gd name="connsiteY3" fmla="*/ 912891 h 912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5516" h="912891">
                    <a:moveTo>
                      <a:pt x="109034" y="912891"/>
                    </a:moveTo>
                    <a:cubicBezTo>
                      <a:pt x="-48569" y="609033"/>
                      <a:pt x="-30420" y="351238"/>
                      <a:pt x="131863" y="0"/>
                    </a:cubicBezTo>
                    <a:cubicBezTo>
                      <a:pt x="48826" y="384462"/>
                      <a:pt x="119645" y="643294"/>
                      <a:pt x="285516" y="878155"/>
                    </a:cubicBezTo>
                    <a:lnTo>
                      <a:pt x="109034" y="91289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8" name="Isosceles Triangle 2"/>
            <p:cNvSpPr/>
            <p:nvPr/>
          </p:nvSpPr>
          <p:spPr>
            <a:xfrm>
              <a:off x="2176891" y="3157869"/>
              <a:ext cx="522901" cy="1985631"/>
            </a:xfrm>
            <a:custGeom>
              <a:avLst/>
              <a:gdLst>
                <a:gd name="connsiteX0" fmla="*/ 0 w 576064"/>
                <a:gd name="connsiteY0" fmla="*/ 2283718 h 2283718"/>
                <a:gd name="connsiteX1" fmla="*/ 288032 w 576064"/>
                <a:gd name="connsiteY1" fmla="*/ 0 h 2283718"/>
                <a:gd name="connsiteX2" fmla="*/ 576064 w 576064"/>
                <a:gd name="connsiteY2" fmla="*/ 2283718 h 2283718"/>
                <a:gd name="connsiteX3" fmla="*/ 0 w 576064"/>
                <a:gd name="connsiteY3" fmla="*/ 2283718 h 2283718"/>
                <a:gd name="connsiteX0" fmla="*/ 0 w 576064"/>
                <a:gd name="connsiteY0" fmla="*/ 2357770 h 2357770"/>
                <a:gd name="connsiteX1" fmla="*/ 180164 w 576064"/>
                <a:gd name="connsiteY1" fmla="*/ 0 h 2357770"/>
                <a:gd name="connsiteX2" fmla="*/ 288032 w 576064"/>
                <a:gd name="connsiteY2" fmla="*/ 74052 h 2357770"/>
                <a:gd name="connsiteX3" fmla="*/ 576064 w 576064"/>
                <a:gd name="connsiteY3" fmla="*/ 2357770 h 2357770"/>
                <a:gd name="connsiteX4" fmla="*/ 0 w 576064"/>
                <a:gd name="connsiteY4" fmla="*/ 2357770 h 2357770"/>
                <a:gd name="connsiteX0" fmla="*/ 0 w 576064"/>
                <a:gd name="connsiteY0" fmla="*/ 2357770 h 2357770"/>
                <a:gd name="connsiteX1" fmla="*/ 180164 w 576064"/>
                <a:gd name="connsiteY1" fmla="*/ 0 h 2357770"/>
                <a:gd name="connsiteX2" fmla="*/ 341195 w 576064"/>
                <a:gd name="connsiteY2" fmla="*/ 20889 h 2357770"/>
                <a:gd name="connsiteX3" fmla="*/ 576064 w 576064"/>
                <a:gd name="connsiteY3" fmla="*/ 2357770 h 2357770"/>
                <a:gd name="connsiteX4" fmla="*/ 0 w 576064"/>
                <a:gd name="connsiteY4" fmla="*/ 2357770 h 2357770"/>
                <a:gd name="connsiteX0" fmla="*/ 0 w 576064"/>
                <a:gd name="connsiteY0" fmla="*/ 2357770 h 2357770"/>
                <a:gd name="connsiteX1" fmla="*/ 180164 w 576064"/>
                <a:gd name="connsiteY1" fmla="*/ 0 h 2357770"/>
                <a:gd name="connsiteX2" fmla="*/ 341195 w 576064"/>
                <a:gd name="connsiteY2" fmla="*/ 20889 h 2357770"/>
                <a:gd name="connsiteX3" fmla="*/ 576064 w 576064"/>
                <a:gd name="connsiteY3" fmla="*/ 2357770 h 2357770"/>
                <a:gd name="connsiteX4" fmla="*/ 0 w 576064"/>
                <a:gd name="connsiteY4" fmla="*/ 2357770 h 2357770"/>
                <a:gd name="connsiteX0" fmla="*/ 0 w 576064"/>
                <a:gd name="connsiteY0" fmla="*/ 2357770 h 2357770"/>
                <a:gd name="connsiteX1" fmla="*/ 180164 w 576064"/>
                <a:gd name="connsiteY1" fmla="*/ 0 h 2357770"/>
                <a:gd name="connsiteX2" fmla="*/ 341195 w 576064"/>
                <a:gd name="connsiteY2" fmla="*/ 20889 h 2357770"/>
                <a:gd name="connsiteX3" fmla="*/ 576064 w 576064"/>
                <a:gd name="connsiteY3" fmla="*/ 2357770 h 2357770"/>
                <a:gd name="connsiteX4" fmla="*/ 0 w 576064"/>
                <a:gd name="connsiteY4" fmla="*/ 2357770 h 2357770"/>
                <a:gd name="connsiteX0" fmla="*/ 0 w 576064"/>
                <a:gd name="connsiteY0" fmla="*/ 2357770 h 2357770"/>
                <a:gd name="connsiteX1" fmla="*/ 180164 w 576064"/>
                <a:gd name="connsiteY1" fmla="*/ 0 h 2357770"/>
                <a:gd name="connsiteX2" fmla="*/ 341195 w 576064"/>
                <a:gd name="connsiteY2" fmla="*/ 20889 h 2357770"/>
                <a:gd name="connsiteX3" fmla="*/ 576064 w 576064"/>
                <a:gd name="connsiteY3" fmla="*/ 2357770 h 2357770"/>
                <a:gd name="connsiteX4" fmla="*/ 0 w 576064"/>
                <a:gd name="connsiteY4" fmla="*/ 2357770 h 2357770"/>
                <a:gd name="connsiteX0" fmla="*/ 0 w 522901"/>
                <a:gd name="connsiteY0" fmla="*/ 2357770 h 2357770"/>
                <a:gd name="connsiteX1" fmla="*/ 127001 w 522901"/>
                <a:gd name="connsiteY1" fmla="*/ 0 h 2357770"/>
                <a:gd name="connsiteX2" fmla="*/ 288032 w 522901"/>
                <a:gd name="connsiteY2" fmla="*/ 20889 h 2357770"/>
                <a:gd name="connsiteX3" fmla="*/ 522901 w 522901"/>
                <a:gd name="connsiteY3" fmla="*/ 2357770 h 2357770"/>
                <a:gd name="connsiteX4" fmla="*/ 0 w 522901"/>
                <a:gd name="connsiteY4" fmla="*/ 2357770 h 2357770"/>
                <a:gd name="connsiteX0" fmla="*/ 0 w 522901"/>
                <a:gd name="connsiteY0" fmla="*/ 2357770 h 2357770"/>
                <a:gd name="connsiteX1" fmla="*/ 127001 w 522901"/>
                <a:gd name="connsiteY1" fmla="*/ 0 h 2357770"/>
                <a:gd name="connsiteX2" fmla="*/ 288032 w 522901"/>
                <a:gd name="connsiteY2" fmla="*/ 20889 h 2357770"/>
                <a:gd name="connsiteX3" fmla="*/ 522901 w 522901"/>
                <a:gd name="connsiteY3" fmla="*/ 2357770 h 2357770"/>
                <a:gd name="connsiteX4" fmla="*/ 0 w 522901"/>
                <a:gd name="connsiteY4" fmla="*/ 2357770 h 2357770"/>
                <a:gd name="connsiteX0" fmla="*/ 0 w 522901"/>
                <a:gd name="connsiteY0" fmla="*/ 2357770 h 2357770"/>
                <a:gd name="connsiteX1" fmla="*/ 127001 w 522901"/>
                <a:gd name="connsiteY1" fmla="*/ 0 h 2357770"/>
                <a:gd name="connsiteX2" fmla="*/ 288032 w 522901"/>
                <a:gd name="connsiteY2" fmla="*/ 20889 h 2357770"/>
                <a:gd name="connsiteX3" fmla="*/ 522901 w 522901"/>
                <a:gd name="connsiteY3" fmla="*/ 2357770 h 2357770"/>
                <a:gd name="connsiteX4" fmla="*/ 0 w 522901"/>
                <a:gd name="connsiteY4" fmla="*/ 2357770 h 2357770"/>
                <a:gd name="connsiteX0" fmla="*/ 0 w 522901"/>
                <a:gd name="connsiteY0" fmla="*/ 2336881 h 2336881"/>
                <a:gd name="connsiteX1" fmla="*/ 73838 w 522901"/>
                <a:gd name="connsiteY1" fmla="*/ 11008 h 2336881"/>
                <a:gd name="connsiteX2" fmla="*/ 288032 w 522901"/>
                <a:gd name="connsiteY2" fmla="*/ 0 h 2336881"/>
                <a:gd name="connsiteX3" fmla="*/ 522901 w 522901"/>
                <a:gd name="connsiteY3" fmla="*/ 2336881 h 2336881"/>
                <a:gd name="connsiteX4" fmla="*/ 0 w 522901"/>
                <a:gd name="connsiteY4" fmla="*/ 2336881 h 2336881"/>
                <a:gd name="connsiteX0" fmla="*/ 0 w 522901"/>
                <a:gd name="connsiteY0" fmla="*/ 2336881 h 2336881"/>
                <a:gd name="connsiteX1" fmla="*/ 73838 w 522901"/>
                <a:gd name="connsiteY1" fmla="*/ 11008 h 2336881"/>
                <a:gd name="connsiteX2" fmla="*/ 288032 w 522901"/>
                <a:gd name="connsiteY2" fmla="*/ 0 h 2336881"/>
                <a:gd name="connsiteX3" fmla="*/ 522901 w 522901"/>
                <a:gd name="connsiteY3" fmla="*/ 2336881 h 2336881"/>
                <a:gd name="connsiteX4" fmla="*/ 0 w 522901"/>
                <a:gd name="connsiteY4" fmla="*/ 2336881 h 2336881"/>
                <a:gd name="connsiteX0" fmla="*/ 0 w 522901"/>
                <a:gd name="connsiteY0" fmla="*/ 2336881 h 2336881"/>
                <a:gd name="connsiteX1" fmla="*/ 73838 w 522901"/>
                <a:gd name="connsiteY1" fmla="*/ 11008 h 2336881"/>
                <a:gd name="connsiteX2" fmla="*/ 288032 w 522901"/>
                <a:gd name="connsiteY2" fmla="*/ 0 h 2336881"/>
                <a:gd name="connsiteX3" fmla="*/ 522901 w 522901"/>
                <a:gd name="connsiteY3" fmla="*/ 2336881 h 2336881"/>
                <a:gd name="connsiteX4" fmla="*/ 0 w 522901"/>
                <a:gd name="connsiteY4" fmla="*/ 2336881 h 2336881"/>
                <a:gd name="connsiteX0" fmla="*/ 0 w 522901"/>
                <a:gd name="connsiteY0" fmla="*/ 2336881 h 2336881"/>
                <a:gd name="connsiteX1" fmla="*/ 73838 w 522901"/>
                <a:gd name="connsiteY1" fmla="*/ 11008 h 2336881"/>
                <a:gd name="connsiteX2" fmla="*/ 288032 w 522901"/>
                <a:gd name="connsiteY2" fmla="*/ 0 h 2336881"/>
                <a:gd name="connsiteX3" fmla="*/ 522901 w 522901"/>
                <a:gd name="connsiteY3" fmla="*/ 2336881 h 2336881"/>
                <a:gd name="connsiteX4" fmla="*/ 0 w 522901"/>
                <a:gd name="connsiteY4" fmla="*/ 2336881 h 2336881"/>
                <a:gd name="connsiteX0" fmla="*/ 0 w 522901"/>
                <a:gd name="connsiteY0" fmla="*/ 2325873 h 2325873"/>
                <a:gd name="connsiteX1" fmla="*/ 73838 w 522901"/>
                <a:gd name="connsiteY1" fmla="*/ 0 h 2325873"/>
                <a:gd name="connsiteX2" fmla="*/ 298665 w 522901"/>
                <a:gd name="connsiteY2" fmla="*/ 467457 h 2325873"/>
                <a:gd name="connsiteX3" fmla="*/ 522901 w 522901"/>
                <a:gd name="connsiteY3" fmla="*/ 2325873 h 2325873"/>
                <a:gd name="connsiteX4" fmla="*/ 0 w 522901"/>
                <a:gd name="connsiteY4" fmla="*/ 2325873 h 2325873"/>
                <a:gd name="connsiteX0" fmla="*/ 0 w 522901"/>
                <a:gd name="connsiteY0" fmla="*/ 1879306 h 1879306"/>
                <a:gd name="connsiteX1" fmla="*/ 116368 w 522901"/>
                <a:gd name="connsiteY1" fmla="*/ 0 h 1879306"/>
                <a:gd name="connsiteX2" fmla="*/ 298665 w 522901"/>
                <a:gd name="connsiteY2" fmla="*/ 20890 h 1879306"/>
                <a:gd name="connsiteX3" fmla="*/ 522901 w 522901"/>
                <a:gd name="connsiteY3" fmla="*/ 1879306 h 1879306"/>
                <a:gd name="connsiteX4" fmla="*/ 0 w 522901"/>
                <a:gd name="connsiteY4" fmla="*/ 1879306 h 1879306"/>
                <a:gd name="connsiteX0" fmla="*/ 0 w 522901"/>
                <a:gd name="connsiteY0" fmla="*/ 1879306 h 1879306"/>
                <a:gd name="connsiteX1" fmla="*/ 116368 w 522901"/>
                <a:gd name="connsiteY1" fmla="*/ 0 h 1879306"/>
                <a:gd name="connsiteX2" fmla="*/ 298665 w 522901"/>
                <a:gd name="connsiteY2" fmla="*/ 20890 h 1879306"/>
                <a:gd name="connsiteX3" fmla="*/ 522901 w 522901"/>
                <a:gd name="connsiteY3" fmla="*/ 1879306 h 1879306"/>
                <a:gd name="connsiteX4" fmla="*/ 0 w 522901"/>
                <a:gd name="connsiteY4" fmla="*/ 1879306 h 1879306"/>
                <a:gd name="connsiteX0" fmla="*/ 0 w 522901"/>
                <a:gd name="connsiteY0" fmla="*/ 1879306 h 1879306"/>
                <a:gd name="connsiteX1" fmla="*/ 116368 w 522901"/>
                <a:gd name="connsiteY1" fmla="*/ 0 h 1879306"/>
                <a:gd name="connsiteX2" fmla="*/ 298665 w 522901"/>
                <a:gd name="connsiteY2" fmla="*/ 20890 h 1879306"/>
                <a:gd name="connsiteX3" fmla="*/ 522901 w 522901"/>
                <a:gd name="connsiteY3" fmla="*/ 1879306 h 1879306"/>
                <a:gd name="connsiteX4" fmla="*/ 0 w 522901"/>
                <a:gd name="connsiteY4" fmla="*/ 1879306 h 1879306"/>
                <a:gd name="connsiteX0" fmla="*/ 0 w 522901"/>
                <a:gd name="connsiteY0" fmla="*/ 1953734 h 1953734"/>
                <a:gd name="connsiteX1" fmla="*/ 169531 w 522901"/>
                <a:gd name="connsiteY1" fmla="*/ 0 h 1953734"/>
                <a:gd name="connsiteX2" fmla="*/ 298665 w 522901"/>
                <a:gd name="connsiteY2" fmla="*/ 95318 h 1953734"/>
                <a:gd name="connsiteX3" fmla="*/ 522901 w 522901"/>
                <a:gd name="connsiteY3" fmla="*/ 1953734 h 1953734"/>
                <a:gd name="connsiteX4" fmla="*/ 0 w 522901"/>
                <a:gd name="connsiteY4" fmla="*/ 1953734 h 1953734"/>
                <a:gd name="connsiteX0" fmla="*/ 0 w 522901"/>
                <a:gd name="connsiteY0" fmla="*/ 1974999 h 1974999"/>
                <a:gd name="connsiteX1" fmla="*/ 137634 w 522901"/>
                <a:gd name="connsiteY1" fmla="*/ 0 h 1974999"/>
                <a:gd name="connsiteX2" fmla="*/ 298665 w 522901"/>
                <a:gd name="connsiteY2" fmla="*/ 116583 h 1974999"/>
                <a:gd name="connsiteX3" fmla="*/ 522901 w 522901"/>
                <a:gd name="connsiteY3" fmla="*/ 1974999 h 1974999"/>
                <a:gd name="connsiteX4" fmla="*/ 0 w 522901"/>
                <a:gd name="connsiteY4" fmla="*/ 1974999 h 1974999"/>
                <a:gd name="connsiteX0" fmla="*/ 0 w 522901"/>
                <a:gd name="connsiteY0" fmla="*/ 1974999 h 1974999"/>
                <a:gd name="connsiteX1" fmla="*/ 137634 w 522901"/>
                <a:gd name="connsiteY1" fmla="*/ 0 h 1974999"/>
                <a:gd name="connsiteX2" fmla="*/ 277400 w 522901"/>
                <a:gd name="connsiteY2" fmla="*/ 148481 h 1974999"/>
                <a:gd name="connsiteX3" fmla="*/ 522901 w 522901"/>
                <a:gd name="connsiteY3" fmla="*/ 1974999 h 1974999"/>
                <a:gd name="connsiteX4" fmla="*/ 0 w 522901"/>
                <a:gd name="connsiteY4" fmla="*/ 1974999 h 1974999"/>
                <a:gd name="connsiteX0" fmla="*/ 0 w 522901"/>
                <a:gd name="connsiteY0" fmla="*/ 1985631 h 1985631"/>
                <a:gd name="connsiteX1" fmla="*/ 105736 w 522901"/>
                <a:gd name="connsiteY1" fmla="*/ 0 h 1985631"/>
                <a:gd name="connsiteX2" fmla="*/ 277400 w 522901"/>
                <a:gd name="connsiteY2" fmla="*/ 159113 h 1985631"/>
                <a:gd name="connsiteX3" fmla="*/ 522901 w 522901"/>
                <a:gd name="connsiteY3" fmla="*/ 1985631 h 1985631"/>
                <a:gd name="connsiteX4" fmla="*/ 0 w 522901"/>
                <a:gd name="connsiteY4" fmla="*/ 1985631 h 1985631"/>
                <a:gd name="connsiteX0" fmla="*/ 0 w 522901"/>
                <a:gd name="connsiteY0" fmla="*/ 1985631 h 1985631"/>
                <a:gd name="connsiteX1" fmla="*/ 105736 w 522901"/>
                <a:gd name="connsiteY1" fmla="*/ 0 h 1985631"/>
                <a:gd name="connsiteX2" fmla="*/ 319930 w 522901"/>
                <a:gd name="connsiteY2" fmla="*/ 159113 h 1985631"/>
                <a:gd name="connsiteX3" fmla="*/ 522901 w 522901"/>
                <a:gd name="connsiteY3" fmla="*/ 1985631 h 1985631"/>
                <a:gd name="connsiteX4" fmla="*/ 0 w 522901"/>
                <a:gd name="connsiteY4" fmla="*/ 1985631 h 1985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901" h="1985631">
                  <a:moveTo>
                    <a:pt x="0" y="1985631"/>
                  </a:moveTo>
                  <a:cubicBezTo>
                    <a:pt x="84864" y="1607290"/>
                    <a:pt x="159094" y="1314006"/>
                    <a:pt x="105736" y="0"/>
                  </a:cubicBezTo>
                  <a:lnTo>
                    <a:pt x="319930" y="159113"/>
                  </a:lnTo>
                  <a:cubicBezTo>
                    <a:pt x="345057" y="1565394"/>
                    <a:pt x="433978" y="1610708"/>
                    <a:pt x="522901" y="1985631"/>
                  </a:cubicBezTo>
                  <a:lnTo>
                    <a:pt x="0" y="198563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" name="Oval 8"/>
          <p:cNvSpPr/>
          <p:nvPr/>
        </p:nvSpPr>
        <p:spPr>
          <a:xfrm>
            <a:off x="1476760" y="1491629"/>
            <a:ext cx="1872208" cy="1872208"/>
          </a:xfrm>
          <a:prstGeom prst="ellipse">
            <a:avLst/>
          </a:prstGeom>
          <a:solidFill>
            <a:schemeClr val="accent4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Oval 10"/>
          <p:cNvSpPr/>
          <p:nvPr/>
        </p:nvSpPr>
        <p:spPr>
          <a:xfrm>
            <a:off x="2987629" y="1851475"/>
            <a:ext cx="1224331" cy="1224331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Oval 11"/>
          <p:cNvSpPr/>
          <p:nvPr/>
        </p:nvSpPr>
        <p:spPr>
          <a:xfrm>
            <a:off x="2771800" y="2931790"/>
            <a:ext cx="936105" cy="936105"/>
          </a:xfrm>
          <a:prstGeom prst="ellipse">
            <a:avLst/>
          </a:prstGeom>
          <a:solidFill>
            <a:schemeClr val="accent4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Oval 41"/>
          <p:cNvSpPr/>
          <p:nvPr/>
        </p:nvSpPr>
        <p:spPr>
          <a:xfrm>
            <a:off x="2854972" y="3019027"/>
            <a:ext cx="762000" cy="762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3" name="Oval 42"/>
          <p:cNvSpPr/>
          <p:nvPr/>
        </p:nvSpPr>
        <p:spPr>
          <a:xfrm>
            <a:off x="3068522" y="1938080"/>
            <a:ext cx="1057094" cy="105709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0" name="Oval 9"/>
          <p:cNvSpPr/>
          <p:nvPr/>
        </p:nvSpPr>
        <p:spPr>
          <a:xfrm>
            <a:off x="683568" y="2419007"/>
            <a:ext cx="1088847" cy="1088847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875123" y="2023009"/>
            <a:ext cx="10294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50</a:t>
            </a:r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907870" y="3169009"/>
            <a:ext cx="6880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15</a:t>
            </a: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77242" y="2171252"/>
            <a:ext cx="8451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35</a:t>
            </a: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95051" y="1961933"/>
            <a:ext cx="10294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50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529441" y="1810174"/>
            <a:ext cx="29309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99991" y="1163843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Modern  PowerPoint  Presentation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6357414" y="3051421"/>
            <a:ext cx="485364" cy="485364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Oval 20"/>
          <p:cNvSpPr/>
          <p:nvPr/>
        </p:nvSpPr>
        <p:spPr>
          <a:xfrm>
            <a:off x="4424106" y="3051421"/>
            <a:ext cx="485364" cy="485364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Oval 21"/>
          <p:cNvSpPr/>
          <p:nvPr/>
        </p:nvSpPr>
        <p:spPr>
          <a:xfrm>
            <a:off x="6357414" y="3922906"/>
            <a:ext cx="485364" cy="485364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Oval 22"/>
          <p:cNvSpPr/>
          <p:nvPr/>
        </p:nvSpPr>
        <p:spPr>
          <a:xfrm>
            <a:off x="4424106" y="3922906"/>
            <a:ext cx="485364" cy="485364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Rectangle 9"/>
          <p:cNvSpPr/>
          <p:nvPr/>
        </p:nvSpPr>
        <p:spPr>
          <a:xfrm>
            <a:off x="6479272" y="4052486"/>
            <a:ext cx="241648" cy="22620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Rectangle 16"/>
          <p:cNvSpPr/>
          <p:nvPr/>
        </p:nvSpPr>
        <p:spPr>
          <a:xfrm rot="2700000">
            <a:off x="4575869" y="3129993"/>
            <a:ext cx="183076" cy="32822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Parallelogram 15"/>
          <p:cNvSpPr/>
          <p:nvPr/>
        </p:nvSpPr>
        <p:spPr>
          <a:xfrm rot="16200000">
            <a:off x="6467253" y="3150305"/>
            <a:ext cx="265687" cy="28759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Round Same Side Corner Rectangle 6"/>
          <p:cNvSpPr>
            <a:spLocks noChangeAspect="1"/>
          </p:cNvSpPr>
          <p:nvPr/>
        </p:nvSpPr>
        <p:spPr>
          <a:xfrm rot="2700000">
            <a:off x="4614667" y="4001281"/>
            <a:ext cx="81966" cy="328614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8" name="Group 27"/>
          <p:cNvGrpSpPr/>
          <p:nvPr/>
        </p:nvGrpSpPr>
        <p:grpSpPr>
          <a:xfrm>
            <a:off x="4967104" y="2865013"/>
            <a:ext cx="1390310" cy="858180"/>
            <a:chOff x="2113657" y="4283314"/>
            <a:chExt cx="3647460" cy="858180"/>
          </a:xfrm>
        </p:grpSpPr>
        <p:sp>
          <p:nvSpPr>
            <p:cNvPr id="29" name="TextBox 28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6998114" y="2865013"/>
            <a:ext cx="1390310" cy="858180"/>
            <a:chOff x="2113657" y="4283314"/>
            <a:chExt cx="3647460" cy="858180"/>
          </a:xfrm>
        </p:grpSpPr>
        <p:sp>
          <p:nvSpPr>
            <p:cNvPr id="32" name="TextBox 31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4967104" y="3736498"/>
            <a:ext cx="1390310" cy="858180"/>
            <a:chOff x="2113657" y="4283314"/>
            <a:chExt cx="3647460" cy="858180"/>
          </a:xfrm>
        </p:grpSpPr>
        <p:sp>
          <p:nvSpPr>
            <p:cNvPr id="35" name="TextBox 34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998114" y="3736498"/>
            <a:ext cx="1390310" cy="858180"/>
            <a:chOff x="2113657" y="4283314"/>
            <a:chExt cx="3647460" cy="858180"/>
          </a:xfrm>
        </p:grpSpPr>
        <p:sp>
          <p:nvSpPr>
            <p:cNvPr id="38" name="TextBox 37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40" name="Oval 39"/>
          <p:cNvSpPr/>
          <p:nvPr/>
        </p:nvSpPr>
        <p:spPr>
          <a:xfrm>
            <a:off x="770790" y="2501657"/>
            <a:ext cx="914400" cy="914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805439" y="2671042"/>
            <a:ext cx="8451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25</a:t>
            </a: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4" name="Grupo 43">
            <a:extLst>
              <a:ext uri="{FF2B5EF4-FFF2-40B4-BE49-F238E27FC236}">
                <a16:creationId xmlns:a16="http://schemas.microsoft.com/office/drawing/2014/main" id="{F14BD658-720E-432C-A64B-070E7646C1D8}"/>
              </a:ext>
            </a:extLst>
          </p:cNvPr>
          <p:cNvGrpSpPr/>
          <p:nvPr/>
        </p:nvGrpSpPr>
        <p:grpSpPr>
          <a:xfrm rot="16200000">
            <a:off x="7933531" y="-64294"/>
            <a:ext cx="1146175" cy="1274763"/>
            <a:chOff x="7997825" y="0"/>
            <a:chExt cx="1146175" cy="1274763"/>
          </a:xfrm>
        </p:grpSpPr>
        <p:sp>
          <p:nvSpPr>
            <p:cNvPr id="45" name="Freeform 5">
              <a:extLst>
                <a:ext uri="{FF2B5EF4-FFF2-40B4-BE49-F238E27FC236}">
                  <a16:creationId xmlns:a16="http://schemas.microsoft.com/office/drawing/2014/main" id="{856A2E1D-000B-4200-AFB0-A5A89ED462E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13738" y="387350"/>
              <a:ext cx="830262" cy="887413"/>
            </a:xfrm>
            <a:custGeom>
              <a:avLst/>
              <a:gdLst>
                <a:gd name="T0" fmla="*/ 220 w 640"/>
                <a:gd name="T1" fmla="*/ 556 h 556"/>
                <a:gd name="T2" fmla="*/ 0 w 640"/>
                <a:gd name="T3" fmla="*/ 556 h 556"/>
                <a:gd name="T4" fmla="*/ 30 w 640"/>
                <a:gd name="T5" fmla="*/ 479 h 556"/>
                <a:gd name="T6" fmla="*/ 154 w 640"/>
                <a:gd name="T7" fmla="*/ 391 h 556"/>
                <a:gd name="T8" fmla="*/ 307 w 640"/>
                <a:gd name="T9" fmla="*/ 325 h 556"/>
                <a:gd name="T10" fmla="*/ 451 w 640"/>
                <a:gd name="T11" fmla="*/ 173 h 556"/>
                <a:gd name="T12" fmla="*/ 463 w 640"/>
                <a:gd name="T13" fmla="*/ 144 h 556"/>
                <a:gd name="T14" fmla="*/ 499 w 640"/>
                <a:gd name="T15" fmla="*/ 126 h 556"/>
                <a:gd name="T16" fmla="*/ 582 w 640"/>
                <a:gd name="T17" fmla="*/ 67 h 556"/>
                <a:gd name="T18" fmla="*/ 640 w 640"/>
                <a:gd name="T19" fmla="*/ 0 h 556"/>
                <a:gd name="T20" fmla="*/ 640 w 640"/>
                <a:gd name="T21" fmla="*/ 232 h 556"/>
                <a:gd name="T22" fmla="*/ 619 w 640"/>
                <a:gd name="T23" fmla="*/ 239 h 556"/>
                <a:gd name="T24" fmla="*/ 551 w 640"/>
                <a:gd name="T25" fmla="*/ 265 h 556"/>
                <a:gd name="T26" fmla="*/ 426 w 640"/>
                <a:gd name="T27" fmla="*/ 288 h 556"/>
                <a:gd name="T28" fmla="*/ 292 w 640"/>
                <a:gd name="T29" fmla="*/ 370 h 556"/>
                <a:gd name="T30" fmla="*/ 268 w 640"/>
                <a:gd name="T31" fmla="*/ 426 h 556"/>
                <a:gd name="T32" fmla="*/ 220 w 640"/>
                <a:gd name="T33" fmla="*/ 556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40" h="556">
                  <a:moveTo>
                    <a:pt x="220" y="556"/>
                  </a:moveTo>
                  <a:cubicBezTo>
                    <a:pt x="147" y="556"/>
                    <a:pt x="73" y="556"/>
                    <a:pt x="0" y="556"/>
                  </a:cubicBezTo>
                  <a:cubicBezTo>
                    <a:pt x="4" y="528"/>
                    <a:pt x="12" y="502"/>
                    <a:pt x="30" y="479"/>
                  </a:cubicBezTo>
                  <a:cubicBezTo>
                    <a:pt x="62" y="437"/>
                    <a:pt x="107" y="413"/>
                    <a:pt x="154" y="391"/>
                  </a:cubicBezTo>
                  <a:cubicBezTo>
                    <a:pt x="204" y="368"/>
                    <a:pt x="257" y="350"/>
                    <a:pt x="307" y="325"/>
                  </a:cubicBezTo>
                  <a:cubicBezTo>
                    <a:pt x="372" y="291"/>
                    <a:pt x="423" y="242"/>
                    <a:pt x="451" y="173"/>
                  </a:cubicBezTo>
                  <a:cubicBezTo>
                    <a:pt x="455" y="164"/>
                    <a:pt x="459" y="154"/>
                    <a:pt x="463" y="144"/>
                  </a:cubicBezTo>
                  <a:cubicBezTo>
                    <a:pt x="477" y="142"/>
                    <a:pt x="488" y="134"/>
                    <a:pt x="499" y="126"/>
                  </a:cubicBezTo>
                  <a:cubicBezTo>
                    <a:pt x="527" y="107"/>
                    <a:pt x="555" y="87"/>
                    <a:pt x="582" y="67"/>
                  </a:cubicBezTo>
                  <a:cubicBezTo>
                    <a:pt x="606" y="49"/>
                    <a:pt x="640" y="39"/>
                    <a:pt x="640" y="0"/>
                  </a:cubicBezTo>
                  <a:cubicBezTo>
                    <a:pt x="640" y="78"/>
                    <a:pt x="640" y="155"/>
                    <a:pt x="640" y="232"/>
                  </a:cubicBezTo>
                  <a:cubicBezTo>
                    <a:pt x="632" y="231"/>
                    <a:pt x="626" y="235"/>
                    <a:pt x="619" y="239"/>
                  </a:cubicBezTo>
                  <a:cubicBezTo>
                    <a:pt x="597" y="250"/>
                    <a:pt x="574" y="258"/>
                    <a:pt x="551" y="265"/>
                  </a:cubicBezTo>
                  <a:cubicBezTo>
                    <a:pt x="510" y="277"/>
                    <a:pt x="467" y="279"/>
                    <a:pt x="426" y="288"/>
                  </a:cubicBezTo>
                  <a:cubicBezTo>
                    <a:pt x="372" y="300"/>
                    <a:pt x="324" y="322"/>
                    <a:pt x="292" y="370"/>
                  </a:cubicBezTo>
                  <a:cubicBezTo>
                    <a:pt x="281" y="387"/>
                    <a:pt x="276" y="407"/>
                    <a:pt x="268" y="426"/>
                  </a:cubicBezTo>
                  <a:cubicBezTo>
                    <a:pt x="249" y="468"/>
                    <a:pt x="239" y="514"/>
                    <a:pt x="220" y="556"/>
                  </a:cubicBezTo>
                  <a:close/>
                </a:path>
              </a:pathLst>
            </a:custGeom>
            <a:solidFill>
              <a:srgbClr val="EDBC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6" name="Freeform 6">
              <a:extLst>
                <a:ext uri="{FF2B5EF4-FFF2-40B4-BE49-F238E27FC236}">
                  <a16:creationId xmlns:a16="http://schemas.microsoft.com/office/drawing/2014/main" id="{D4BB5002-0F4E-49F5-8EFD-6AFDF69697B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189913" y="131763"/>
              <a:ext cx="954087" cy="1143000"/>
            </a:xfrm>
            <a:custGeom>
              <a:avLst/>
              <a:gdLst>
                <a:gd name="T0" fmla="*/ 559 w 736"/>
                <a:gd name="T1" fmla="*/ 304 h 716"/>
                <a:gd name="T2" fmla="*/ 547 w 736"/>
                <a:gd name="T3" fmla="*/ 333 h 716"/>
                <a:gd name="T4" fmla="*/ 403 w 736"/>
                <a:gd name="T5" fmla="*/ 485 h 716"/>
                <a:gd name="T6" fmla="*/ 250 w 736"/>
                <a:gd name="T7" fmla="*/ 551 h 716"/>
                <a:gd name="T8" fmla="*/ 126 w 736"/>
                <a:gd name="T9" fmla="*/ 639 h 716"/>
                <a:gd name="T10" fmla="*/ 96 w 736"/>
                <a:gd name="T11" fmla="*/ 716 h 716"/>
                <a:gd name="T12" fmla="*/ 0 w 736"/>
                <a:gd name="T13" fmla="*/ 716 h 716"/>
                <a:gd name="T14" fmla="*/ 30 w 736"/>
                <a:gd name="T15" fmla="*/ 680 h 716"/>
                <a:gd name="T16" fmla="*/ 94 w 736"/>
                <a:gd name="T17" fmla="*/ 615 h 716"/>
                <a:gd name="T18" fmla="*/ 128 w 736"/>
                <a:gd name="T19" fmla="*/ 571 h 716"/>
                <a:gd name="T20" fmla="*/ 220 w 736"/>
                <a:gd name="T21" fmla="*/ 542 h 716"/>
                <a:gd name="T22" fmla="*/ 412 w 736"/>
                <a:gd name="T23" fmla="*/ 338 h 716"/>
                <a:gd name="T24" fmla="*/ 431 w 736"/>
                <a:gd name="T25" fmla="*/ 276 h 716"/>
                <a:gd name="T26" fmla="*/ 436 w 736"/>
                <a:gd name="T27" fmla="*/ 277 h 716"/>
                <a:gd name="T28" fmla="*/ 509 w 736"/>
                <a:gd name="T29" fmla="*/ 209 h 716"/>
                <a:gd name="T30" fmla="*/ 651 w 736"/>
                <a:gd name="T31" fmla="*/ 71 h 716"/>
                <a:gd name="T32" fmla="*/ 716 w 736"/>
                <a:gd name="T33" fmla="*/ 7 h 716"/>
                <a:gd name="T34" fmla="*/ 736 w 736"/>
                <a:gd name="T35" fmla="*/ 0 h 716"/>
                <a:gd name="T36" fmla="*/ 736 w 736"/>
                <a:gd name="T37" fmla="*/ 96 h 716"/>
                <a:gd name="T38" fmla="*/ 719 w 736"/>
                <a:gd name="T39" fmla="*/ 108 h 716"/>
                <a:gd name="T40" fmla="*/ 720 w 736"/>
                <a:gd name="T41" fmla="*/ 108 h 716"/>
                <a:gd name="T42" fmla="*/ 680 w 736"/>
                <a:gd name="T43" fmla="*/ 132 h 716"/>
                <a:gd name="T44" fmla="*/ 680 w 736"/>
                <a:gd name="T45" fmla="*/ 132 h 716"/>
                <a:gd name="T46" fmla="*/ 671 w 736"/>
                <a:gd name="T47" fmla="*/ 140 h 716"/>
                <a:gd name="T48" fmla="*/ 672 w 736"/>
                <a:gd name="T49" fmla="*/ 140 h 716"/>
                <a:gd name="T50" fmla="*/ 664 w 736"/>
                <a:gd name="T51" fmla="*/ 145 h 716"/>
                <a:gd name="T52" fmla="*/ 559 w 736"/>
                <a:gd name="T53" fmla="*/ 304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6" h="716">
                  <a:moveTo>
                    <a:pt x="559" y="304"/>
                  </a:moveTo>
                  <a:cubicBezTo>
                    <a:pt x="555" y="314"/>
                    <a:pt x="551" y="324"/>
                    <a:pt x="547" y="333"/>
                  </a:cubicBezTo>
                  <a:cubicBezTo>
                    <a:pt x="519" y="402"/>
                    <a:pt x="468" y="451"/>
                    <a:pt x="403" y="485"/>
                  </a:cubicBezTo>
                  <a:cubicBezTo>
                    <a:pt x="353" y="510"/>
                    <a:pt x="300" y="528"/>
                    <a:pt x="250" y="551"/>
                  </a:cubicBezTo>
                  <a:cubicBezTo>
                    <a:pt x="203" y="573"/>
                    <a:pt x="158" y="597"/>
                    <a:pt x="126" y="639"/>
                  </a:cubicBezTo>
                  <a:cubicBezTo>
                    <a:pt x="108" y="662"/>
                    <a:pt x="100" y="688"/>
                    <a:pt x="96" y="716"/>
                  </a:cubicBezTo>
                  <a:cubicBezTo>
                    <a:pt x="64" y="716"/>
                    <a:pt x="32" y="716"/>
                    <a:pt x="0" y="716"/>
                  </a:cubicBezTo>
                  <a:cubicBezTo>
                    <a:pt x="3" y="698"/>
                    <a:pt x="20" y="692"/>
                    <a:pt x="30" y="680"/>
                  </a:cubicBezTo>
                  <a:cubicBezTo>
                    <a:pt x="49" y="657"/>
                    <a:pt x="71" y="635"/>
                    <a:pt x="94" y="615"/>
                  </a:cubicBezTo>
                  <a:cubicBezTo>
                    <a:pt x="107" y="603"/>
                    <a:pt x="127" y="594"/>
                    <a:pt x="128" y="571"/>
                  </a:cubicBezTo>
                  <a:cubicBezTo>
                    <a:pt x="159" y="561"/>
                    <a:pt x="190" y="552"/>
                    <a:pt x="220" y="542"/>
                  </a:cubicBezTo>
                  <a:cubicBezTo>
                    <a:pt x="320" y="507"/>
                    <a:pt x="380" y="436"/>
                    <a:pt x="412" y="338"/>
                  </a:cubicBezTo>
                  <a:cubicBezTo>
                    <a:pt x="418" y="317"/>
                    <a:pt x="425" y="296"/>
                    <a:pt x="431" y="276"/>
                  </a:cubicBezTo>
                  <a:cubicBezTo>
                    <a:pt x="433" y="276"/>
                    <a:pt x="436" y="278"/>
                    <a:pt x="436" y="277"/>
                  </a:cubicBezTo>
                  <a:cubicBezTo>
                    <a:pt x="461" y="255"/>
                    <a:pt x="485" y="232"/>
                    <a:pt x="509" y="209"/>
                  </a:cubicBezTo>
                  <a:cubicBezTo>
                    <a:pt x="556" y="163"/>
                    <a:pt x="605" y="118"/>
                    <a:pt x="651" y="71"/>
                  </a:cubicBezTo>
                  <a:cubicBezTo>
                    <a:pt x="672" y="49"/>
                    <a:pt x="697" y="30"/>
                    <a:pt x="716" y="7"/>
                  </a:cubicBezTo>
                  <a:cubicBezTo>
                    <a:pt x="721" y="0"/>
                    <a:pt x="728" y="0"/>
                    <a:pt x="736" y="0"/>
                  </a:cubicBezTo>
                  <a:cubicBezTo>
                    <a:pt x="736" y="32"/>
                    <a:pt x="736" y="64"/>
                    <a:pt x="736" y="96"/>
                  </a:cubicBezTo>
                  <a:cubicBezTo>
                    <a:pt x="729" y="99"/>
                    <a:pt x="722" y="100"/>
                    <a:pt x="719" y="108"/>
                  </a:cubicBezTo>
                  <a:cubicBezTo>
                    <a:pt x="720" y="108"/>
                    <a:pt x="720" y="108"/>
                    <a:pt x="720" y="108"/>
                  </a:cubicBezTo>
                  <a:cubicBezTo>
                    <a:pt x="703" y="111"/>
                    <a:pt x="692" y="122"/>
                    <a:pt x="680" y="132"/>
                  </a:cubicBezTo>
                  <a:cubicBezTo>
                    <a:pt x="680" y="132"/>
                    <a:pt x="680" y="132"/>
                    <a:pt x="680" y="132"/>
                  </a:cubicBezTo>
                  <a:cubicBezTo>
                    <a:pt x="676" y="134"/>
                    <a:pt x="672" y="135"/>
                    <a:pt x="671" y="140"/>
                  </a:cubicBezTo>
                  <a:cubicBezTo>
                    <a:pt x="672" y="140"/>
                    <a:pt x="672" y="140"/>
                    <a:pt x="672" y="140"/>
                  </a:cubicBezTo>
                  <a:cubicBezTo>
                    <a:pt x="668" y="140"/>
                    <a:pt x="666" y="142"/>
                    <a:pt x="664" y="145"/>
                  </a:cubicBezTo>
                  <a:cubicBezTo>
                    <a:pt x="610" y="186"/>
                    <a:pt x="579" y="241"/>
                    <a:pt x="559" y="304"/>
                  </a:cubicBezTo>
                  <a:close/>
                </a:path>
              </a:pathLst>
            </a:custGeom>
            <a:solidFill>
              <a:srgbClr val="FAD0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7" name="Freeform 7">
              <a:extLst>
                <a:ext uri="{FF2B5EF4-FFF2-40B4-BE49-F238E27FC236}">
                  <a16:creationId xmlns:a16="http://schemas.microsoft.com/office/drawing/2014/main" id="{284AAA59-A6BC-4379-8464-668BEAD032A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77275" y="892175"/>
              <a:ext cx="466725" cy="382588"/>
            </a:xfrm>
            <a:custGeom>
              <a:avLst/>
              <a:gdLst>
                <a:gd name="T0" fmla="*/ 360 w 360"/>
                <a:gd name="T1" fmla="*/ 0 h 240"/>
                <a:gd name="T2" fmla="*/ 360 w 360"/>
                <a:gd name="T3" fmla="*/ 228 h 240"/>
                <a:gd name="T4" fmla="*/ 348 w 360"/>
                <a:gd name="T5" fmla="*/ 240 h 240"/>
                <a:gd name="T6" fmla="*/ 0 w 360"/>
                <a:gd name="T7" fmla="*/ 240 h 240"/>
                <a:gd name="T8" fmla="*/ 152 w 360"/>
                <a:gd name="T9" fmla="*/ 80 h 240"/>
                <a:gd name="T10" fmla="*/ 302 w 360"/>
                <a:gd name="T11" fmla="*/ 31 h 240"/>
                <a:gd name="T12" fmla="*/ 360 w 360"/>
                <a:gd name="T13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0" h="240">
                  <a:moveTo>
                    <a:pt x="360" y="0"/>
                  </a:moveTo>
                  <a:cubicBezTo>
                    <a:pt x="360" y="76"/>
                    <a:pt x="360" y="152"/>
                    <a:pt x="360" y="228"/>
                  </a:cubicBezTo>
                  <a:cubicBezTo>
                    <a:pt x="360" y="238"/>
                    <a:pt x="358" y="240"/>
                    <a:pt x="348" y="240"/>
                  </a:cubicBezTo>
                  <a:cubicBezTo>
                    <a:pt x="232" y="240"/>
                    <a:pt x="116" y="240"/>
                    <a:pt x="0" y="240"/>
                  </a:cubicBezTo>
                  <a:cubicBezTo>
                    <a:pt x="15" y="162"/>
                    <a:pt x="67" y="98"/>
                    <a:pt x="152" y="80"/>
                  </a:cubicBezTo>
                  <a:cubicBezTo>
                    <a:pt x="204" y="70"/>
                    <a:pt x="256" y="58"/>
                    <a:pt x="302" y="31"/>
                  </a:cubicBezTo>
                  <a:cubicBezTo>
                    <a:pt x="321" y="20"/>
                    <a:pt x="341" y="10"/>
                    <a:pt x="360" y="0"/>
                  </a:cubicBezTo>
                  <a:close/>
                </a:path>
              </a:pathLst>
            </a:custGeom>
            <a:solidFill>
              <a:srgbClr val="5A38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8" name="Freeform 8">
              <a:extLst>
                <a:ext uri="{FF2B5EF4-FFF2-40B4-BE49-F238E27FC236}">
                  <a16:creationId xmlns:a16="http://schemas.microsoft.com/office/drawing/2014/main" id="{AB94BD97-86B0-4A49-B029-C1C063B2E1F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599488" y="755650"/>
              <a:ext cx="544512" cy="519113"/>
            </a:xfrm>
            <a:custGeom>
              <a:avLst/>
              <a:gdLst>
                <a:gd name="T0" fmla="*/ 420 w 420"/>
                <a:gd name="T1" fmla="*/ 85 h 325"/>
                <a:gd name="T2" fmla="*/ 362 w 420"/>
                <a:gd name="T3" fmla="*/ 116 h 325"/>
                <a:gd name="T4" fmla="*/ 212 w 420"/>
                <a:gd name="T5" fmla="*/ 165 h 325"/>
                <a:gd name="T6" fmla="*/ 60 w 420"/>
                <a:gd name="T7" fmla="*/ 325 h 325"/>
                <a:gd name="T8" fmla="*/ 0 w 420"/>
                <a:gd name="T9" fmla="*/ 325 h 325"/>
                <a:gd name="T10" fmla="*/ 48 w 420"/>
                <a:gd name="T11" fmla="*/ 195 h 325"/>
                <a:gd name="T12" fmla="*/ 72 w 420"/>
                <a:gd name="T13" fmla="*/ 139 h 325"/>
                <a:gd name="T14" fmla="*/ 206 w 420"/>
                <a:gd name="T15" fmla="*/ 57 h 325"/>
                <a:gd name="T16" fmla="*/ 331 w 420"/>
                <a:gd name="T17" fmla="*/ 34 h 325"/>
                <a:gd name="T18" fmla="*/ 399 w 420"/>
                <a:gd name="T19" fmla="*/ 8 h 325"/>
                <a:gd name="T20" fmla="*/ 420 w 420"/>
                <a:gd name="T21" fmla="*/ 1 h 325"/>
                <a:gd name="T22" fmla="*/ 420 w 420"/>
                <a:gd name="T23" fmla="*/ 8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0" h="325">
                  <a:moveTo>
                    <a:pt x="420" y="85"/>
                  </a:moveTo>
                  <a:cubicBezTo>
                    <a:pt x="401" y="95"/>
                    <a:pt x="381" y="105"/>
                    <a:pt x="362" y="116"/>
                  </a:cubicBezTo>
                  <a:cubicBezTo>
                    <a:pt x="316" y="143"/>
                    <a:pt x="264" y="155"/>
                    <a:pt x="212" y="165"/>
                  </a:cubicBezTo>
                  <a:cubicBezTo>
                    <a:pt x="127" y="183"/>
                    <a:pt x="75" y="247"/>
                    <a:pt x="60" y="325"/>
                  </a:cubicBezTo>
                  <a:cubicBezTo>
                    <a:pt x="40" y="325"/>
                    <a:pt x="20" y="325"/>
                    <a:pt x="0" y="325"/>
                  </a:cubicBezTo>
                  <a:cubicBezTo>
                    <a:pt x="19" y="283"/>
                    <a:pt x="29" y="237"/>
                    <a:pt x="48" y="195"/>
                  </a:cubicBezTo>
                  <a:cubicBezTo>
                    <a:pt x="56" y="176"/>
                    <a:pt x="61" y="156"/>
                    <a:pt x="72" y="139"/>
                  </a:cubicBezTo>
                  <a:cubicBezTo>
                    <a:pt x="104" y="91"/>
                    <a:pt x="152" y="69"/>
                    <a:pt x="206" y="57"/>
                  </a:cubicBezTo>
                  <a:cubicBezTo>
                    <a:pt x="247" y="48"/>
                    <a:pt x="290" y="46"/>
                    <a:pt x="331" y="34"/>
                  </a:cubicBezTo>
                  <a:cubicBezTo>
                    <a:pt x="354" y="27"/>
                    <a:pt x="377" y="19"/>
                    <a:pt x="399" y="8"/>
                  </a:cubicBezTo>
                  <a:cubicBezTo>
                    <a:pt x="406" y="4"/>
                    <a:pt x="412" y="0"/>
                    <a:pt x="420" y="1"/>
                  </a:cubicBezTo>
                  <a:cubicBezTo>
                    <a:pt x="420" y="29"/>
                    <a:pt x="420" y="57"/>
                    <a:pt x="420" y="85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9" name="Freeform 9">
              <a:extLst>
                <a:ext uri="{FF2B5EF4-FFF2-40B4-BE49-F238E27FC236}">
                  <a16:creationId xmlns:a16="http://schemas.microsoft.com/office/drawing/2014/main" id="{E084EE31-E990-45DF-BE27-279A5E370D1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48713" y="0"/>
              <a:ext cx="395287" cy="576263"/>
            </a:xfrm>
            <a:custGeom>
              <a:avLst/>
              <a:gdLst>
                <a:gd name="T0" fmla="*/ 305 w 305"/>
                <a:gd name="T1" fmla="*/ 83 h 361"/>
                <a:gd name="T2" fmla="*/ 285 w 305"/>
                <a:gd name="T3" fmla="*/ 90 h 361"/>
                <a:gd name="T4" fmla="*/ 220 w 305"/>
                <a:gd name="T5" fmla="*/ 154 h 361"/>
                <a:gd name="T6" fmla="*/ 78 w 305"/>
                <a:gd name="T7" fmla="*/ 292 h 361"/>
                <a:gd name="T8" fmla="*/ 5 w 305"/>
                <a:gd name="T9" fmla="*/ 360 h 361"/>
                <a:gd name="T10" fmla="*/ 0 w 305"/>
                <a:gd name="T11" fmla="*/ 359 h 361"/>
                <a:gd name="T12" fmla="*/ 215 w 305"/>
                <a:gd name="T13" fmla="*/ 39 h 361"/>
                <a:gd name="T14" fmla="*/ 305 w 305"/>
                <a:gd name="T15" fmla="*/ 0 h 361"/>
                <a:gd name="T16" fmla="*/ 305 w 305"/>
                <a:gd name="T17" fmla="*/ 83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5" h="361">
                  <a:moveTo>
                    <a:pt x="305" y="83"/>
                  </a:moveTo>
                  <a:cubicBezTo>
                    <a:pt x="297" y="83"/>
                    <a:pt x="290" y="83"/>
                    <a:pt x="285" y="90"/>
                  </a:cubicBezTo>
                  <a:cubicBezTo>
                    <a:pt x="266" y="113"/>
                    <a:pt x="241" y="132"/>
                    <a:pt x="220" y="154"/>
                  </a:cubicBezTo>
                  <a:cubicBezTo>
                    <a:pt x="174" y="201"/>
                    <a:pt x="125" y="246"/>
                    <a:pt x="78" y="292"/>
                  </a:cubicBezTo>
                  <a:cubicBezTo>
                    <a:pt x="54" y="315"/>
                    <a:pt x="30" y="338"/>
                    <a:pt x="5" y="360"/>
                  </a:cubicBezTo>
                  <a:cubicBezTo>
                    <a:pt x="5" y="361"/>
                    <a:pt x="2" y="359"/>
                    <a:pt x="0" y="359"/>
                  </a:cubicBezTo>
                  <a:cubicBezTo>
                    <a:pt x="27" y="222"/>
                    <a:pt x="84" y="106"/>
                    <a:pt x="215" y="39"/>
                  </a:cubicBezTo>
                  <a:cubicBezTo>
                    <a:pt x="244" y="24"/>
                    <a:pt x="272" y="6"/>
                    <a:pt x="305" y="0"/>
                  </a:cubicBezTo>
                  <a:cubicBezTo>
                    <a:pt x="305" y="27"/>
                    <a:pt x="305" y="55"/>
                    <a:pt x="305" y="83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0" name="Freeform 10">
              <a:extLst>
                <a:ext uri="{FF2B5EF4-FFF2-40B4-BE49-F238E27FC236}">
                  <a16:creationId xmlns:a16="http://schemas.microsoft.com/office/drawing/2014/main" id="{F31F3BF8-F0FD-4B42-915A-C8667D1AF81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97825" y="1042988"/>
              <a:ext cx="357187" cy="231775"/>
            </a:xfrm>
            <a:custGeom>
              <a:avLst/>
              <a:gdLst>
                <a:gd name="T0" fmla="*/ 276 w 276"/>
                <a:gd name="T1" fmla="*/ 0 h 145"/>
                <a:gd name="T2" fmla="*/ 242 w 276"/>
                <a:gd name="T3" fmla="*/ 44 h 145"/>
                <a:gd name="T4" fmla="*/ 178 w 276"/>
                <a:gd name="T5" fmla="*/ 109 h 145"/>
                <a:gd name="T6" fmla="*/ 148 w 276"/>
                <a:gd name="T7" fmla="*/ 145 h 145"/>
                <a:gd name="T8" fmla="*/ 0 w 276"/>
                <a:gd name="T9" fmla="*/ 145 h 145"/>
                <a:gd name="T10" fmla="*/ 75 w 276"/>
                <a:gd name="T11" fmla="*/ 81 h 145"/>
                <a:gd name="T12" fmla="*/ 276 w 276"/>
                <a:gd name="T13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6" h="145">
                  <a:moveTo>
                    <a:pt x="276" y="0"/>
                  </a:moveTo>
                  <a:cubicBezTo>
                    <a:pt x="275" y="23"/>
                    <a:pt x="255" y="32"/>
                    <a:pt x="242" y="44"/>
                  </a:cubicBezTo>
                  <a:cubicBezTo>
                    <a:pt x="219" y="64"/>
                    <a:pt x="197" y="86"/>
                    <a:pt x="178" y="109"/>
                  </a:cubicBezTo>
                  <a:cubicBezTo>
                    <a:pt x="168" y="121"/>
                    <a:pt x="151" y="127"/>
                    <a:pt x="148" y="145"/>
                  </a:cubicBezTo>
                  <a:cubicBezTo>
                    <a:pt x="99" y="145"/>
                    <a:pt x="49" y="145"/>
                    <a:pt x="0" y="145"/>
                  </a:cubicBezTo>
                  <a:cubicBezTo>
                    <a:pt x="19" y="117"/>
                    <a:pt x="47" y="99"/>
                    <a:pt x="75" y="81"/>
                  </a:cubicBezTo>
                  <a:cubicBezTo>
                    <a:pt x="137" y="42"/>
                    <a:pt x="204" y="16"/>
                    <a:pt x="276" y="0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1" name="Freeform 11">
              <a:extLst>
                <a:ext uri="{FF2B5EF4-FFF2-40B4-BE49-F238E27FC236}">
                  <a16:creationId xmlns:a16="http://schemas.microsoft.com/office/drawing/2014/main" id="{988110F5-FBC0-49C2-B481-FE1155EE3C6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913813" y="285750"/>
              <a:ext cx="230187" cy="331788"/>
            </a:xfrm>
            <a:custGeom>
              <a:avLst/>
              <a:gdLst>
                <a:gd name="T0" fmla="*/ 161 w 177"/>
                <a:gd name="T1" fmla="*/ 12 h 208"/>
                <a:gd name="T2" fmla="*/ 121 w 177"/>
                <a:gd name="T3" fmla="*/ 36 h 208"/>
                <a:gd name="T4" fmla="*/ 121 w 177"/>
                <a:gd name="T5" fmla="*/ 36 h 208"/>
                <a:gd name="T6" fmla="*/ 113 w 177"/>
                <a:gd name="T7" fmla="*/ 44 h 208"/>
                <a:gd name="T8" fmla="*/ 105 w 177"/>
                <a:gd name="T9" fmla="*/ 49 h 208"/>
                <a:gd name="T10" fmla="*/ 0 w 177"/>
                <a:gd name="T11" fmla="*/ 208 h 208"/>
                <a:gd name="T12" fmla="*/ 36 w 177"/>
                <a:gd name="T13" fmla="*/ 190 h 208"/>
                <a:gd name="T14" fmla="*/ 119 w 177"/>
                <a:gd name="T15" fmla="*/ 131 h 208"/>
                <a:gd name="T16" fmla="*/ 177 w 177"/>
                <a:gd name="T17" fmla="*/ 64 h 208"/>
                <a:gd name="T18" fmla="*/ 177 w 177"/>
                <a:gd name="T19" fmla="*/ 16 h 208"/>
                <a:gd name="T20" fmla="*/ 177 w 177"/>
                <a:gd name="T21" fmla="*/ 0 h 208"/>
                <a:gd name="T22" fmla="*/ 161 w 177"/>
                <a:gd name="T23" fmla="*/ 1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7" h="208">
                  <a:moveTo>
                    <a:pt x="161" y="12"/>
                  </a:moveTo>
                  <a:cubicBezTo>
                    <a:pt x="144" y="15"/>
                    <a:pt x="133" y="26"/>
                    <a:pt x="121" y="36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17" y="38"/>
                    <a:pt x="113" y="39"/>
                    <a:pt x="113" y="44"/>
                  </a:cubicBezTo>
                  <a:cubicBezTo>
                    <a:pt x="109" y="44"/>
                    <a:pt x="107" y="46"/>
                    <a:pt x="105" y="49"/>
                  </a:cubicBezTo>
                  <a:cubicBezTo>
                    <a:pt x="51" y="90"/>
                    <a:pt x="20" y="145"/>
                    <a:pt x="0" y="208"/>
                  </a:cubicBezTo>
                  <a:cubicBezTo>
                    <a:pt x="14" y="206"/>
                    <a:pt x="25" y="198"/>
                    <a:pt x="36" y="190"/>
                  </a:cubicBezTo>
                  <a:cubicBezTo>
                    <a:pt x="64" y="171"/>
                    <a:pt x="92" y="151"/>
                    <a:pt x="119" y="131"/>
                  </a:cubicBezTo>
                  <a:cubicBezTo>
                    <a:pt x="143" y="113"/>
                    <a:pt x="177" y="103"/>
                    <a:pt x="177" y="64"/>
                  </a:cubicBezTo>
                  <a:cubicBezTo>
                    <a:pt x="177" y="48"/>
                    <a:pt x="177" y="32"/>
                    <a:pt x="177" y="16"/>
                  </a:cubicBezTo>
                  <a:cubicBezTo>
                    <a:pt x="177" y="11"/>
                    <a:pt x="177" y="6"/>
                    <a:pt x="177" y="0"/>
                  </a:cubicBezTo>
                  <a:cubicBezTo>
                    <a:pt x="170" y="3"/>
                    <a:pt x="163" y="4"/>
                    <a:pt x="161" y="12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52" name="Grupo 51">
            <a:extLst>
              <a:ext uri="{FF2B5EF4-FFF2-40B4-BE49-F238E27FC236}">
                <a16:creationId xmlns:a16="http://schemas.microsoft.com/office/drawing/2014/main" id="{20C46351-E425-4493-BC71-C7923B23149F}"/>
              </a:ext>
            </a:extLst>
          </p:cNvPr>
          <p:cNvGrpSpPr/>
          <p:nvPr/>
        </p:nvGrpSpPr>
        <p:grpSpPr>
          <a:xfrm rot="16200000" flipV="1">
            <a:off x="69288" y="-69288"/>
            <a:ext cx="1235201" cy="1373777"/>
            <a:chOff x="7997825" y="0"/>
            <a:chExt cx="1146175" cy="1274763"/>
          </a:xfrm>
        </p:grpSpPr>
        <p:sp>
          <p:nvSpPr>
            <p:cNvPr id="53" name="Freeform 5">
              <a:extLst>
                <a:ext uri="{FF2B5EF4-FFF2-40B4-BE49-F238E27FC236}">
                  <a16:creationId xmlns:a16="http://schemas.microsoft.com/office/drawing/2014/main" id="{DAE5DF70-2B66-409E-BF18-5C222C6A834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13738" y="387350"/>
              <a:ext cx="830262" cy="887413"/>
            </a:xfrm>
            <a:custGeom>
              <a:avLst/>
              <a:gdLst>
                <a:gd name="T0" fmla="*/ 220 w 640"/>
                <a:gd name="T1" fmla="*/ 556 h 556"/>
                <a:gd name="T2" fmla="*/ 0 w 640"/>
                <a:gd name="T3" fmla="*/ 556 h 556"/>
                <a:gd name="T4" fmla="*/ 30 w 640"/>
                <a:gd name="T5" fmla="*/ 479 h 556"/>
                <a:gd name="T6" fmla="*/ 154 w 640"/>
                <a:gd name="T7" fmla="*/ 391 h 556"/>
                <a:gd name="T8" fmla="*/ 307 w 640"/>
                <a:gd name="T9" fmla="*/ 325 h 556"/>
                <a:gd name="T10" fmla="*/ 451 w 640"/>
                <a:gd name="T11" fmla="*/ 173 h 556"/>
                <a:gd name="T12" fmla="*/ 463 w 640"/>
                <a:gd name="T13" fmla="*/ 144 h 556"/>
                <a:gd name="T14" fmla="*/ 499 w 640"/>
                <a:gd name="T15" fmla="*/ 126 h 556"/>
                <a:gd name="T16" fmla="*/ 582 w 640"/>
                <a:gd name="T17" fmla="*/ 67 h 556"/>
                <a:gd name="T18" fmla="*/ 640 w 640"/>
                <a:gd name="T19" fmla="*/ 0 h 556"/>
                <a:gd name="T20" fmla="*/ 640 w 640"/>
                <a:gd name="T21" fmla="*/ 232 h 556"/>
                <a:gd name="T22" fmla="*/ 619 w 640"/>
                <a:gd name="T23" fmla="*/ 239 h 556"/>
                <a:gd name="T24" fmla="*/ 551 w 640"/>
                <a:gd name="T25" fmla="*/ 265 h 556"/>
                <a:gd name="T26" fmla="*/ 426 w 640"/>
                <a:gd name="T27" fmla="*/ 288 h 556"/>
                <a:gd name="T28" fmla="*/ 292 w 640"/>
                <a:gd name="T29" fmla="*/ 370 h 556"/>
                <a:gd name="T30" fmla="*/ 268 w 640"/>
                <a:gd name="T31" fmla="*/ 426 h 556"/>
                <a:gd name="T32" fmla="*/ 220 w 640"/>
                <a:gd name="T33" fmla="*/ 556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40" h="556">
                  <a:moveTo>
                    <a:pt x="220" y="556"/>
                  </a:moveTo>
                  <a:cubicBezTo>
                    <a:pt x="147" y="556"/>
                    <a:pt x="73" y="556"/>
                    <a:pt x="0" y="556"/>
                  </a:cubicBezTo>
                  <a:cubicBezTo>
                    <a:pt x="4" y="528"/>
                    <a:pt x="12" y="502"/>
                    <a:pt x="30" y="479"/>
                  </a:cubicBezTo>
                  <a:cubicBezTo>
                    <a:pt x="62" y="437"/>
                    <a:pt x="107" y="413"/>
                    <a:pt x="154" y="391"/>
                  </a:cubicBezTo>
                  <a:cubicBezTo>
                    <a:pt x="204" y="368"/>
                    <a:pt x="257" y="350"/>
                    <a:pt x="307" y="325"/>
                  </a:cubicBezTo>
                  <a:cubicBezTo>
                    <a:pt x="372" y="291"/>
                    <a:pt x="423" y="242"/>
                    <a:pt x="451" y="173"/>
                  </a:cubicBezTo>
                  <a:cubicBezTo>
                    <a:pt x="455" y="164"/>
                    <a:pt x="459" y="154"/>
                    <a:pt x="463" y="144"/>
                  </a:cubicBezTo>
                  <a:cubicBezTo>
                    <a:pt x="477" y="142"/>
                    <a:pt x="488" y="134"/>
                    <a:pt x="499" y="126"/>
                  </a:cubicBezTo>
                  <a:cubicBezTo>
                    <a:pt x="527" y="107"/>
                    <a:pt x="555" y="87"/>
                    <a:pt x="582" y="67"/>
                  </a:cubicBezTo>
                  <a:cubicBezTo>
                    <a:pt x="606" y="49"/>
                    <a:pt x="640" y="39"/>
                    <a:pt x="640" y="0"/>
                  </a:cubicBezTo>
                  <a:cubicBezTo>
                    <a:pt x="640" y="78"/>
                    <a:pt x="640" y="155"/>
                    <a:pt x="640" y="232"/>
                  </a:cubicBezTo>
                  <a:cubicBezTo>
                    <a:pt x="632" y="231"/>
                    <a:pt x="626" y="235"/>
                    <a:pt x="619" y="239"/>
                  </a:cubicBezTo>
                  <a:cubicBezTo>
                    <a:pt x="597" y="250"/>
                    <a:pt x="574" y="258"/>
                    <a:pt x="551" y="265"/>
                  </a:cubicBezTo>
                  <a:cubicBezTo>
                    <a:pt x="510" y="277"/>
                    <a:pt x="467" y="279"/>
                    <a:pt x="426" y="288"/>
                  </a:cubicBezTo>
                  <a:cubicBezTo>
                    <a:pt x="372" y="300"/>
                    <a:pt x="324" y="322"/>
                    <a:pt x="292" y="370"/>
                  </a:cubicBezTo>
                  <a:cubicBezTo>
                    <a:pt x="281" y="387"/>
                    <a:pt x="276" y="407"/>
                    <a:pt x="268" y="426"/>
                  </a:cubicBezTo>
                  <a:cubicBezTo>
                    <a:pt x="249" y="468"/>
                    <a:pt x="239" y="514"/>
                    <a:pt x="220" y="556"/>
                  </a:cubicBezTo>
                  <a:close/>
                </a:path>
              </a:pathLst>
            </a:custGeom>
            <a:solidFill>
              <a:srgbClr val="EDBC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4" name="Freeform 6">
              <a:extLst>
                <a:ext uri="{FF2B5EF4-FFF2-40B4-BE49-F238E27FC236}">
                  <a16:creationId xmlns:a16="http://schemas.microsoft.com/office/drawing/2014/main" id="{A553984B-E837-465B-BDCC-218FC74D69E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189913" y="131763"/>
              <a:ext cx="954087" cy="1143000"/>
            </a:xfrm>
            <a:custGeom>
              <a:avLst/>
              <a:gdLst>
                <a:gd name="T0" fmla="*/ 559 w 736"/>
                <a:gd name="T1" fmla="*/ 304 h 716"/>
                <a:gd name="T2" fmla="*/ 547 w 736"/>
                <a:gd name="T3" fmla="*/ 333 h 716"/>
                <a:gd name="T4" fmla="*/ 403 w 736"/>
                <a:gd name="T5" fmla="*/ 485 h 716"/>
                <a:gd name="T6" fmla="*/ 250 w 736"/>
                <a:gd name="T7" fmla="*/ 551 h 716"/>
                <a:gd name="T8" fmla="*/ 126 w 736"/>
                <a:gd name="T9" fmla="*/ 639 h 716"/>
                <a:gd name="T10" fmla="*/ 96 w 736"/>
                <a:gd name="T11" fmla="*/ 716 h 716"/>
                <a:gd name="T12" fmla="*/ 0 w 736"/>
                <a:gd name="T13" fmla="*/ 716 h 716"/>
                <a:gd name="T14" fmla="*/ 30 w 736"/>
                <a:gd name="T15" fmla="*/ 680 h 716"/>
                <a:gd name="T16" fmla="*/ 94 w 736"/>
                <a:gd name="T17" fmla="*/ 615 h 716"/>
                <a:gd name="T18" fmla="*/ 128 w 736"/>
                <a:gd name="T19" fmla="*/ 571 h 716"/>
                <a:gd name="T20" fmla="*/ 220 w 736"/>
                <a:gd name="T21" fmla="*/ 542 h 716"/>
                <a:gd name="T22" fmla="*/ 412 w 736"/>
                <a:gd name="T23" fmla="*/ 338 h 716"/>
                <a:gd name="T24" fmla="*/ 431 w 736"/>
                <a:gd name="T25" fmla="*/ 276 h 716"/>
                <a:gd name="T26" fmla="*/ 436 w 736"/>
                <a:gd name="T27" fmla="*/ 277 h 716"/>
                <a:gd name="T28" fmla="*/ 509 w 736"/>
                <a:gd name="T29" fmla="*/ 209 h 716"/>
                <a:gd name="T30" fmla="*/ 651 w 736"/>
                <a:gd name="T31" fmla="*/ 71 h 716"/>
                <a:gd name="T32" fmla="*/ 716 w 736"/>
                <a:gd name="T33" fmla="*/ 7 h 716"/>
                <a:gd name="T34" fmla="*/ 736 w 736"/>
                <a:gd name="T35" fmla="*/ 0 h 716"/>
                <a:gd name="T36" fmla="*/ 736 w 736"/>
                <a:gd name="T37" fmla="*/ 96 h 716"/>
                <a:gd name="T38" fmla="*/ 719 w 736"/>
                <a:gd name="T39" fmla="*/ 108 h 716"/>
                <a:gd name="T40" fmla="*/ 720 w 736"/>
                <a:gd name="T41" fmla="*/ 108 h 716"/>
                <a:gd name="T42" fmla="*/ 680 w 736"/>
                <a:gd name="T43" fmla="*/ 132 h 716"/>
                <a:gd name="T44" fmla="*/ 680 w 736"/>
                <a:gd name="T45" fmla="*/ 132 h 716"/>
                <a:gd name="T46" fmla="*/ 671 w 736"/>
                <a:gd name="T47" fmla="*/ 140 h 716"/>
                <a:gd name="T48" fmla="*/ 672 w 736"/>
                <a:gd name="T49" fmla="*/ 140 h 716"/>
                <a:gd name="T50" fmla="*/ 664 w 736"/>
                <a:gd name="T51" fmla="*/ 145 h 716"/>
                <a:gd name="T52" fmla="*/ 559 w 736"/>
                <a:gd name="T53" fmla="*/ 304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6" h="716">
                  <a:moveTo>
                    <a:pt x="559" y="304"/>
                  </a:moveTo>
                  <a:cubicBezTo>
                    <a:pt x="555" y="314"/>
                    <a:pt x="551" y="324"/>
                    <a:pt x="547" y="333"/>
                  </a:cubicBezTo>
                  <a:cubicBezTo>
                    <a:pt x="519" y="402"/>
                    <a:pt x="468" y="451"/>
                    <a:pt x="403" y="485"/>
                  </a:cubicBezTo>
                  <a:cubicBezTo>
                    <a:pt x="353" y="510"/>
                    <a:pt x="300" y="528"/>
                    <a:pt x="250" y="551"/>
                  </a:cubicBezTo>
                  <a:cubicBezTo>
                    <a:pt x="203" y="573"/>
                    <a:pt x="158" y="597"/>
                    <a:pt x="126" y="639"/>
                  </a:cubicBezTo>
                  <a:cubicBezTo>
                    <a:pt x="108" y="662"/>
                    <a:pt x="100" y="688"/>
                    <a:pt x="96" y="716"/>
                  </a:cubicBezTo>
                  <a:cubicBezTo>
                    <a:pt x="64" y="716"/>
                    <a:pt x="32" y="716"/>
                    <a:pt x="0" y="716"/>
                  </a:cubicBezTo>
                  <a:cubicBezTo>
                    <a:pt x="3" y="698"/>
                    <a:pt x="20" y="692"/>
                    <a:pt x="30" y="680"/>
                  </a:cubicBezTo>
                  <a:cubicBezTo>
                    <a:pt x="49" y="657"/>
                    <a:pt x="71" y="635"/>
                    <a:pt x="94" y="615"/>
                  </a:cubicBezTo>
                  <a:cubicBezTo>
                    <a:pt x="107" y="603"/>
                    <a:pt x="127" y="594"/>
                    <a:pt x="128" y="571"/>
                  </a:cubicBezTo>
                  <a:cubicBezTo>
                    <a:pt x="159" y="561"/>
                    <a:pt x="190" y="552"/>
                    <a:pt x="220" y="542"/>
                  </a:cubicBezTo>
                  <a:cubicBezTo>
                    <a:pt x="320" y="507"/>
                    <a:pt x="380" y="436"/>
                    <a:pt x="412" y="338"/>
                  </a:cubicBezTo>
                  <a:cubicBezTo>
                    <a:pt x="418" y="317"/>
                    <a:pt x="425" y="296"/>
                    <a:pt x="431" y="276"/>
                  </a:cubicBezTo>
                  <a:cubicBezTo>
                    <a:pt x="433" y="276"/>
                    <a:pt x="436" y="278"/>
                    <a:pt x="436" y="277"/>
                  </a:cubicBezTo>
                  <a:cubicBezTo>
                    <a:pt x="461" y="255"/>
                    <a:pt x="485" y="232"/>
                    <a:pt x="509" y="209"/>
                  </a:cubicBezTo>
                  <a:cubicBezTo>
                    <a:pt x="556" y="163"/>
                    <a:pt x="605" y="118"/>
                    <a:pt x="651" y="71"/>
                  </a:cubicBezTo>
                  <a:cubicBezTo>
                    <a:pt x="672" y="49"/>
                    <a:pt x="697" y="30"/>
                    <a:pt x="716" y="7"/>
                  </a:cubicBezTo>
                  <a:cubicBezTo>
                    <a:pt x="721" y="0"/>
                    <a:pt x="728" y="0"/>
                    <a:pt x="736" y="0"/>
                  </a:cubicBezTo>
                  <a:cubicBezTo>
                    <a:pt x="736" y="32"/>
                    <a:pt x="736" y="64"/>
                    <a:pt x="736" y="96"/>
                  </a:cubicBezTo>
                  <a:cubicBezTo>
                    <a:pt x="729" y="99"/>
                    <a:pt x="722" y="100"/>
                    <a:pt x="719" y="108"/>
                  </a:cubicBezTo>
                  <a:cubicBezTo>
                    <a:pt x="720" y="108"/>
                    <a:pt x="720" y="108"/>
                    <a:pt x="720" y="108"/>
                  </a:cubicBezTo>
                  <a:cubicBezTo>
                    <a:pt x="703" y="111"/>
                    <a:pt x="692" y="122"/>
                    <a:pt x="680" y="132"/>
                  </a:cubicBezTo>
                  <a:cubicBezTo>
                    <a:pt x="680" y="132"/>
                    <a:pt x="680" y="132"/>
                    <a:pt x="680" y="132"/>
                  </a:cubicBezTo>
                  <a:cubicBezTo>
                    <a:pt x="676" y="134"/>
                    <a:pt x="672" y="135"/>
                    <a:pt x="671" y="140"/>
                  </a:cubicBezTo>
                  <a:cubicBezTo>
                    <a:pt x="672" y="140"/>
                    <a:pt x="672" y="140"/>
                    <a:pt x="672" y="140"/>
                  </a:cubicBezTo>
                  <a:cubicBezTo>
                    <a:pt x="668" y="140"/>
                    <a:pt x="666" y="142"/>
                    <a:pt x="664" y="145"/>
                  </a:cubicBezTo>
                  <a:cubicBezTo>
                    <a:pt x="610" y="186"/>
                    <a:pt x="579" y="241"/>
                    <a:pt x="559" y="304"/>
                  </a:cubicBezTo>
                  <a:close/>
                </a:path>
              </a:pathLst>
            </a:custGeom>
            <a:solidFill>
              <a:srgbClr val="FAD0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5" name="Freeform 7">
              <a:extLst>
                <a:ext uri="{FF2B5EF4-FFF2-40B4-BE49-F238E27FC236}">
                  <a16:creationId xmlns:a16="http://schemas.microsoft.com/office/drawing/2014/main" id="{A53BEE25-FC3A-4889-B0FA-DA4507D2D36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77275" y="892175"/>
              <a:ext cx="466725" cy="382588"/>
            </a:xfrm>
            <a:custGeom>
              <a:avLst/>
              <a:gdLst>
                <a:gd name="T0" fmla="*/ 360 w 360"/>
                <a:gd name="T1" fmla="*/ 0 h 240"/>
                <a:gd name="T2" fmla="*/ 360 w 360"/>
                <a:gd name="T3" fmla="*/ 228 h 240"/>
                <a:gd name="T4" fmla="*/ 348 w 360"/>
                <a:gd name="T5" fmla="*/ 240 h 240"/>
                <a:gd name="T6" fmla="*/ 0 w 360"/>
                <a:gd name="T7" fmla="*/ 240 h 240"/>
                <a:gd name="T8" fmla="*/ 152 w 360"/>
                <a:gd name="T9" fmla="*/ 80 h 240"/>
                <a:gd name="T10" fmla="*/ 302 w 360"/>
                <a:gd name="T11" fmla="*/ 31 h 240"/>
                <a:gd name="T12" fmla="*/ 360 w 360"/>
                <a:gd name="T13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0" h="240">
                  <a:moveTo>
                    <a:pt x="360" y="0"/>
                  </a:moveTo>
                  <a:cubicBezTo>
                    <a:pt x="360" y="76"/>
                    <a:pt x="360" y="152"/>
                    <a:pt x="360" y="228"/>
                  </a:cubicBezTo>
                  <a:cubicBezTo>
                    <a:pt x="360" y="238"/>
                    <a:pt x="358" y="240"/>
                    <a:pt x="348" y="240"/>
                  </a:cubicBezTo>
                  <a:cubicBezTo>
                    <a:pt x="232" y="240"/>
                    <a:pt x="116" y="240"/>
                    <a:pt x="0" y="240"/>
                  </a:cubicBezTo>
                  <a:cubicBezTo>
                    <a:pt x="15" y="162"/>
                    <a:pt x="67" y="98"/>
                    <a:pt x="152" y="80"/>
                  </a:cubicBezTo>
                  <a:cubicBezTo>
                    <a:pt x="204" y="70"/>
                    <a:pt x="256" y="58"/>
                    <a:pt x="302" y="31"/>
                  </a:cubicBezTo>
                  <a:cubicBezTo>
                    <a:pt x="321" y="20"/>
                    <a:pt x="341" y="10"/>
                    <a:pt x="360" y="0"/>
                  </a:cubicBezTo>
                  <a:close/>
                </a:path>
              </a:pathLst>
            </a:custGeom>
            <a:solidFill>
              <a:srgbClr val="5A38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6" name="Freeform 8">
              <a:extLst>
                <a:ext uri="{FF2B5EF4-FFF2-40B4-BE49-F238E27FC236}">
                  <a16:creationId xmlns:a16="http://schemas.microsoft.com/office/drawing/2014/main" id="{F802ACB4-6786-45B5-9519-4D0738C67B7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599488" y="755650"/>
              <a:ext cx="544512" cy="519113"/>
            </a:xfrm>
            <a:custGeom>
              <a:avLst/>
              <a:gdLst>
                <a:gd name="T0" fmla="*/ 420 w 420"/>
                <a:gd name="T1" fmla="*/ 85 h 325"/>
                <a:gd name="T2" fmla="*/ 362 w 420"/>
                <a:gd name="T3" fmla="*/ 116 h 325"/>
                <a:gd name="T4" fmla="*/ 212 w 420"/>
                <a:gd name="T5" fmla="*/ 165 h 325"/>
                <a:gd name="T6" fmla="*/ 60 w 420"/>
                <a:gd name="T7" fmla="*/ 325 h 325"/>
                <a:gd name="T8" fmla="*/ 0 w 420"/>
                <a:gd name="T9" fmla="*/ 325 h 325"/>
                <a:gd name="T10" fmla="*/ 48 w 420"/>
                <a:gd name="T11" fmla="*/ 195 h 325"/>
                <a:gd name="T12" fmla="*/ 72 w 420"/>
                <a:gd name="T13" fmla="*/ 139 h 325"/>
                <a:gd name="T14" fmla="*/ 206 w 420"/>
                <a:gd name="T15" fmla="*/ 57 h 325"/>
                <a:gd name="T16" fmla="*/ 331 w 420"/>
                <a:gd name="T17" fmla="*/ 34 h 325"/>
                <a:gd name="T18" fmla="*/ 399 w 420"/>
                <a:gd name="T19" fmla="*/ 8 h 325"/>
                <a:gd name="T20" fmla="*/ 420 w 420"/>
                <a:gd name="T21" fmla="*/ 1 h 325"/>
                <a:gd name="T22" fmla="*/ 420 w 420"/>
                <a:gd name="T23" fmla="*/ 8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0" h="325">
                  <a:moveTo>
                    <a:pt x="420" y="85"/>
                  </a:moveTo>
                  <a:cubicBezTo>
                    <a:pt x="401" y="95"/>
                    <a:pt x="381" y="105"/>
                    <a:pt x="362" y="116"/>
                  </a:cubicBezTo>
                  <a:cubicBezTo>
                    <a:pt x="316" y="143"/>
                    <a:pt x="264" y="155"/>
                    <a:pt x="212" y="165"/>
                  </a:cubicBezTo>
                  <a:cubicBezTo>
                    <a:pt x="127" y="183"/>
                    <a:pt x="75" y="247"/>
                    <a:pt x="60" y="325"/>
                  </a:cubicBezTo>
                  <a:cubicBezTo>
                    <a:pt x="40" y="325"/>
                    <a:pt x="20" y="325"/>
                    <a:pt x="0" y="325"/>
                  </a:cubicBezTo>
                  <a:cubicBezTo>
                    <a:pt x="19" y="283"/>
                    <a:pt x="29" y="237"/>
                    <a:pt x="48" y="195"/>
                  </a:cubicBezTo>
                  <a:cubicBezTo>
                    <a:pt x="56" y="176"/>
                    <a:pt x="61" y="156"/>
                    <a:pt x="72" y="139"/>
                  </a:cubicBezTo>
                  <a:cubicBezTo>
                    <a:pt x="104" y="91"/>
                    <a:pt x="152" y="69"/>
                    <a:pt x="206" y="57"/>
                  </a:cubicBezTo>
                  <a:cubicBezTo>
                    <a:pt x="247" y="48"/>
                    <a:pt x="290" y="46"/>
                    <a:pt x="331" y="34"/>
                  </a:cubicBezTo>
                  <a:cubicBezTo>
                    <a:pt x="354" y="27"/>
                    <a:pt x="377" y="19"/>
                    <a:pt x="399" y="8"/>
                  </a:cubicBezTo>
                  <a:cubicBezTo>
                    <a:pt x="406" y="4"/>
                    <a:pt x="412" y="0"/>
                    <a:pt x="420" y="1"/>
                  </a:cubicBezTo>
                  <a:cubicBezTo>
                    <a:pt x="420" y="29"/>
                    <a:pt x="420" y="57"/>
                    <a:pt x="420" y="85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7" name="Freeform 9">
              <a:extLst>
                <a:ext uri="{FF2B5EF4-FFF2-40B4-BE49-F238E27FC236}">
                  <a16:creationId xmlns:a16="http://schemas.microsoft.com/office/drawing/2014/main" id="{B0B1F9BB-621F-45C5-9B69-A5EF40D5D14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48713" y="0"/>
              <a:ext cx="395287" cy="576263"/>
            </a:xfrm>
            <a:custGeom>
              <a:avLst/>
              <a:gdLst>
                <a:gd name="T0" fmla="*/ 305 w 305"/>
                <a:gd name="T1" fmla="*/ 83 h 361"/>
                <a:gd name="T2" fmla="*/ 285 w 305"/>
                <a:gd name="T3" fmla="*/ 90 h 361"/>
                <a:gd name="T4" fmla="*/ 220 w 305"/>
                <a:gd name="T5" fmla="*/ 154 h 361"/>
                <a:gd name="T6" fmla="*/ 78 w 305"/>
                <a:gd name="T7" fmla="*/ 292 h 361"/>
                <a:gd name="T8" fmla="*/ 5 w 305"/>
                <a:gd name="T9" fmla="*/ 360 h 361"/>
                <a:gd name="T10" fmla="*/ 0 w 305"/>
                <a:gd name="T11" fmla="*/ 359 h 361"/>
                <a:gd name="T12" fmla="*/ 215 w 305"/>
                <a:gd name="T13" fmla="*/ 39 h 361"/>
                <a:gd name="T14" fmla="*/ 305 w 305"/>
                <a:gd name="T15" fmla="*/ 0 h 361"/>
                <a:gd name="T16" fmla="*/ 305 w 305"/>
                <a:gd name="T17" fmla="*/ 83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5" h="361">
                  <a:moveTo>
                    <a:pt x="305" y="83"/>
                  </a:moveTo>
                  <a:cubicBezTo>
                    <a:pt x="297" y="83"/>
                    <a:pt x="290" y="83"/>
                    <a:pt x="285" y="90"/>
                  </a:cubicBezTo>
                  <a:cubicBezTo>
                    <a:pt x="266" y="113"/>
                    <a:pt x="241" y="132"/>
                    <a:pt x="220" y="154"/>
                  </a:cubicBezTo>
                  <a:cubicBezTo>
                    <a:pt x="174" y="201"/>
                    <a:pt x="125" y="246"/>
                    <a:pt x="78" y="292"/>
                  </a:cubicBezTo>
                  <a:cubicBezTo>
                    <a:pt x="54" y="315"/>
                    <a:pt x="30" y="338"/>
                    <a:pt x="5" y="360"/>
                  </a:cubicBezTo>
                  <a:cubicBezTo>
                    <a:pt x="5" y="361"/>
                    <a:pt x="2" y="359"/>
                    <a:pt x="0" y="359"/>
                  </a:cubicBezTo>
                  <a:cubicBezTo>
                    <a:pt x="27" y="222"/>
                    <a:pt x="84" y="106"/>
                    <a:pt x="215" y="39"/>
                  </a:cubicBezTo>
                  <a:cubicBezTo>
                    <a:pt x="244" y="24"/>
                    <a:pt x="272" y="6"/>
                    <a:pt x="305" y="0"/>
                  </a:cubicBezTo>
                  <a:cubicBezTo>
                    <a:pt x="305" y="27"/>
                    <a:pt x="305" y="55"/>
                    <a:pt x="305" y="83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8" name="Freeform 10">
              <a:extLst>
                <a:ext uri="{FF2B5EF4-FFF2-40B4-BE49-F238E27FC236}">
                  <a16:creationId xmlns:a16="http://schemas.microsoft.com/office/drawing/2014/main" id="{E7BDE756-EC02-468B-A979-EA519C9371A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97825" y="1042988"/>
              <a:ext cx="357187" cy="231775"/>
            </a:xfrm>
            <a:custGeom>
              <a:avLst/>
              <a:gdLst>
                <a:gd name="T0" fmla="*/ 276 w 276"/>
                <a:gd name="T1" fmla="*/ 0 h 145"/>
                <a:gd name="T2" fmla="*/ 242 w 276"/>
                <a:gd name="T3" fmla="*/ 44 h 145"/>
                <a:gd name="T4" fmla="*/ 178 w 276"/>
                <a:gd name="T5" fmla="*/ 109 h 145"/>
                <a:gd name="T6" fmla="*/ 148 w 276"/>
                <a:gd name="T7" fmla="*/ 145 h 145"/>
                <a:gd name="T8" fmla="*/ 0 w 276"/>
                <a:gd name="T9" fmla="*/ 145 h 145"/>
                <a:gd name="T10" fmla="*/ 75 w 276"/>
                <a:gd name="T11" fmla="*/ 81 h 145"/>
                <a:gd name="T12" fmla="*/ 276 w 276"/>
                <a:gd name="T13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6" h="145">
                  <a:moveTo>
                    <a:pt x="276" y="0"/>
                  </a:moveTo>
                  <a:cubicBezTo>
                    <a:pt x="275" y="23"/>
                    <a:pt x="255" y="32"/>
                    <a:pt x="242" y="44"/>
                  </a:cubicBezTo>
                  <a:cubicBezTo>
                    <a:pt x="219" y="64"/>
                    <a:pt x="197" y="86"/>
                    <a:pt x="178" y="109"/>
                  </a:cubicBezTo>
                  <a:cubicBezTo>
                    <a:pt x="168" y="121"/>
                    <a:pt x="151" y="127"/>
                    <a:pt x="148" y="145"/>
                  </a:cubicBezTo>
                  <a:cubicBezTo>
                    <a:pt x="99" y="145"/>
                    <a:pt x="49" y="145"/>
                    <a:pt x="0" y="145"/>
                  </a:cubicBezTo>
                  <a:cubicBezTo>
                    <a:pt x="19" y="117"/>
                    <a:pt x="47" y="99"/>
                    <a:pt x="75" y="81"/>
                  </a:cubicBezTo>
                  <a:cubicBezTo>
                    <a:pt x="137" y="42"/>
                    <a:pt x="204" y="16"/>
                    <a:pt x="276" y="0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9" name="Freeform 11">
              <a:extLst>
                <a:ext uri="{FF2B5EF4-FFF2-40B4-BE49-F238E27FC236}">
                  <a16:creationId xmlns:a16="http://schemas.microsoft.com/office/drawing/2014/main" id="{A9B6676E-69B3-4165-A8F9-B295599B9D6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913813" y="285750"/>
              <a:ext cx="230187" cy="331788"/>
            </a:xfrm>
            <a:custGeom>
              <a:avLst/>
              <a:gdLst>
                <a:gd name="T0" fmla="*/ 161 w 177"/>
                <a:gd name="T1" fmla="*/ 12 h 208"/>
                <a:gd name="T2" fmla="*/ 121 w 177"/>
                <a:gd name="T3" fmla="*/ 36 h 208"/>
                <a:gd name="T4" fmla="*/ 121 w 177"/>
                <a:gd name="T5" fmla="*/ 36 h 208"/>
                <a:gd name="T6" fmla="*/ 113 w 177"/>
                <a:gd name="T7" fmla="*/ 44 h 208"/>
                <a:gd name="T8" fmla="*/ 105 w 177"/>
                <a:gd name="T9" fmla="*/ 49 h 208"/>
                <a:gd name="T10" fmla="*/ 0 w 177"/>
                <a:gd name="T11" fmla="*/ 208 h 208"/>
                <a:gd name="T12" fmla="*/ 36 w 177"/>
                <a:gd name="T13" fmla="*/ 190 h 208"/>
                <a:gd name="T14" fmla="*/ 119 w 177"/>
                <a:gd name="T15" fmla="*/ 131 h 208"/>
                <a:gd name="T16" fmla="*/ 177 w 177"/>
                <a:gd name="T17" fmla="*/ 64 h 208"/>
                <a:gd name="T18" fmla="*/ 177 w 177"/>
                <a:gd name="T19" fmla="*/ 16 h 208"/>
                <a:gd name="T20" fmla="*/ 177 w 177"/>
                <a:gd name="T21" fmla="*/ 0 h 208"/>
                <a:gd name="T22" fmla="*/ 161 w 177"/>
                <a:gd name="T23" fmla="*/ 1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7" h="208">
                  <a:moveTo>
                    <a:pt x="161" y="12"/>
                  </a:moveTo>
                  <a:cubicBezTo>
                    <a:pt x="144" y="15"/>
                    <a:pt x="133" y="26"/>
                    <a:pt x="121" y="36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17" y="38"/>
                    <a:pt x="113" y="39"/>
                    <a:pt x="113" y="44"/>
                  </a:cubicBezTo>
                  <a:cubicBezTo>
                    <a:pt x="109" y="44"/>
                    <a:pt x="107" y="46"/>
                    <a:pt x="105" y="49"/>
                  </a:cubicBezTo>
                  <a:cubicBezTo>
                    <a:pt x="51" y="90"/>
                    <a:pt x="20" y="145"/>
                    <a:pt x="0" y="208"/>
                  </a:cubicBezTo>
                  <a:cubicBezTo>
                    <a:pt x="14" y="206"/>
                    <a:pt x="25" y="198"/>
                    <a:pt x="36" y="190"/>
                  </a:cubicBezTo>
                  <a:cubicBezTo>
                    <a:pt x="64" y="171"/>
                    <a:pt x="92" y="151"/>
                    <a:pt x="119" y="131"/>
                  </a:cubicBezTo>
                  <a:cubicBezTo>
                    <a:pt x="143" y="113"/>
                    <a:pt x="177" y="103"/>
                    <a:pt x="177" y="64"/>
                  </a:cubicBezTo>
                  <a:cubicBezTo>
                    <a:pt x="177" y="48"/>
                    <a:pt x="177" y="32"/>
                    <a:pt x="177" y="16"/>
                  </a:cubicBezTo>
                  <a:cubicBezTo>
                    <a:pt x="177" y="11"/>
                    <a:pt x="177" y="6"/>
                    <a:pt x="177" y="0"/>
                  </a:cubicBezTo>
                  <a:cubicBezTo>
                    <a:pt x="170" y="3"/>
                    <a:pt x="163" y="4"/>
                    <a:pt x="161" y="12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318879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Elbow Connector 27"/>
          <p:cNvCxnSpPr>
            <a:stCxn id="13" idx="3"/>
          </p:cNvCxnSpPr>
          <p:nvPr/>
        </p:nvCxnSpPr>
        <p:spPr>
          <a:xfrm>
            <a:off x="3365201" y="1430606"/>
            <a:ext cx="872438" cy="277048"/>
          </a:xfrm>
          <a:prstGeom prst="bentConnector3">
            <a:avLst>
              <a:gd name="adj1" fmla="val 101038"/>
            </a:avLst>
          </a:prstGeom>
          <a:ln w="254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28" name="Elbow Connector 22527"/>
          <p:cNvCxnSpPr>
            <a:stCxn id="10" idx="1"/>
          </p:cNvCxnSpPr>
          <p:nvPr/>
        </p:nvCxnSpPr>
        <p:spPr>
          <a:xfrm rot="10800000" flipV="1">
            <a:off x="5364090" y="1430606"/>
            <a:ext cx="370058" cy="563958"/>
          </a:xfrm>
          <a:prstGeom prst="bentConnector2">
            <a:avLst/>
          </a:prstGeom>
          <a:ln w="254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32" name="Elbow Connector 22531"/>
          <p:cNvCxnSpPr>
            <a:stCxn id="20" idx="3"/>
            <a:endCxn id="4" idx="1"/>
          </p:cNvCxnSpPr>
          <p:nvPr/>
        </p:nvCxnSpPr>
        <p:spPr>
          <a:xfrm flipV="1">
            <a:off x="3036569" y="2859088"/>
            <a:ext cx="294080" cy="782910"/>
          </a:xfrm>
          <a:prstGeom prst="bentConnector3">
            <a:avLst/>
          </a:prstGeom>
          <a:ln w="254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35" name="Elbow Connector 22534"/>
          <p:cNvCxnSpPr>
            <a:stCxn id="4" idx="2"/>
            <a:endCxn id="19" idx="1"/>
          </p:cNvCxnSpPr>
          <p:nvPr/>
        </p:nvCxnSpPr>
        <p:spPr>
          <a:xfrm rot="5400000" flipH="1" flipV="1">
            <a:off x="5075033" y="3086701"/>
            <a:ext cx="558905" cy="1564973"/>
          </a:xfrm>
          <a:prstGeom prst="bentConnector4">
            <a:avLst>
              <a:gd name="adj1" fmla="val -40901"/>
              <a:gd name="adj2" fmla="val 73910"/>
            </a:avLst>
          </a:prstGeom>
          <a:ln w="254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679524313"/>
              </p:ext>
            </p:extLst>
          </p:nvPr>
        </p:nvGraphicFramePr>
        <p:xfrm>
          <a:off x="3330649" y="1569536"/>
          <a:ext cx="2482702" cy="25791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992957" y="2541687"/>
            <a:ext cx="2539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560" y="2541687"/>
            <a:ext cx="2539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34148" y="1276717"/>
            <a:ext cx="2539483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5718" y="1276717"/>
            <a:ext cx="2539483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136973" y="3435846"/>
            <a:ext cx="2539483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7086" y="3488109"/>
            <a:ext cx="2539483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Block Arc 14"/>
          <p:cNvSpPr/>
          <p:nvPr/>
        </p:nvSpPr>
        <p:spPr>
          <a:xfrm rot="16200000">
            <a:off x="4237857" y="2524728"/>
            <a:ext cx="668286" cy="66872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984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825718" y="1606029"/>
            <a:ext cx="25394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97085" y="3805517"/>
            <a:ext cx="25394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735324" y="1606029"/>
            <a:ext cx="25394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136973" y="3743623"/>
            <a:ext cx="25394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2" name="Grupo 21">
            <a:extLst>
              <a:ext uri="{FF2B5EF4-FFF2-40B4-BE49-F238E27FC236}">
                <a16:creationId xmlns:a16="http://schemas.microsoft.com/office/drawing/2014/main" id="{1A267352-FDD2-4D77-9484-BDB4D53F3CD3}"/>
              </a:ext>
            </a:extLst>
          </p:cNvPr>
          <p:cNvGrpSpPr/>
          <p:nvPr/>
        </p:nvGrpSpPr>
        <p:grpSpPr>
          <a:xfrm rot="16200000">
            <a:off x="7933531" y="-64294"/>
            <a:ext cx="1146175" cy="1274763"/>
            <a:chOff x="7997825" y="0"/>
            <a:chExt cx="1146175" cy="1274763"/>
          </a:xfrm>
        </p:grpSpPr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678D5354-DAA6-41C4-AB4A-79CC4FB9992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13738" y="387350"/>
              <a:ext cx="830262" cy="887413"/>
            </a:xfrm>
            <a:custGeom>
              <a:avLst/>
              <a:gdLst>
                <a:gd name="T0" fmla="*/ 220 w 640"/>
                <a:gd name="T1" fmla="*/ 556 h 556"/>
                <a:gd name="T2" fmla="*/ 0 w 640"/>
                <a:gd name="T3" fmla="*/ 556 h 556"/>
                <a:gd name="T4" fmla="*/ 30 w 640"/>
                <a:gd name="T5" fmla="*/ 479 h 556"/>
                <a:gd name="T6" fmla="*/ 154 w 640"/>
                <a:gd name="T7" fmla="*/ 391 h 556"/>
                <a:gd name="T8" fmla="*/ 307 w 640"/>
                <a:gd name="T9" fmla="*/ 325 h 556"/>
                <a:gd name="T10" fmla="*/ 451 w 640"/>
                <a:gd name="T11" fmla="*/ 173 h 556"/>
                <a:gd name="T12" fmla="*/ 463 w 640"/>
                <a:gd name="T13" fmla="*/ 144 h 556"/>
                <a:gd name="T14" fmla="*/ 499 w 640"/>
                <a:gd name="T15" fmla="*/ 126 h 556"/>
                <a:gd name="T16" fmla="*/ 582 w 640"/>
                <a:gd name="T17" fmla="*/ 67 h 556"/>
                <a:gd name="T18" fmla="*/ 640 w 640"/>
                <a:gd name="T19" fmla="*/ 0 h 556"/>
                <a:gd name="T20" fmla="*/ 640 w 640"/>
                <a:gd name="T21" fmla="*/ 232 h 556"/>
                <a:gd name="T22" fmla="*/ 619 w 640"/>
                <a:gd name="T23" fmla="*/ 239 h 556"/>
                <a:gd name="T24" fmla="*/ 551 w 640"/>
                <a:gd name="T25" fmla="*/ 265 h 556"/>
                <a:gd name="T26" fmla="*/ 426 w 640"/>
                <a:gd name="T27" fmla="*/ 288 h 556"/>
                <a:gd name="T28" fmla="*/ 292 w 640"/>
                <a:gd name="T29" fmla="*/ 370 h 556"/>
                <a:gd name="T30" fmla="*/ 268 w 640"/>
                <a:gd name="T31" fmla="*/ 426 h 556"/>
                <a:gd name="T32" fmla="*/ 220 w 640"/>
                <a:gd name="T33" fmla="*/ 556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40" h="556">
                  <a:moveTo>
                    <a:pt x="220" y="556"/>
                  </a:moveTo>
                  <a:cubicBezTo>
                    <a:pt x="147" y="556"/>
                    <a:pt x="73" y="556"/>
                    <a:pt x="0" y="556"/>
                  </a:cubicBezTo>
                  <a:cubicBezTo>
                    <a:pt x="4" y="528"/>
                    <a:pt x="12" y="502"/>
                    <a:pt x="30" y="479"/>
                  </a:cubicBezTo>
                  <a:cubicBezTo>
                    <a:pt x="62" y="437"/>
                    <a:pt x="107" y="413"/>
                    <a:pt x="154" y="391"/>
                  </a:cubicBezTo>
                  <a:cubicBezTo>
                    <a:pt x="204" y="368"/>
                    <a:pt x="257" y="350"/>
                    <a:pt x="307" y="325"/>
                  </a:cubicBezTo>
                  <a:cubicBezTo>
                    <a:pt x="372" y="291"/>
                    <a:pt x="423" y="242"/>
                    <a:pt x="451" y="173"/>
                  </a:cubicBezTo>
                  <a:cubicBezTo>
                    <a:pt x="455" y="164"/>
                    <a:pt x="459" y="154"/>
                    <a:pt x="463" y="144"/>
                  </a:cubicBezTo>
                  <a:cubicBezTo>
                    <a:pt x="477" y="142"/>
                    <a:pt x="488" y="134"/>
                    <a:pt x="499" y="126"/>
                  </a:cubicBezTo>
                  <a:cubicBezTo>
                    <a:pt x="527" y="107"/>
                    <a:pt x="555" y="87"/>
                    <a:pt x="582" y="67"/>
                  </a:cubicBezTo>
                  <a:cubicBezTo>
                    <a:pt x="606" y="49"/>
                    <a:pt x="640" y="39"/>
                    <a:pt x="640" y="0"/>
                  </a:cubicBezTo>
                  <a:cubicBezTo>
                    <a:pt x="640" y="78"/>
                    <a:pt x="640" y="155"/>
                    <a:pt x="640" y="232"/>
                  </a:cubicBezTo>
                  <a:cubicBezTo>
                    <a:pt x="632" y="231"/>
                    <a:pt x="626" y="235"/>
                    <a:pt x="619" y="239"/>
                  </a:cubicBezTo>
                  <a:cubicBezTo>
                    <a:pt x="597" y="250"/>
                    <a:pt x="574" y="258"/>
                    <a:pt x="551" y="265"/>
                  </a:cubicBezTo>
                  <a:cubicBezTo>
                    <a:pt x="510" y="277"/>
                    <a:pt x="467" y="279"/>
                    <a:pt x="426" y="288"/>
                  </a:cubicBezTo>
                  <a:cubicBezTo>
                    <a:pt x="372" y="300"/>
                    <a:pt x="324" y="322"/>
                    <a:pt x="292" y="370"/>
                  </a:cubicBezTo>
                  <a:cubicBezTo>
                    <a:pt x="281" y="387"/>
                    <a:pt x="276" y="407"/>
                    <a:pt x="268" y="426"/>
                  </a:cubicBezTo>
                  <a:cubicBezTo>
                    <a:pt x="249" y="468"/>
                    <a:pt x="239" y="514"/>
                    <a:pt x="220" y="556"/>
                  </a:cubicBezTo>
                  <a:close/>
                </a:path>
              </a:pathLst>
            </a:custGeom>
            <a:solidFill>
              <a:srgbClr val="EDBC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4" name="Freeform 6">
              <a:extLst>
                <a:ext uri="{FF2B5EF4-FFF2-40B4-BE49-F238E27FC236}">
                  <a16:creationId xmlns:a16="http://schemas.microsoft.com/office/drawing/2014/main" id="{EFAE673F-8573-4F90-A12E-6EEC51F2FC5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189913" y="131763"/>
              <a:ext cx="954087" cy="1143000"/>
            </a:xfrm>
            <a:custGeom>
              <a:avLst/>
              <a:gdLst>
                <a:gd name="T0" fmla="*/ 559 w 736"/>
                <a:gd name="T1" fmla="*/ 304 h 716"/>
                <a:gd name="T2" fmla="*/ 547 w 736"/>
                <a:gd name="T3" fmla="*/ 333 h 716"/>
                <a:gd name="T4" fmla="*/ 403 w 736"/>
                <a:gd name="T5" fmla="*/ 485 h 716"/>
                <a:gd name="T6" fmla="*/ 250 w 736"/>
                <a:gd name="T7" fmla="*/ 551 h 716"/>
                <a:gd name="T8" fmla="*/ 126 w 736"/>
                <a:gd name="T9" fmla="*/ 639 h 716"/>
                <a:gd name="T10" fmla="*/ 96 w 736"/>
                <a:gd name="T11" fmla="*/ 716 h 716"/>
                <a:gd name="T12" fmla="*/ 0 w 736"/>
                <a:gd name="T13" fmla="*/ 716 h 716"/>
                <a:gd name="T14" fmla="*/ 30 w 736"/>
                <a:gd name="T15" fmla="*/ 680 h 716"/>
                <a:gd name="T16" fmla="*/ 94 w 736"/>
                <a:gd name="T17" fmla="*/ 615 h 716"/>
                <a:gd name="T18" fmla="*/ 128 w 736"/>
                <a:gd name="T19" fmla="*/ 571 h 716"/>
                <a:gd name="T20" fmla="*/ 220 w 736"/>
                <a:gd name="T21" fmla="*/ 542 h 716"/>
                <a:gd name="T22" fmla="*/ 412 w 736"/>
                <a:gd name="T23" fmla="*/ 338 h 716"/>
                <a:gd name="T24" fmla="*/ 431 w 736"/>
                <a:gd name="T25" fmla="*/ 276 h 716"/>
                <a:gd name="T26" fmla="*/ 436 w 736"/>
                <a:gd name="T27" fmla="*/ 277 h 716"/>
                <a:gd name="T28" fmla="*/ 509 w 736"/>
                <a:gd name="T29" fmla="*/ 209 h 716"/>
                <a:gd name="T30" fmla="*/ 651 w 736"/>
                <a:gd name="T31" fmla="*/ 71 h 716"/>
                <a:gd name="T32" fmla="*/ 716 w 736"/>
                <a:gd name="T33" fmla="*/ 7 h 716"/>
                <a:gd name="T34" fmla="*/ 736 w 736"/>
                <a:gd name="T35" fmla="*/ 0 h 716"/>
                <a:gd name="T36" fmla="*/ 736 w 736"/>
                <a:gd name="T37" fmla="*/ 96 h 716"/>
                <a:gd name="T38" fmla="*/ 719 w 736"/>
                <a:gd name="T39" fmla="*/ 108 h 716"/>
                <a:gd name="T40" fmla="*/ 720 w 736"/>
                <a:gd name="T41" fmla="*/ 108 h 716"/>
                <a:gd name="T42" fmla="*/ 680 w 736"/>
                <a:gd name="T43" fmla="*/ 132 h 716"/>
                <a:gd name="T44" fmla="*/ 680 w 736"/>
                <a:gd name="T45" fmla="*/ 132 h 716"/>
                <a:gd name="T46" fmla="*/ 671 w 736"/>
                <a:gd name="T47" fmla="*/ 140 h 716"/>
                <a:gd name="T48" fmla="*/ 672 w 736"/>
                <a:gd name="T49" fmla="*/ 140 h 716"/>
                <a:gd name="T50" fmla="*/ 664 w 736"/>
                <a:gd name="T51" fmla="*/ 145 h 716"/>
                <a:gd name="T52" fmla="*/ 559 w 736"/>
                <a:gd name="T53" fmla="*/ 304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6" h="716">
                  <a:moveTo>
                    <a:pt x="559" y="304"/>
                  </a:moveTo>
                  <a:cubicBezTo>
                    <a:pt x="555" y="314"/>
                    <a:pt x="551" y="324"/>
                    <a:pt x="547" y="333"/>
                  </a:cubicBezTo>
                  <a:cubicBezTo>
                    <a:pt x="519" y="402"/>
                    <a:pt x="468" y="451"/>
                    <a:pt x="403" y="485"/>
                  </a:cubicBezTo>
                  <a:cubicBezTo>
                    <a:pt x="353" y="510"/>
                    <a:pt x="300" y="528"/>
                    <a:pt x="250" y="551"/>
                  </a:cubicBezTo>
                  <a:cubicBezTo>
                    <a:pt x="203" y="573"/>
                    <a:pt x="158" y="597"/>
                    <a:pt x="126" y="639"/>
                  </a:cubicBezTo>
                  <a:cubicBezTo>
                    <a:pt x="108" y="662"/>
                    <a:pt x="100" y="688"/>
                    <a:pt x="96" y="716"/>
                  </a:cubicBezTo>
                  <a:cubicBezTo>
                    <a:pt x="64" y="716"/>
                    <a:pt x="32" y="716"/>
                    <a:pt x="0" y="716"/>
                  </a:cubicBezTo>
                  <a:cubicBezTo>
                    <a:pt x="3" y="698"/>
                    <a:pt x="20" y="692"/>
                    <a:pt x="30" y="680"/>
                  </a:cubicBezTo>
                  <a:cubicBezTo>
                    <a:pt x="49" y="657"/>
                    <a:pt x="71" y="635"/>
                    <a:pt x="94" y="615"/>
                  </a:cubicBezTo>
                  <a:cubicBezTo>
                    <a:pt x="107" y="603"/>
                    <a:pt x="127" y="594"/>
                    <a:pt x="128" y="571"/>
                  </a:cubicBezTo>
                  <a:cubicBezTo>
                    <a:pt x="159" y="561"/>
                    <a:pt x="190" y="552"/>
                    <a:pt x="220" y="542"/>
                  </a:cubicBezTo>
                  <a:cubicBezTo>
                    <a:pt x="320" y="507"/>
                    <a:pt x="380" y="436"/>
                    <a:pt x="412" y="338"/>
                  </a:cubicBezTo>
                  <a:cubicBezTo>
                    <a:pt x="418" y="317"/>
                    <a:pt x="425" y="296"/>
                    <a:pt x="431" y="276"/>
                  </a:cubicBezTo>
                  <a:cubicBezTo>
                    <a:pt x="433" y="276"/>
                    <a:pt x="436" y="278"/>
                    <a:pt x="436" y="277"/>
                  </a:cubicBezTo>
                  <a:cubicBezTo>
                    <a:pt x="461" y="255"/>
                    <a:pt x="485" y="232"/>
                    <a:pt x="509" y="209"/>
                  </a:cubicBezTo>
                  <a:cubicBezTo>
                    <a:pt x="556" y="163"/>
                    <a:pt x="605" y="118"/>
                    <a:pt x="651" y="71"/>
                  </a:cubicBezTo>
                  <a:cubicBezTo>
                    <a:pt x="672" y="49"/>
                    <a:pt x="697" y="30"/>
                    <a:pt x="716" y="7"/>
                  </a:cubicBezTo>
                  <a:cubicBezTo>
                    <a:pt x="721" y="0"/>
                    <a:pt x="728" y="0"/>
                    <a:pt x="736" y="0"/>
                  </a:cubicBezTo>
                  <a:cubicBezTo>
                    <a:pt x="736" y="32"/>
                    <a:pt x="736" y="64"/>
                    <a:pt x="736" y="96"/>
                  </a:cubicBezTo>
                  <a:cubicBezTo>
                    <a:pt x="729" y="99"/>
                    <a:pt x="722" y="100"/>
                    <a:pt x="719" y="108"/>
                  </a:cubicBezTo>
                  <a:cubicBezTo>
                    <a:pt x="720" y="108"/>
                    <a:pt x="720" y="108"/>
                    <a:pt x="720" y="108"/>
                  </a:cubicBezTo>
                  <a:cubicBezTo>
                    <a:pt x="703" y="111"/>
                    <a:pt x="692" y="122"/>
                    <a:pt x="680" y="132"/>
                  </a:cubicBezTo>
                  <a:cubicBezTo>
                    <a:pt x="680" y="132"/>
                    <a:pt x="680" y="132"/>
                    <a:pt x="680" y="132"/>
                  </a:cubicBezTo>
                  <a:cubicBezTo>
                    <a:pt x="676" y="134"/>
                    <a:pt x="672" y="135"/>
                    <a:pt x="671" y="140"/>
                  </a:cubicBezTo>
                  <a:cubicBezTo>
                    <a:pt x="672" y="140"/>
                    <a:pt x="672" y="140"/>
                    <a:pt x="672" y="140"/>
                  </a:cubicBezTo>
                  <a:cubicBezTo>
                    <a:pt x="668" y="140"/>
                    <a:pt x="666" y="142"/>
                    <a:pt x="664" y="145"/>
                  </a:cubicBezTo>
                  <a:cubicBezTo>
                    <a:pt x="610" y="186"/>
                    <a:pt x="579" y="241"/>
                    <a:pt x="559" y="304"/>
                  </a:cubicBezTo>
                  <a:close/>
                </a:path>
              </a:pathLst>
            </a:custGeom>
            <a:solidFill>
              <a:srgbClr val="FAD0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5" name="Freeform 7">
              <a:extLst>
                <a:ext uri="{FF2B5EF4-FFF2-40B4-BE49-F238E27FC236}">
                  <a16:creationId xmlns:a16="http://schemas.microsoft.com/office/drawing/2014/main" id="{9DB5D589-826C-45F2-BF24-807F6248046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77275" y="892175"/>
              <a:ext cx="466725" cy="382588"/>
            </a:xfrm>
            <a:custGeom>
              <a:avLst/>
              <a:gdLst>
                <a:gd name="T0" fmla="*/ 360 w 360"/>
                <a:gd name="T1" fmla="*/ 0 h 240"/>
                <a:gd name="T2" fmla="*/ 360 w 360"/>
                <a:gd name="T3" fmla="*/ 228 h 240"/>
                <a:gd name="T4" fmla="*/ 348 w 360"/>
                <a:gd name="T5" fmla="*/ 240 h 240"/>
                <a:gd name="T6" fmla="*/ 0 w 360"/>
                <a:gd name="T7" fmla="*/ 240 h 240"/>
                <a:gd name="T8" fmla="*/ 152 w 360"/>
                <a:gd name="T9" fmla="*/ 80 h 240"/>
                <a:gd name="T10" fmla="*/ 302 w 360"/>
                <a:gd name="T11" fmla="*/ 31 h 240"/>
                <a:gd name="T12" fmla="*/ 360 w 360"/>
                <a:gd name="T13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0" h="240">
                  <a:moveTo>
                    <a:pt x="360" y="0"/>
                  </a:moveTo>
                  <a:cubicBezTo>
                    <a:pt x="360" y="76"/>
                    <a:pt x="360" y="152"/>
                    <a:pt x="360" y="228"/>
                  </a:cubicBezTo>
                  <a:cubicBezTo>
                    <a:pt x="360" y="238"/>
                    <a:pt x="358" y="240"/>
                    <a:pt x="348" y="240"/>
                  </a:cubicBezTo>
                  <a:cubicBezTo>
                    <a:pt x="232" y="240"/>
                    <a:pt x="116" y="240"/>
                    <a:pt x="0" y="240"/>
                  </a:cubicBezTo>
                  <a:cubicBezTo>
                    <a:pt x="15" y="162"/>
                    <a:pt x="67" y="98"/>
                    <a:pt x="152" y="80"/>
                  </a:cubicBezTo>
                  <a:cubicBezTo>
                    <a:pt x="204" y="70"/>
                    <a:pt x="256" y="58"/>
                    <a:pt x="302" y="31"/>
                  </a:cubicBezTo>
                  <a:cubicBezTo>
                    <a:pt x="321" y="20"/>
                    <a:pt x="341" y="10"/>
                    <a:pt x="360" y="0"/>
                  </a:cubicBezTo>
                  <a:close/>
                </a:path>
              </a:pathLst>
            </a:custGeom>
            <a:solidFill>
              <a:srgbClr val="5A38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6" name="Freeform 8">
              <a:extLst>
                <a:ext uri="{FF2B5EF4-FFF2-40B4-BE49-F238E27FC236}">
                  <a16:creationId xmlns:a16="http://schemas.microsoft.com/office/drawing/2014/main" id="{7A41B269-F2AA-4D00-852C-A32557AE184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599488" y="755650"/>
              <a:ext cx="544512" cy="519113"/>
            </a:xfrm>
            <a:custGeom>
              <a:avLst/>
              <a:gdLst>
                <a:gd name="T0" fmla="*/ 420 w 420"/>
                <a:gd name="T1" fmla="*/ 85 h 325"/>
                <a:gd name="T2" fmla="*/ 362 w 420"/>
                <a:gd name="T3" fmla="*/ 116 h 325"/>
                <a:gd name="T4" fmla="*/ 212 w 420"/>
                <a:gd name="T5" fmla="*/ 165 h 325"/>
                <a:gd name="T6" fmla="*/ 60 w 420"/>
                <a:gd name="T7" fmla="*/ 325 h 325"/>
                <a:gd name="T8" fmla="*/ 0 w 420"/>
                <a:gd name="T9" fmla="*/ 325 h 325"/>
                <a:gd name="T10" fmla="*/ 48 w 420"/>
                <a:gd name="T11" fmla="*/ 195 h 325"/>
                <a:gd name="T12" fmla="*/ 72 w 420"/>
                <a:gd name="T13" fmla="*/ 139 h 325"/>
                <a:gd name="T14" fmla="*/ 206 w 420"/>
                <a:gd name="T15" fmla="*/ 57 h 325"/>
                <a:gd name="T16" fmla="*/ 331 w 420"/>
                <a:gd name="T17" fmla="*/ 34 h 325"/>
                <a:gd name="T18" fmla="*/ 399 w 420"/>
                <a:gd name="T19" fmla="*/ 8 h 325"/>
                <a:gd name="T20" fmla="*/ 420 w 420"/>
                <a:gd name="T21" fmla="*/ 1 h 325"/>
                <a:gd name="T22" fmla="*/ 420 w 420"/>
                <a:gd name="T23" fmla="*/ 8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0" h="325">
                  <a:moveTo>
                    <a:pt x="420" y="85"/>
                  </a:moveTo>
                  <a:cubicBezTo>
                    <a:pt x="401" y="95"/>
                    <a:pt x="381" y="105"/>
                    <a:pt x="362" y="116"/>
                  </a:cubicBezTo>
                  <a:cubicBezTo>
                    <a:pt x="316" y="143"/>
                    <a:pt x="264" y="155"/>
                    <a:pt x="212" y="165"/>
                  </a:cubicBezTo>
                  <a:cubicBezTo>
                    <a:pt x="127" y="183"/>
                    <a:pt x="75" y="247"/>
                    <a:pt x="60" y="325"/>
                  </a:cubicBezTo>
                  <a:cubicBezTo>
                    <a:pt x="40" y="325"/>
                    <a:pt x="20" y="325"/>
                    <a:pt x="0" y="325"/>
                  </a:cubicBezTo>
                  <a:cubicBezTo>
                    <a:pt x="19" y="283"/>
                    <a:pt x="29" y="237"/>
                    <a:pt x="48" y="195"/>
                  </a:cubicBezTo>
                  <a:cubicBezTo>
                    <a:pt x="56" y="176"/>
                    <a:pt x="61" y="156"/>
                    <a:pt x="72" y="139"/>
                  </a:cubicBezTo>
                  <a:cubicBezTo>
                    <a:pt x="104" y="91"/>
                    <a:pt x="152" y="69"/>
                    <a:pt x="206" y="57"/>
                  </a:cubicBezTo>
                  <a:cubicBezTo>
                    <a:pt x="247" y="48"/>
                    <a:pt x="290" y="46"/>
                    <a:pt x="331" y="34"/>
                  </a:cubicBezTo>
                  <a:cubicBezTo>
                    <a:pt x="354" y="27"/>
                    <a:pt x="377" y="19"/>
                    <a:pt x="399" y="8"/>
                  </a:cubicBezTo>
                  <a:cubicBezTo>
                    <a:pt x="406" y="4"/>
                    <a:pt x="412" y="0"/>
                    <a:pt x="420" y="1"/>
                  </a:cubicBezTo>
                  <a:cubicBezTo>
                    <a:pt x="420" y="29"/>
                    <a:pt x="420" y="57"/>
                    <a:pt x="420" y="85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7" name="Freeform 9">
              <a:extLst>
                <a:ext uri="{FF2B5EF4-FFF2-40B4-BE49-F238E27FC236}">
                  <a16:creationId xmlns:a16="http://schemas.microsoft.com/office/drawing/2014/main" id="{952643B2-01DF-4577-8F43-649F637A05E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48713" y="0"/>
              <a:ext cx="395287" cy="576263"/>
            </a:xfrm>
            <a:custGeom>
              <a:avLst/>
              <a:gdLst>
                <a:gd name="T0" fmla="*/ 305 w 305"/>
                <a:gd name="T1" fmla="*/ 83 h 361"/>
                <a:gd name="T2" fmla="*/ 285 w 305"/>
                <a:gd name="T3" fmla="*/ 90 h 361"/>
                <a:gd name="T4" fmla="*/ 220 w 305"/>
                <a:gd name="T5" fmla="*/ 154 h 361"/>
                <a:gd name="T6" fmla="*/ 78 w 305"/>
                <a:gd name="T7" fmla="*/ 292 h 361"/>
                <a:gd name="T8" fmla="*/ 5 w 305"/>
                <a:gd name="T9" fmla="*/ 360 h 361"/>
                <a:gd name="T10" fmla="*/ 0 w 305"/>
                <a:gd name="T11" fmla="*/ 359 h 361"/>
                <a:gd name="T12" fmla="*/ 215 w 305"/>
                <a:gd name="T13" fmla="*/ 39 h 361"/>
                <a:gd name="T14" fmla="*/ 305 w 305"/>
                <a:gd name="T15" fmla="*/ 0 h 361"/>
                <a:gd name="T16" fmla="*/ 305 w 305"/>
                <a:gd name="T17" fmla="*/ 83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5" h="361">
                  <a:moveTo>
                    <a:pt x="305" y="83"/>
                  </a:moveTo>
                  <a:cubicBezTo>
                    <a:pt x="297" y="83"/>
                    <a:pt x="290" y="83"/>
                    <a:pt x="285" y="90"/>
                  </a:cubicBezTo>
                  <a:cubicBezTo>
                    <a:pt x="266" y="113"/>
                    <a:pt x="241" y="132"/>
                    <a:pt x="220" y="154"/>
                  </a:cubicBezTo>
                  <a:cubicBezTo>
                    <a:pt x="174" y="201"/>
                    <a:pt x="125" y="246"/>
                    <a:pt x="78" y="292"/>
                  </a:cubicBezTo>
                  <a:cubicBezTo>
                    <a:pt x="54" y="315"/>
                    <a:pt x="30" y="338"/>
                    <a:pt x="5" y="360"/>
                  </a:cubicBezTo>
                  <a:cubicBezTo>
                    <a:pt x="5" y="361"/>
                    <a:pt x="2" y="359"/>
                    <a:pt x="0" y="359"/>
                  </a:cubicBezTo>
                  <a:cubicBezTo>
                    <a:pt x="27" y="222"/>
                    <a:pt x="84" y="106"/>
                    <a:pt x="215" y="39"/>
                  </a:cubicBezTo>
                  <a:cubicBezTo>
                    <a:pt x="244" y="24"/>
                    <a:pt x="272" y="6"/>
                    <a:pt x="305" y="0"/>
                  </a:cubicBezTo>
                  <a:cubicBezTo>
                    <a:pt x="305" y="27"/>
                    <a:pt x="305" y="55"/>
                    <a:pt x="305" y="83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13A0E0C7-B8DF-4A7C-942E-3F2250660A9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97825" y="1042988"/>
              <a:ext cx="357187" cy="231775"/>
            </a:xfrm>
            <a:custGeom>
              <a:avLst/>
              <a:gdLst>
                <a:gd name="T0" fmla="*/ 276 w 276"/>
                <a:gd name="T1" fmla="*/ 0 h 145"/>
                <a:gd name="T2" fmla="*/ 242 w 276"/>
                <a:gd name="T3" fmla="*/ 44 h 145"/>
                <a:gd name="T4" fmla="*/ 178 w 276"/>
                <a:gd name="T5" fmla="*/ 109 h 145"/>
                <a:gd name="T6" fmla="*/ 148 w 276"/>
                <a:gd name="T7" fmla="*/ 145 h 145"/>
                <a:gd name="T8" fmla="*/ 0 w 276"/>
                <a:gd name="T9" fmla="*/ 145 h 145"/>
                <a:gd name="T10" fmla="*/ 75 w 276"/>
                <a:gd name="T11" fmla="*/ 81 h 145"/>
                <a:gd name="T12" fmla="*/ 276 w 276"/>
                <a:gd name="T13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6" h="145">
                  <a:moveTo>
                    <a:pt x="276" y="0"/>
                  </a:moveTo>
                  <a:cubicBezTo>
                    <a:pt x="275" y="23"/>
                    <a:pt x="255" y="32"/>
                    <a:pt x="242" y="44"/>
                  </a:cubicBezTo>
                  <a:cubicBezTo>
                    <a:pt x="219" y="64"/>
                    <a:pt x="197" y="86"/>
                    <a:pt x="178" y="109"/>
                  </a:cubicBezTo>
                  <a:cubicBezTo>
                    <a:pt x="168" y="121"/>
                    <a:pt x="151" y="127"/>
                    <a:pt x="148" y="145"/>
                  </a:cubicBezTo>
                  <a:cubicBezTo>
                    <a:pt x="99" y="145"/>
                    <a:pt x="49" y="145"/>
                    <a:pt x="0" y="145"/>
                  </a:cubicBezTo>
                  <a:cubicBezTo>
                    <a:pt x="19" y="117"/>
                    <a:pt x="47" y="99"/>
                    <a:pt x="75" y="81"/>
                  </a:cubicBezTo>
                  <a:cubicBezTo>
                    <a:pt x="137" y="42"/>
                    <a:pt x="204" y="16"/>
                    <a:pt x="276" y="0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" name="Freeform 11">
              <a:extLst>
                <a:ext uri="{FF2B5EF4-FFF2-40B4-BE49-F238E27FC236}">
                  <a16:creationId xmlns:a16="http://schemas.microsoft.com/office/drawing/2014/main" id="{BA45B4B7-49D4-49C2-BBD7-D7FA0085D80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913813" y="285750"/>
              <a:ext cx="230187" cy="331788"/>
            </a:xfrm>
            <a:custGeom>
              <a:avLst/>
              <a:gdLst>
                <a:gd name="T0" fmla="*/ 161 w 177"/>
                <a:gd name="T1" fmla="*/ 12 h 208"/>
                <a:gd name="T2" fmla="*/ 121 w 177"/>
                <a:gd name="T3" fmla="*/ 36 h 208"/>
                <a:gd name="T4" fmla="*/ 121 w 177"/>
                <a:gd name="T5" fmla="*/ 36 h 208"/>
                <a:gd name="T6" fmla="*/ 113 w 177"/>
                <a:gd name="T7" fmla="*/ 44 h 208"/>
                <a:gd name="T8" fmla="*/ 105 w 177"/>
                <a:gd name="T9" fmla="*/ 49 h 208"/>
                <a:gd name="T10" fmla="*/ 0 w 177"/>
                <a:gd name="T11" fmla="*/ 208 h 208"/>
                <a:gd name="T12" fmla="*/ 36 w 177"/>
                <a:gd name="T13" fmla="*/ 190 h 208"/>
                <a:gd name="T14" fmla="*/ 119 w 177"/>
                <a:gd name="T15" fmla="*/ 131 h 208"/>
                <a:gd name="T16" fmla="*/ 177 w 177"/>
                <a:gd name="T17" fmla="*/ 64 h 208"/>
                <a:gd name="T18" fmla="*/ 177 w 177"/>
                <a:gd name="T19" fmla="*/ 16 h 208"/>
                <a:gd name="T20" fmla="*/ 177 w 177"/>
                <a:gd name="T21" fmla="*/ 0 h 208"/>
                <a:gd name="T22" fmla="*/ 161 w 177"/>
                <a:gd name="T23" fmla="*/ 1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7" h="208">
                  <a:moveTo>
                    <a:pt x="161" y="12"/>
                  </a:moveTo>
                  <a:cubicBezTo>
                    <a:pt x="144" y="15"/>
                    <a:pt x="133" y="26"/>
                    <a:pt x="121" y="36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17" y="38"/>
                    <a:pt x="113" y="39"/>
                    <a:pt x="113" y="44"/>
                  </a:cubicBezTo>
                  <a:cubicBezTo>
                    <a:pt x="109" y="44"/>
                    <a:pt x="107" y="46"/>
                    <a:pt x="105" y="49"/>
                  </a:cubicBezTo>
                  <a:cubicBezTo>
                    <a:pt x="51" y="90"/>
                    <a:pt x="20" y="145"/>
                    <a:pt x="0" y="208"/>
                  </a:cubicBezTo>
                  <a:cubicBezTo>
                    <a:pt x="14" y="206"/>
                    <a:pt x="25" y="198"/>
                    <a:pt x="36" y="190"/>
                  </a:cubicBezTo>
                  <a:cubicBezTo>
                    <a:pt x="64" y="171"/>
                    <a:pt x="92" y="151"/>
                    <a:pt x="119" y="131"/>
                  </a:cubicBezTo>
                  <a:cubicBezTo>
                    <a:pt x="143" y="113"/>
                    <a:pt x="177" y="103"/>
                    <a:pt x="177" y="64"/>
                  </a:cubicBezTo>
                  <a:cubicBezTo>
                    <a:pt x="177" y="48"/>
                    <a:pt x="177" y="32"/>
                    <a:pt x="177" y="16"/>
                  </a:cubicBezTo>
                  <a:cubicBezTo>
                    <a:pt x="177" y="11"/>
                    <a:pt x="177" y="6"/>
                    <a:pt x="177" y="0"/>
                  </a:cubicBezTo>
                  <a:cubicBezTo>
                    <a:pt x="170" y="3"/>
                    <a:pt x="163" y="4"/>
                    <a:pt x="161" y="12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31" name="Grupo 30">
            <a:extLst>
              <a:ext uri="{FF2B5EF4-FFF2-40B4-BE49-F238E27FC236}">
                <a16:creationId xmlns:a16="http://schemas.microsoft.com/office/drawing/2014/main" id="{80B4CE6D-6892-4555-96A9-3993F389C8A2}"/>
              </a:ext>
            </a:extLst>
          </p:cNvPr>
          <p:cNvGrpSpPr/>
          <p:nvPr/>
        </p:nvGrpSpPr>
        <p:grpSpPr>
          <a:xfrm rot="16200000" flipV="1">
            <a:off x="69288" y="-69288"/>
            <a:ext cx="1235201" cy="1373777"/>
            <a:chOff x="7997825" y="0"/>
            <a:chExt cx="1146175" cy="1274763"/>
          </a:xfrm>
        </p:grpSpPr>
        <p:sp>
          <p:nvSpPr>
            <p:cNvPr id="32" name="Freeform 5">
              <a:extLst>
                <a:ext uri="{FF2B5EF4-FFF2-40B4-BE49-F238E27FC236}">
                  <a16:creationId xmlns:a16="http://schemas.microsoft.com/office/drawing/2014/main" id="{A4BE6B28-A699-449D-888E-0B9CE099003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13738" y="387350"/>
              <a:ext cx="830262" cy="887413"/>
            </a:xfrm>
            <a:custGeom>
              <a:avLst/>
              <a:gdLst>
                <a:gd name="T0" fmla="*/ 220 w 640"/>
                <a:gd name="T1" fmla="*/ 556 h 556"/>
                <a:gd name="T2" fmla="*/ 0 w 640"/>
                <a:gd name="T3" fmla="*/ 556 h 556"/>
                <a:gd name="T4" fmla="*/ 30 w 640"/>
                <a:gd name="T5" fmla="*/ 479 h 556"/>
                <a:gd name="T6" fmla="*/ 154 w 640"/>
                <a:gd name="T7" fmla="*/ 391 h 556"/>
                <a:gd name="T8" fmla="*/ 307 w 640"/>
                <a:gd name="T9" fmla="*/ 325 h 556"/>
                <a:gd name="T10" fmla="*/ 451 w 640"/>
                <a:gd name="T11" fmla="*/ 173 h 556"/>
                <a:gd name="T12" fmla="*/ 463 w 640"/>
                <a:gd name="T13" fmla="*/ 144 h 556"/>
                <a:gd name="T14" fmla="*/ 499 w 640"/>
                <a:gd name="T15" fmla="*/ 126 h 556"/>
                <a:gd name="T16" fmla="*/ 582 w 640"/>
                <a:gd name="T17" fmla="*/ 67 h 556"/>
                <a:gd name="T18" fmla="*/ 640 w 640"/>
                <a:gd name="T19" fmla="*/ 0 h 556"/>
                <a:gd name="T20" fmla="*/ 640 w 640"/>
                <a:gd name="T21" fmla="*/ 232 h 556"/>
                <a:gd name="T22" fmla="*/ 619 w 640"/>
                <a:gd name="T23" fmla="*/ 239 h 556"/>
                <a:gd name="T24" fmla="*/ 551 w 640"/>
                <a:gd name="T25" fmla="*/ 265 h 556"/>
                <a:gd name="T26" fmla="*/ 426 w 640"/>
                <a:gd name="T27" fmla="*/ 288 h 556"/>
                <a:gd name="T28" fmla="*/ 292 w 640"/>
                <a:gd name="T29" fmla="*/ 370 h 556"/>
                <a:gd name="T30" fmla="*/ 268 w 640"/>
                <a:gd name="T31" fmla="*/ 426 h 556"/>
                <a:gd name="T32" fmla="*/ 220 w 640"/>
                <a:gd name="T33" fmla="*/ 556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40" h="556">
                  <a:moveTo>
                    <a:pt x="220" y="556"/>
                  </a:moveTo>
                  <a:cubicBezTo>
                    <a:pt x="147" y="556"/>
                    <a:pt x="73" y="556"/>
                    <a:pt x="0" y="556"/>
                  </a:cubicBezTo>
                  <a:cubicBezTo>
                    <a:pt x="4" y="528"/>
                    <a:pt x="12" y="502"/>
                    <a:pt x="30" y="479"/>
                  </a:cubicBezTo>
                  <a:cubicBezTo>
                    <a:pt x="62" y="437"/>
                    <a:pt x="107" y="413"/>
                    <a:pt x="154" y="391"/>
                  </a:cubicBezTo>
                  <a:cubicBezTo>
                    <a:pt x="204" y="368"/>
                    <a:pt x="257" y="350"/>
                    <a:pt x="307" y="325"/>
                  </a:cubicBezTo>
                  <a:cubicBezTo>
                    <a:pt x="372" y="291"/>
                    <a:pt x="423" y="242"/>
                    <a:pt x="451" y="173"/>
                  </a:cubicBezTo>
                  <a:cubicBezTo>
                    <a:pt x="455" y="164"/>
                    <a:pt x="459" y="154"/>
                    <a:pt x="463" y="144"/>
                  </a:cubicBezTo>
                  <a:cubicBezTo>
                    <a:pt x="477" y="142"/>
                    <a:pt x="488" y="134"/>
                    <a:pt x="499" y="126"/>
                  </a:cubicBezTo>
                  <a:cubicBezTo>
                    <a:pt x="527" y="107"/>
                    <a:pt x="555" y="87"/>
                    <a:pt x="582" y="67"/>
                  </a:cubicBezTo>
                  <a:cubicBezTo>
                    <a:pt x="606" y="49"/>
                    <a:pt x="640" y="39"/>
                    <a:pt x="640" y="0"/>
                  </a:cubicBezTo>
                  <a:cubicBezTo>
                    <a:pt x="640" y="78"/>
                    <a:pt x="640" y="155"/>
                    <a:pt x="640" y="232"/>
                  </a:cubicBezTo>
                  <a:cubicBezTo>
                    <a:pt x="632" y="231"/>
                    <a:pt x="626" y="235"/>
                    <a:pt x="619" y="239"/>
                  </a:cubicBezTo>
                  <a:cubicBezTo>
                    <a:pt x="597" y="250"/>
                    <a:pt x="574" y="258"/>
                    <a:pt x="551" y="265"/>
                  </a:cubicBezTo>
                  <a:cubicBezTo>
                    <a:pt x="510" y="277"/>
                    <a:pt x="467" y="279"/>
                    <a:pt x="426" y="288"/>
                  </a:cubicBezTo>
                  <a:cubicBezTo>
                    <a:pt x="372" y="300"/>
                    <a:pt x="324" y="322"/>
                    <a:pt x="292" y="370"/>
                  </a:cubicBezTo>
                  <a:cubicBezTo>
                    <a:pt x="281" y="387"/>
                    <a:pt x="276" y="407"/>
                    <a:pt x="268" y="426"/>
                  </a:cubicBezTo>
                  <a:cubicBezTo>
                    <a:pt x="249" y="468"/>
                    <a:pt x="239" y="514"/>
                    <a:pt x="220" y="556"/>
                  </a:cubicBezTo>
                  <a:close/>
                </a:path>
              </a:pathLst>
            </a:custGeom>
            <a:solidFill>
              <a:srgbClr val="EDBC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3" name="Freeform 6">
              <a:extLst>
                <a:ext uri="{FF2B5EF4-FFF2-40B4-BE49-F238E27FC236}">
                  <a16:creationId xmlns:a16="http://schemas.microsoft.com/office/drawing/2014/main" id="{053F9248-CCC2-4FDE-8B17-F1FF70CCBCA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189913" y="131763"/>
              <a:ext cx="954087" cy="1143000"/>
            </a:xfrm>
            <a:custGeom>
              <a:avLst/>
              <a:gdLst>
                <a:gd name="T0" fmla="*/ 559 w 736"/>
                <a:gd name="T1" fmla="*/ 304 h 716"/>
                <a:gd name="T2" fmla="*/ 547 w 736"/>
                <a:gd name="T3" fmla="*/ 333 h 716"/>
                <a:gd name="T4" fmla="*/ 403 w 736"/>
                <a:gd name="T5" fmla="*/ 485 h 716"/>
                <a:gd name="T6" fmla="*/ 250 w 736"/>
                <a:gd name="T7" fmla="*/ 551 h 716"/>
                <a:gd name="T8" fmla="*/ 126 w 736"/>
                <a:gd name="T9" fmla="*/ 639 h 716"/>
                <a:gd name="T10" fmla="*/ 96 w 736"/>
                <a:gd name="T11" fmla="*/ 716 h 716"/>
                <a:gd name="T12" fmla="*/ 0 w 736"/>
                <a:gd name="T13" fmla="*/ 716 h 716"/>
                <a:gd name="T14" fmla="*/ 30 w 736"/>
                <a:gd name="T15" fmla="*/ 680 h 716"/>
                <a:gd name="T16" fmla="*/ 94 w 736"/>
                <a:gd name="T17" fmla="*/ 615 h 716"/>
                <a:gd name="T18" fmla="*/ 128 w 736"/>
                <a:gd name="T19" fmla="*/ 571 h 716"/>
                <a:gd name="T20" fmla="*/ 220 w 736"/>
                <a:gd name="T21" fmla="*/ 542 h 716"/>
                <a:gd name="T22" fmla="*/ 412 w 736"/>
                <a:gd name="T23" fmla="*/ 338 h 716"/>
                <a:gd name="T24" fmla="*/ 431 w 736"/>
                <a:gd name="T25" fmla="*/ 276 h 716"/>
                <a:gd name="T26" fmla="*/ 436 w 736"/>
                <a:gd name="T27" fmla="*/ 277 h 716"/>
                <a:gd name="T28" fmla="*/ 509 w 736"/>
                <a:gd name="T29" fmla="*/ 209 h 716"/>
                <a:gd name="T30" fmla="*/ 651 w 736"/>
                <a:gd name="T31" fmla="*/ 71 h 716"/>
                <a:gd name="T32" fmla="*/ 716 w 736"/>
                <a:gd name="T33" fmla="*/ 7 h 716"/>
                <a:gd name="T34" fmla="*/ 736 w 736"/>
                <a:gd name="T35" fmla="*/ 0 h 716"/>
                <a:gd name="T36" fmla="*/ 736 w 736"/>
                <a:gd name="T37" fmla="*/ 96 h 716"/>
                <a:gd name="T38" fmla="*/ 719 w 736"/>
                <a:gd name="T39" fmla="*/ 108 h 716"/>
                <a:gd name="T40" fmla="*/ 720 w 736"/>
                <a:gd name="T41" fmla="*/ 108 h 716"/>
                <a:gd name="T42" fmla="*/ 680 w 736"/>
                <a:gd name="T43" fmla="*/ 132 h 716"/>
                <a:gd name="T44" fmla="*/ 680 w 736"/>
                <a:gd name="T45" fmla="*/ 132 h 716"/>
                <a:gd name="T46" fmla="*/ 671 w 736"/>
                <a:gd name="T47" fmla="*/ 140 h 716"/>
                <a:gd name="T48" fmla="*/ 672 w 736"/>
                <a:gd name="T49" fmla="*/ 140 h 716"/>
                <a:gd name="T50" fmla="*/ 664 w 736"/>
                <a:gd name="T51" fmla="*/ 145 h 716"/>
                <a:gd name="T52" fmla="*/ 559 w 736"/>
                <a:gd name="T53" fmla="*/ 304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6" h="716">
                  <a:moveTo>
                    <a:pt x="559" y="304"/>
                  </a:moveTo>
                  <a:cubicBezTo>
                    <a:pt x="555" y="314"/>
                    <a:pt x="551" y="324"/>
                    <a:pt x="547" y="333"/>
                  </a:cubicBezTo>
                  <a:cubicBezTo>
                    <a:pt x="519" y="402"/>
                    <a:pt x="468" y="451"/>
                    <a:pt x="403" y="485"/>
                  </a:cubicBezTo>
                  <a:cubicBezTo>
                    <a:pt x="353" y="510"/>
                    <a:pt x="300" y="528"/>
                    <a:pt x="250" y="551"/>
                  </a:cubicBezTo>
                  <a:cubicBezTo>
                    <a:pt x="203" y="573"/>
                    <a:pt x="158" y="597"/>
                    <a:pt x="126" y="639"/>
                  </a:cubicBezTo>
                  <a:cubicBezTo>
                    <a:pt x="108" y="662"/>
                    <a:pt x="100" y="688"/>
                    <a:pt x="96" y="716"/>
                  </a:cubicBezTo>
                  <a:cubicBezTo>
                    <a:pt x="64" y="716"/>
                    <a:pt x="32" y="716"/>
                    <a:pt x="0" y="716"/>
                  </a:cubicBezTo>
                  <a:cubicBezTo>
                    <a:pt x="3" y="698"/>
                    <a:pt x="20" y="692"/>
                    <a:pt x="30" y="680"/>
                  </a:cubicBezTo>
                  <a:cubicBezTo>
                    <a:pt x="49" y="657"/>
                    <a:pt x="71" y="635"/>
                    <a:pt x="94" y="615"/>
                  </a:cubicBezTo>
                  <a:cubicBezTo>
                    <a:pt x="107" y="603"/>
                    <a:pt x="127" y="594"/>
                    <a:pt x="128" y="571"/>
                  </a:cubicBezTo>
                  <a:cubicBezTo>
                    <a:pt x="159" y="561"/>
                    <a:pt x="190" y="552"/>
                    <a:pt x="220" y="542"/>
                  </a:cubicBezTo>
                  <a:cubicBezTo>
                    <a:pt x="320" y="507"/>
                    <a:pt x="380" y="436"/>
                    <a:pt x="412" y="338"/>
                  </a:cubicBezTo>
                  <a:cubicBezTo>
                    <a:pt x="418" y="317"/>
                    <a:pt x="425" y="296"/>
                    <a:pt x="431" y="276"/>
                  </a:cubicBezTo>
                  <a:cubicBezTo>
                    <a:pt x="433" y="276"/>
                    <a:pt x="436" y="278"/>
                    <a:pt x="436" y="277"/>
                  </a:cubicBezTo>
                  <a:cubicBezTo>
                    <a:pt x="461" y="255"/>
                    <a:pt x="485" y="232"/>
                    <a:pt x="509" y="209"/>
                  </a:cubicBezTo>
                  <a:cubicBezTo>
                    <a:pt x="556" y="163"/>
                    <a:pt x="605" y="118"/>
                    <a:pt x="651" y="71"/>
                  </a:cubicBezTo>
                  <a:cubicBezTo>
                    <a:pt x="672" y="49"/>
                    <a:pt x="697" y="30"/>
                    <a:pt x="716" y="7"/>
                  </a:cubicBezTo>
                  <a:cubicBezTo>
                    <a:pt x="721" y="0"/>
                    <a:pt x="728" y="0"/>
                    <a:pt x="736" y="0"/>
                  </a:cubicBezTo>
                  <a:cubicBezTo>
                    <a:pt x="736" y="32"/>
                    <a:pt x="736" y="64"/>
                    <a:pt x="736" y="96"/>
                  </a:cubicBezTo>
                  <a:cubicBezTo>
                    <a:pt x="729" y="99"/>
                    <a:pt x="722" y="100"/>
                    <a:pt x="719" y="108"/>
                  </a:cubicBezTo>
                  <a:cubicBezTo>
                    <a:pt x="720" y="108"/>
                    <a:pt x="720" y="108"/>
                    <a:pt x="720" y="108"/>
                  </a:cubicBezTo>
                  <a:cubicBezTo>
                    <a:pt x="703" y="111"/>
                    <a:pt x="692" y="122"/>
                    <a:pt x="680" y="132"/>
                  </a:cubicBezTo>
                  <a:cubicBezTo>
                    <a:pt x="680" y="132"/>
                    <a:pt x="680" y="132"/>
                    <a:pt x="680" y="132"/>
                  </a:cubicBezTo>
                  <a:cubicBezTo>
                    <a:pt x="676" y="134"/>
                    <a:pt x="672" y="135"/>
                    <a:pt x="671" y="140"/>
                  </a:cubicBezTo>
                  <a:cubicBezTo>
                    <a:pt x="672" y="140"/>
                    <a:pt x="672" y="140"/>
                    <a:pt x="672" y="140"/>
                  </a:cubicBezTo>
                  <a:cubicBezTo>
                    <a:pt x="668" y="140"/>
                    <a:pt x="666" y="142"/>
                    <a:pt x="664" y="145"/>
                  </a:cubicBezTo>
                  <a:cubicBezTo>
                    <a:pt x="610" y="186"/>
                    <a:pt x="579" y="241"/>
                    <a:pt x="559" y="304"/>
                  </a:cubicBezTo>
                  <a:close/>
                </a:path>
              </a:pathLst>
            </a:custGeom>
            <a:solidFill>
              <a:srgbClr val="FAD0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4" name="Freeform 7">
              <a:extLst>
                <a:ext uri="{FF2B5EF4-FFF2-40B4-BE49-F238E27FC236}">
                  <a16:creationId xmlns:a16="http://schemas.microsoft.com/office/drawing/2014/main" id="{9CC8B4F0-1EB4-41A7-8195-15240C585F5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77275" y="892175"/>
              <a:ext cx="466725" cy="382588"/>
            </a:xfrm>
            <a:custGeom>
              <a:avLst/>
              <a:gdLst>
                <a:gd name="T0" fmla="*/ 360 w 360"/>
                <a:gd name="T1" fmla="*/ 0 h 240"/>
                <a:gd name="T2" fmla="*/ 360 w 360"/>
                <a:gd name="T3" fmla="*/ 228 h 240"/>
                <a:gd name="T4" fmla="*/ 348 w 360"/>
                <a:gd name="T5" fmla="*/ 240 h 240"/>
                <a:gd name="T6" fmla="*/ 0 w 360"/>
                <a:gd name="T7" fmla="*/ 240 h 240"/>
                <a:gd name="T8" fmla="*/ 152 w 360"/>
                <a:gd name="T9" fmla="*/ 80 h 240"/>
                <a:gd name="T10" fmla="*/ 302 w 360"/>
                <a:gd name="T11" fmla="*/ 31 h 240"/>
                <a:gd name="T12" fmla="*/ 360 w 360"/>
                <a:gd name="T13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0" h="240">
                  <a:moveTo>
                    <a:pt x="360" y="0"/>
                  </a:moveTo>
                  <a:cubicBezTo>
                    <a:pt x="360" y="76"/>
                    <a:pt x="360" y="152"/>
                    <a:pt x="360" y="228"/>
                  </a:cubicBezTo>
                  <a:cubicBezTo>
                    <a:pt x="360" y="238"/>
                    <a:pt x="358" y="240"/>
                    <a:pt x="348" y="240"/>
                  </a:cubicBezTo>
                  <a:cubicBezTo>
                    <a:pt x="232" y="240"/>
                    <a:pt x="116" y="240"/>
                    <a:pt x="0" y="240"/>
                  </a:cubicBezTo>
                  <a:cubicBezTo>
                    <a:pt x="15" y="162"/>
                    <a:pt x="67" y="98"/>
                    <a:pt x="152" y="80"/>
                  </a:cubicBezTo>
                  <a:cubicBezTo>
                    <a:pt x="204" y="70"/>
                    <a:pt x="256" y="58"/>
                    <a:pt x="302" y="31"/>
                  </a:cubicBezTo>
                  <a:cubicBezTo>
                    <a:pt x="321" y="20"/>
                    <a:pt x="341" y="10"/>
                    <a:pt x="360" y="0"/>
                  </a:cubicBezTo>
                  <a:close/>
                </a:path>
              </a:pathLst>
            </a:custGeom>
            <a:solidFill>
              <a:srgbClr val="5A38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5" name="Freeform 8">
              <a:extLst>
                <a:ext uri="{FF2B5EF4-FFF2-40B4-BE49-F238E27FC236}">
                  <a16:creationId xmlns:a16="http://schemas.microsoft.com/office/drawing/2014/main" id="{065E48A5-325C-40B7-95CF-717A472AE2B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599488" y="755650"/>
              <a:ext cx="544512" cy="519113"/>
            </a:xfrm>
            <a:custGeom>
              <a:avLst/>
              <a:gdLst>
                <a:gd name="T0" fmla="*/ 420 w 420"/>
                <a:gd name="T1" fmla="*/ 85 h 325"/>
                <a:gd name="T2" fmla="*/ 362 w 420"/>
                <a:gd name="T3" fmla="*/ 116 h 325"/>
                <a:gd name="T4" fmla="*/ 212 w 420"/>
                <a:gd name="T5" fmla="*/ 165 h 325"/>
                <a:gd name="T6" fmla="*/ 60 w 420"/>
                <a:gd name="T7" fmla="*/ 325 h 325"/>
                <a:gd name="T8" fmla="*/ 0 w 420"/>
                <a:gd name="T9" fmla="*/ 325 h 325"/>
                <a:gd name="T10" fmla="*/ 48 w 420"/>
                <a:gd name="T11" fmla="*/ 195 h 325"/>
                <a:gd name="T12" fmla="*/ 72 w 420"/>
                <a:gd name="T13" fmla="*/ 139 h 325"/>
                <a:gd name="T14" fmla="*/ 206 w 420"/>
                <a:gd name="T15" fmla="*/ 57 h 325"/>
                <a:gd name="T16" fmla="*/ 331 w 420"/>
                <a:gd name="T17" fmla="*/ 34 h 325"/>
                <a:gd name="T18" fmla="*/ 399 w 420"/>
                <a:gd name="T19" fmla="*/ 8 h 325"/>
                <a:gd name="T20" fmla="*/ 420 w 420"/>
                <a:gd name="T21" fmla="*/ 1 h 325"/>
                <a:gd name="T22" fmla="*/ 420 w 420"/>
                <a:gd name="T23" fmla="*/ 8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0" h="325">
                  <a:moveTo>
                    <a:pt x="420" y="85"/>
                  </a:moveTo>
                  <a:cubicBezTo>
                    <a:pt x="401" y="95"/>
                    <a:pt x="381" y="105"/>
                    <a:pt x="362" y="116"/>
                  </a:cubicBezTo>
                  <a:cubicBezTo>
                    <a:pt x="316" y="143"/>
                    <a:pt x="264" y="155"/>
                    <a:pt x="212" y="165"/>
                  </a:cubicBezTo>
                  <a:cubicBezTo>
                    <a:pt x="127" y="183"/>
                    <a:pt x="75" y="247"/>
                    <a:pt x="60" y="325"/>
                  </a:cubicBezTo>
                  <a:cubicBezTo>
                    <a:pt x="40" y="325"/>
                    <a:pt x="20" y="325"/>
                    <a:pt x="0" y="325"/>
                  </a:cubicBezTo>
                  <a:cubicBezTo>
                    <a:pt x="19" y="283"/>
                    <a:pt x="29" y="237"/>
                    <a:pt x="48" y="195"/>
                  </a:cubicBezTo>
                  <a:cubicBezTo>
                    <a:pt x="56" y="176"/>
                    <a:pt x="61" y="156"/>
                    <a:pt x="72" y="139"/>
                  </a:cubicBezTo>
                  <a:cubicBezTo>
                    <a:pt x="104" y="91"/>
                    <a:pt x="152" y="69"/>
                    <a:pt x="206" y="57"/>
                  </a:cubicBezTo>
                  <a:cubicBezTo>
                    <a:pt x="247" y="48"/>
                    <a:pt x="290" y="46"/>
                    <a:pt x="331" y="34"/>
                  </a:cubicBezTo>
                  <a:cubicBezTo>
                    <a:pt x="354" y="27"/>
                    <a:pt x="377" y="19"/>
                    <a:pt x="399" y="8"/>
                  </a:cubicBezTo>
                  <a:cubicBezTo>
                    <a:pt x="406" y="4"/>
                    <a:pt x="412" y="0"/>
                    <a:pt x="420" y="1"/>
                  </a:cubicBezTo>
                  <a:cubicBezTo>
                    <a:pt x="420" y="29"/>
                    <a:pt x="420" y="57"/>
                    <a:pt x="420" y="85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6" name="Freeform 9">
              <a:extLst>
                <a:ext uri="{FF2B5EF4-FFF2-40B4-BE49-F238E27FC236}">
                  <a16:creationId xmlns:a16="http://schemas.microsoft.com/office/drawing/2014/main" id="{267957BA-D17E-4EDD-98B0-B97DF1AFAFF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48713" y="0"/>
              <a:ext cx="395287" cy="576263"/>
            </a:xfrm>
            <a:custGeom>
              <a:avLst/>
              <a:gdLst>
                <a:gd name="T0" fmla="*/ 305 w 305"/>
                <a:gd name="T1" fmla="*/ 83 h 361"/>
                <a:gd name="T2" fmla="*/ 285 w 305"/>
                <a:gd name="T3" fmla="*/ 90 h 361"/>
                <a:gd name="T4" fmla="*/ 220 w 305"/>
                <a:gd name="T5" fmla="*/ 154 h 361"/>
                <a:gd name="T6" fmla="*/ 78 w 305"/>
                <a:gd name="T7" fmla="*/ 292 h 361"/>
                <a:gd name="T8" fmla="*/ 5 w 305"/>
                <a:gd name="T9" fmla="*/ 360 h 361"/>
                <a:gd name="T10" fmla="*/ 0 w 305"/>
                <a:gd name="T11" fmla="*/ 359 h 361"/>
                <a:gd name="T12" fmla="*/ 215 w 305"/>
                <a:gd name="T13" fmla="*/ 39 h 361"/>
                <a:gd name="T14" fmla="*/ 305 w 305"/>
                <a:gd name="T15" fmla="*/ 0 h 361"/>
                <a:gd name="T16" fmla="*/ 305 w 305"/>
                <a:gd name="T17" fmla="*/ 83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5" h="361">
                  <a:moveTo>
                    <a:pt x="305" y="83"/>
                  </a:moveTo>
                  <a:cubicBezTo>
                    <a:pt x="297" y="83"/>
                    <a:pt x="290" y="83"/>
                    <a:pt x="285" y="90"/>
                  </a:cubicBezTo>
                  <a:cubicBezTo>
                    <a:pt x="266" y="113"/>
                    <a:pt x="241" y="132"/>
                    <a:pt x="220" y="154"/>
                  </a:cubicBezTo>
                  <a:cubicBezTo>
                    <a:pt x="174" y="201"/>
                    <a:pt x="125" y="246"/>
                    <a:pt x="78" y="292"/>
                  </a:cubicBezTo>
                  <a:cubicBezTo>
                    <a:pt x="54" y="315"/>
                    <a:pt x="30" y="338"/>
                    <a:pt x="5" y="360"/>
                  </a:cubicBezTo>
                  <a:cubicBezTo>
                    <a:pt x="5" y="361"/>
                    <a:pt x="2" y="359"/>
                    <a:pt x="0" y="359"/>
                  </a:cubicBezTo>
                  <a:cubicBezTo>
                    <a:pt x="27" y="222"/>
                    <a:pt x="84" y="106"/>
                    <a:pt x="215" y="39"/>
                  </a:cubicBezTo>
                  <a:cubicBezTo>
                    <a:pt x="244" y="24"/>
                    <a:pt x="272" y="6"/>
                    <a:pt x="305" y="0"/>
                  </a:cubicBezTo>
                  <a:cubicBezTo>
                    <a:pt x="305" y="27"/>
                    <a:pt x="305" y="55"/>
                    <a:pt x="305" y="83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7" name="Freeform 10">
              <a:extLst>
                <a:ext uri="{FF2B5EF4-FFF2-40B4-BE49-F238E27FC236}">
                  <a16:creationId xmlns:a16="http://schemas.microsoft.com/office/drawing/2014/main" id="{3DA63C1D-B843-4754-BCB0-DE5187C2D8C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97825" y="1042988"/>
              <a:ext cx="357187" cy="231775"/>
            </a:xfrm>
            <a:custGeom>
              <a:avLst/>
              <a:gdLst>
                <a:gd name="T0" fmla="*/ 276 w 276"/>
                <a:gd name="T1" fmla="*/ 0 h 145"/>
                <a:gd name="T2" fmla="*/ 242 w 276"/>
                <a:gd name="T3" fmla="*/ 44 h 145"/>
                <a:gd name="T4" fmla="*/ 178 w 276"/>
                <a:gd name="T5" fmla="*/ 109 h 145"/>
                <a:gd name="T6" fmla="*/ 148 w 276"/>
                <a:gd name="T7" fmla="*/ 145 h 145"/>
                <a:gd name="T8" fmla="*/ 0 w 276"/>
                <a:gd name="T9" fmla="*/ 145 h 145"/>
                <a:gd name="T10" fmla="*/ 75 w 276"/>
                <a:gd name="T11" fmla="*/ 81 h 145"/>
                <a:gd name="T12" fmla="*/ 276 w 276"/>
                <a:gd name="T13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6" h="145">
                  <a:moveTo>
                    <a:pt x="276" y="0"/>
                  </a:moveTo>
                  <a:cubicBezTo>
                    <a:pt x="275" y="23"/>
                    <a:pt x="255" y="32"/>
                    <a:pt x="242" y="44"/>
                  </a:cubicBezTo>
                  <a:cubicBezTo>
                    <a:pt x="219" y="64"/>
                    <a:pt x="197" y="86"/>
                    <a:pt x="178" y="109"/>
                  </a:cubicBezTo>
                  <a:cubicBezTo>
                    <a:pt x="168" y="121"/>
                    <a:pt x="151" y="127"/>
                    <a:pt x="148" y="145"/>
                  </a:cubicBezTo>
                  <a:cubicBezTo>
                    <a:pt x="99" y="145"/>
                    <a:pt x="49" y="145"/>
                    <a:pt x="0" y="145"/>
                  </a:cubicBezTo>
                  <a:cubicBezTo>
                    <a:pt x="19" y="117"/>
                    <a:pt x="47" y="99"/>
                    <a:pt x="75" y="81"/>
                  </a:cubicBezTo>
                  <a:cubicBezTo>
                    <a:pt x="137" y="42"/>
                    <a:pt x="204" y="16"/>
                    <a:pt x="276" y="0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8" name="Freeform 11">
              <a:extLst>
                <a:ext uri="{FF2B5EF4-FFF2-40B4-BE49-F238E27FC236}">
                  <a16:creationId xmlns:a16="http://schemas.microsoft.com/office/drawing/2014/main" id="{97F19504-421D-40CA-A9FE-78979DC31BF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913813" y="285750"/>
              <a:ext cx="230187" cy="331788"/>
            </a:xfrm>
            <a:custGeom>
              <a:avLst/>
              <a:gdLst>
                <a:gd name="T0" fmla="*/ 161 w 177"/>
                <a:gd name="T1" fmla="*/ 12 h 208"/>
                <a:gd name="T2" fmla="*/ 121 w 177"/>
                <a:gd name="T3" fmla="*/ 36 h 208"/>
                <a:gd name="T4" fmla="*/ 121 w 177"/>
                <a:gd name="T5" fmla="*/ 36 h 208"/>
                <a:gd name="T6" fmla="*/ 113 w 177"/>
                <a:gd name="T7" fmla="*/ 44 h 208"/>
                <a:gd name="T8" fmla="*/ 105 w 177"/>
                <a:gd name="T9" fmla="*/ 49 h 208"/>
                <a:gd name="T10" fmla="*/ 0 w 177"/>
                <a:gd name="T11" fmla="*/ 208 h 208"/>
                <a:gd name="T12" fmla="*/ 36 w 177"/>
                <a:gd name="T13" fmla="*/ 190 h 208"/>
                <a:gd name="T14" fmla="*/ 119 w 177"/>
                <a:gd name="T15" fmla="*/ 131 h 208"/>
                <a:gd name="T16" fmla="*/ 177 w 177"/>
                <a:gd name="T17" fmla="*/ 64 h 208"/>
                <a:gd name="T18" fmla="*/ 177 w 177"/>
                <a:gd name="T19" fmla="*/ 16 h 208"/>
                <a:gd name="T20" fmla="*/ 177 w 177"/>
                <a:gd name="T21" fmla="*/ 0 h 208"/>
                <a:gd name="T22" fmla="*/ 161 w 177"/>
                <a:gd name="T23" fmla="*/ 1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7" h="208">
                  <a:moveTo>
                    <a:pt x="161" y="12"/>
                  </a:moveTo>
                  <a:cubicBezTo>
                    <a:pt x="144" y="15"/>
                    <a:pt x="133" y="26"/>
                    <a:pt x="121" y="36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17" y="38"/>
                    <a:pt x="113" y="39"/>
                    <a:pt x="113" y="44"/>
                  </a:cubicBezTo>
                  <a:cubicBezTo>
                    <a:pt x="109" y="44"/>
                    <a:pt x="107" y="46"/>
                    <a:pt x="105" y="49"/>
                  </a:cubicBezTo>
                  <a:cubicBezTo>
                    <a:pt x="51" y="90"/>
                    <a:pt x="20" y="145"/>
                    <a:pt x="0" y="208"/>
                  </a:cubicBezTo>
                  <a:cubicBezTo>
                    <a:pt x="14" y="206"/>
                    <a:pt x="25" y="198"/>
                    <a:pt x="36" y="190"/>
                  </a:cubicBezTo>
                  <a:cubicBezTo>
                    <a:pt x="64" y="171"/>
                    <a:pt x="92" y="151"/>
                    <a:pt x="119" y="131"/>
                  </a:cubicBezTo>
                  <a:cubicBezTo>
                    <a:pt x="143" y="113"/>
                    <a:pt x="177" y="103"/>
                    <a:pt x="177" y="64"/>
                  </a:cubicBezTo>
                  <a:cubicBezTo>
                    <a:pt x="177" y="48"/>
                    <a:pt x="177" y="32"/>
                    <a:pt x="177" y="16"/>
                  </a:cubicBezTo>
                  <a:cubicBezTo>
                    <a:pt x="177" y="11"/>
                    <a:pt x="177" y="6"/>
                    <a:pt x="177" y="0"/>
                  </a:cubicBezTo>
                  <a:cubicBezTo>
                    <a:pt x="170" y="3"/>
                    <a:pt x="163" y="4"/>
                    <a:pt x="161" y="12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4768273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"/>
          <p:cNvSpPr txBox="1">
            <a:spLocks/>
          </p:cNvSpPr>
          <p:nvPr/>
        </p:nvSpPr>
        <p:spPr>
          <a:xfrm>
            <a:off x="163850" y="2885393"/>
            <a:ext cx="2968230" cy="194446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 algn="r">
              <a:buNone/>
            </a:pPr>
            <a:r>
              <a:rPr lang="en-US" altLang="ko-KR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</a:t>
            </a:r>
          </a:p>
          <a:p>
            <a:pPr marL="0" indent="0" algn="r">
              <a:buNone/>
            </a:pPr>
            <a:r>
              <a:rPr lang="en-US" altLang="ko-KR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Designed</a:t>
            </a:r>
            <a:endParaRPr lang="ko-KR" altLang="en-US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35896" y="962437"/>
            <a:ext cx="4752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</a:t>
            </a:r>
          </a:p>
          <a:p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35896" y="441831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24128" y="3531661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24128" y="3011055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ECF966B-12FD-4251-9628-FB132B3FF653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F61AB0AD-5D0C-4667-9B28-D6C8D692E017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17342333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87585" y="123478"/>
            <a:ext cx="2592288" cy="1512168"/>
          </a:xfrm>
        </p:spPr>
        <p:txBody>
          <a:bodyPr/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87585" y="1635646"/>
            <a:ext cx="1584176" cy="504056"/>
          </a:xfr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7586" y="2931790"/>
            <a:ext cx="134582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03848" y="0"/>
            <a:ext cx="2736304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Freeform 8"/>
          <p:cNvSpPr>
            <a:spLocks noEditPoints="1"/>
          </p:cNvSpPr>
          <p:nvPr/>
        </p:nvSpPr>
        <p:spPr bwMode="auto">
          <a:xfrm>
            <a:off x="3474574" y="1195090"/>
            <a:ext cx="2194851" cy="3145011"/>
          </a:xfrm>
          <a:custGeom>
            <a:avLst/>
            <a:gdLst>
              <a:gd name="T0" fmla="*/ 1307 w 2407"/>
              <a:gd name="T1" fmla="*/ 3296 h 3449"/>
              <a:gd name="T2" fmla="*/ 1393 w 2407"/>
              <a:gd name="T3" fmla="*/ 3433 h 3449"/>
              <a:gd name="T4" fmla="*/ 1318 w 2407"/>
              <a:gd name="T5" fmla="*/ 3430 h 3449"/>
              <a:gd name="T6" fmla="*/ 1232 w 2407"/>
              <a:gd name="T7" fmla="*/ 3392 h 3449"/>
              <a:gd name="T8" fmla="*/ 1634 w 2407"/>
              <a:gd name="T9" fmla="*/ 3254 h 3449"/>
              <a:gd name="T10" fmla="*/ 1670 w 2407"/>
              <a:gd name="T11" fmla="*/ 3273 h 3449"/>
              <a:gd name="T12" fmla="*/ 1271 w 2407"/>
              <a:gd name="T13" fmla="*/ 2772 h 3449"/>
              <a:gd name="T14" fmla="*/ 1634 w 2407"/>
              <a:gd name="T15" fmla="*/ 719 h 3449"/>
              <a:gd name="T16" fmla="*/ 1040 w 2407"/>
              <a:gd name="T17" fmla="*/ 126 h 3449"/>
              <a:gd name="T18" fmla="*/ 543 w 2407"/>
              <a:gd name="T19" fmla="*/ 2 h 3449"/>
              <a:gd name="T20" fmla="*/ 509 w 2407"/>
              <a:gd name="T21" fmla="*/ 156 h 3449"/>
              <a:gd name="T22" fmla="*/ 550 w 2407"/>
              <a:gd name="T23" fmla="*/ 68 h 3449"/>
              <a:gd name="T24" fmla="*/ 672 w 2407"/>
              <a:gd name="T25" fmla="*/ 51 h 3449"/>
              <a:gd name="T26" fmla="*/ 1009 w 2407"/>
              <a:gd name="T27" fmla="*/ 100 h 3449"/>
              <a:gd name="T28" fmla="*/ 1065 w 2407"/>
              <a:gd name="T29" fmla="*/ 182 h 3449"/>
              <a:gd name="T30" fmla="*/ 1234 w 2407"/>
              <a:gd name="T31" fmla="*/ 302 h 3449"/>
              <a:gd name="T32" fmla="*/ 1454 w 2407"/>
              <a:gd name="T33" fmla="*/ 346 h 3449"/>
              <a:gd name="T34" fmla="*/ 1562 w 2407"/>
              <a:gd name="T35" fmla="*/ 475 h 3449"/>
              <a:gd name="T36" fmla="*/ 1613 w 2407"/>
              <a:gd name="T37" fmla="*/ 548 h 3449"/>
              <a:gd name="T38" fmla="*/ 1576 w 2407"/>
              <a:gd name="T39" fmla="*/ 711 h 3449"/>
              <a:gd name="T40" fmla="*/ 1869 w 2407"/>
              <a:gd name="T41" fmla="*/ 714 h 3449"/>
              <a:gd name="T42" fmla="*/ 2220 w 2407"/>
              <a:gd name="T43" fmla="*/ 840 h 3449"/>
              <a:gd name="T44" fmla="*/ 2292 w 2407"/>
              <a:gd name="T45" fmla="*/ 1194 h 3449"/>
              <a:gd name="T46" fmla="*/ 2206 w 2407"/>
              <a:gd name="T47" fmla="*/ 1477 h 3449"/>
              <a:gd name="T48" fmla="*/ 2136 w 2407"/>
              <a:gd name="T49" fmla="*/ 1733 h 3449"/>
              <a:gd name="T50" fmla="*/ 1948 w 2407"/>
              <a:gd name="T51" fmla="*/ 1824 h 3449"/>
              <a:gd name="T52" fmla="*/ 1787 w 2407"/>
              <a:gd name="T53" fmla="*/ 1924 h 3449"/>
              <a:gd name="T54" fmla="*/ 1716 w 2407"/>
              <a:gd name="T55" fmla="*/ 2220 h 3449"/>
              <a:gd name="T56" fmla="*/ 1658 w 2407"/>
              <a:gd name="T57" fmla="*/ 2231 h 3449"/>
              <a:gd name="T58" fmla="*/ 1618 w 2407"/>
              <a:gd name="T59" fmla="*/ 2379 h 3449"/>
              <a:gd name="T60" fmla="*/ 1454 w 2407"/>
              <a:gd name="T61" fmla="*/ 2418 h 3449"/>
              <a:gd name="T62" fmla="*/ 1339 w 2407"/>
              <a:gd name="T63" fmla="*/ 2615 h 3449"/>
              <a:gd name="T64" fmla="*/ 1288 w 2407"/>
              <a:gd name="T65" fmla="*/ 2718 h 3449"/>
              <a:gd name="T66" fmla="*/ 1220 w 2407"/>
              <a:gd name="T67" fmla="*/ 2777 h 3449"/>
              <a:gd name="T68" fmla="*/ 1236 w 2407"/>
              <a:gd name="T69" fmla="*/ 2882 h 3449"/>
              <a:gd name="T70" fmla="*/ 1166 w 2407"/>
              <a:gd name="T71" fmla="*/ 2960 h 3449"/>
              <a:gd name="T72" fmla="*/ 1213 w 2407"/>
              <a:gd name="T73" fmla="*/ 3201 h 3449"/>
              <a:gd name="T74" fmla="*/ 1197 w 2407"/>
              <a:gd name="T75" fmla="*/ 3297 h 3449"/>
              <a:gd name="T76" fmla="*/ 1099 w 2407"/>
              <a:gd name="T77" fmla="*/ 3341 h 3449"/>
              <a:gd name="T78" fmla="*/ 1033 w 2407"/>
              <a:gd name="T79" fmla="*/ 3273 h 3449"/>
              <a:gd name="T80" fmla="*/ 983 w 2407"/>
              <a:gd name="T81" fmla="*/ 3219 h 3449"/>
              <a:gd name="T82" fmla="*/ 921 w 2407"/>
              <a:gd name="T83" fmla="*/ 3156 h 3449"/>
              <a:gd name="T84" fmla="*/ 871 w 2407"/>
              <a:gd name="T85" fmla="*/ 3022 h 3449"/>
              <a:gd name="T86" fmla="*/ 817 w 2407"/>
              <a:gd name="T87" fmla="*/ 2964 h 3449"/>
              <a:gd name="T88" fmla="*/ 832 w 2407"/>
              <a:gd name="T89" fmla="*/ 2861 h 3449"/>
              <a:gd name="T90" fmla="*/ 832 w 2407"/>
              <a:gd name="T91" fmla="*/ 2795 h 3449"/>
              <a:gd name="T92" fmla="*/ 775 w 2407"/>
              <a:gd name="T93" fmla="*/ 2803 h 3449"/>
              <a:gd name="T94" fmla="*/ 733 w 2407"/>
              <a:gd name="T95" fmla="*/ 2624 h 3449"/>
              <a:gd name="T96" fmla="*/ 715 w 2407"/>
              <a:gd name="T97" fmla="*/ 2306 h 3449"/>
              <a:gd name="T98" fmla="*/ 672 w 2407"/>
              <a:gd name="T99" fmla="*/ 2086 h 3449"/>
              <a:gd name="T100" fmla="*/ 667 w 2407"/>
              <a:gd name="T101" fmla="*/ 1894 h 3449"/>
              <a:gd name="T102" fmla="*/ 611 w 2407"/>
              <a:gd name="T103" fmla="*/ 1555 h 3449"/>
              <a:gd name="T104" fmla="*/ 349 w 2407"/>
              <a:gd name="T105" fmla="*/ 1397 h 3449"/>
              <a:gd name="T106" fmla="*/ 215 w 2407"/>
              <a:gd name="T107" fmla="*/ 1198 h 3449"/>
              <a:gd name="T108" fmla="*/ 45 w 2407"/>
              <a:gd name="T109" fmla="*/ 962 h 3449"/>
              <a:gd name="T110" fmla="*/ 31 w 2407"/>
              <a:gd name="T111" fmla="*/ 770 h 3449"/>
              <a:gd name="T112" fmla="*/ 61 w 2407"/>
              <a:gd name="T113" fmla="*/ 618 h 3449"/>
              <a:gd name="T114" fmla="*/ 208 w 2407"/>
              <a:gd name="T115" fmla="*/ 414 h 3449"/>
              <a:gd name="T116" fmla="*/ 230 w 2407"/>
              <a:gd name="T117" fmla="*/ 227 h 3449"/>
              <a:gd name="T118" fmla="*/ 244 w 2407"/>
              <a:gd name="T119" fmla="*/ 215 h 3449"/>
              <a:gd name="T120" fmla="*/ 380 w 2407"/>
              <a:gd name="T121" fmla="*/ 73 h 3449"/>
              <a:gd name="T122" fmla="*/ 494 w 2407"/>
              <a:gd name="T123" fmla="*/ 14 h 3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07" h="3449">
                <a:moveTo>
                  <a:pt x="1489" y="3376"/>
                </a:moveTo>
                <a:lnTo>
                  <a:pt x="1539" y="3376"/>
                </a:lnTo>
                <a:lnTo>
                  <a:pt x="1541" y="3379"/>
                </a:lnTo>
                <a:lnTo>
                  <a:pt x="1541" y="3383"/>
                </a:lnTo>
                <a:lnTo>
                  <a:pt x="1543" y="3388"/>
                </a:lnTo>
                <a:lnTo>
                  <a:pt x="1543" y="3395"/>
                </a:lnTo>
                <a:lnTo>
                  <a:pt x="1536" y="3397"/>
                </a:lnTo>
                <a:lnTo>
                  <a:pt x="1527" y="3399"/>
                </a:lnTo>
                <a:lnTo>
                  <a:pt x="1517" y="3399"/>
                </a:lnTo>
                <a:lnTo>
                  <a:pt x="1511" y="3397"/>
                </a:lnTo>
                <a:lnTo>
                  <a:pt x="1506" y="3395"/>
                </a:lnTo>
                <a:lnTo>
                  <a:pt x="1501" y="3395"/>
                </a:lnTo>
                <a:lnTo>
                  <a:pt x="1492" y="3395"/>
                </a:lnTo>
                <a:lnTo>
                  <a:pt x="1489" y="3376"/>
                </a:lnTo>
                <a:close/>
                <a:moveTo>
                  <a:pt x="1271" y="3275"/>
                </a:moveTo>
                <a:lnTo>
                  <a:pt x="1279" y="3282"/>
                </a:lnTo>
                <a:lnTo>
                  <a:pt x="1290" y="3283"/>
                </a:lnTo>
                <a:lnTo>
                  <a:pt x="1300" y="3287"/>
                </a:lnTo>
                <a:lnTo>
                  <a:pt x="1307" y="3296"/>
                </a:lnTo>
                <a:lnTo>
                  <a:pt x="1312" y="3308"/>
                </a:lnTo>
                <a:lnTo>
                  <a:pt x="1319" y="3318"/>
                </a:lnTo>
                <a:lnTo>
                  <a:pt x="1353" y="3337"/>
                </a:lnTo>
                <a:lnTo>
                  <a:pt x="1393" y="3355"/>
                </a:lnTo>
                <a:lnTo>
                  <a:pt x="1436" y="3369"/>
                </a:lnTo>
                <a:lnTo>
                  <a:pt x="1482" y="3379"/>
                </a:lnTo>
                <a:lnTo>
                  <a:pt x="1482" y="3395"/>
                </a:lnTo>
                <a:lnTo>
                  <a:pt x="1473" y="3395"/>
                </a:lnTo>
                <a:lnTo>
                  <a:pt x="1459" y="3400"/>
                </a:lnTo>
                <a:lnTo>
                  <a:pt x="1445" y="3400"/>
                </a:lnTo>
                <a:lnTo>
                  <a:pt x="1431" y="3400"/>
                </a:lnTo>
                <a:lnTo>
                  <a:pt x="1421" y="3402"/>
                </a:lnTo>
                <a:lnTo>
                  <a:pt x="1415" y="3406"/>
                </a:lnTo>
                <a:lnTo>
                  <a:pt x="1412" y="3407"/>
                </a:lnTo>
                <a:lnTo>
                  <a:pt x="1408" y="3411"/>
                </a:lnTo>
                <a:lnTo>
                  <a:pt x="1401" y="3413"/>
                </a:lnTo>
                <a:lnTo>
                  <a:pt x="1389" y="3414"/>
                </a:lnTo>
                <a:lnTo>
                  <a:pt x="1389" y="3433"/>
                </a:lnTo>
                <a:lnTo>
                  <a:pt x="1393" y="3433"/>
                </a:lnTo>
                <a:lnTo>
                  <a:pt x="1396" y="3428"/>
                </a:lnTo>
                <a:lnTo>
                  <a:pt x="1398" y="3425"/>
                </a:lnTo>
                <a:lnTo>
                  <a:pt x="1400" y="3423"/>
                </a:lnTo>
                <a:lnTo>
                  <a:pt x="1403" y="3423"/>
                </a:lnTo>
                <a:lnTo>
                  <a:pt x="1408" y="3421"/>
                </a:lnTo>
                <a:lnTo>
                  <a:pt x="1415" y="3421"/>
                </a:lnTo>
                <a:lnTo>
                  <a:pt x="1415" y="3430"/>
                </a:lnTo>
                <a:lnTo>
                  <a:pt x="1419" y="3433"/>
                </a:lnTo>
                <a:lnTo>
                  <a:pt x="1419" y="3437"/>
                </a:lnTo>
                <a:lnTo>
                  <a:pt x="1419" y="3442"/>
                </a:lnTo>
                <a:lnTo>
                  <a:pt x="1421" y="3449"/>
                </a:lnTo>
                <a:lnTo>
                  <a:pt x="1401" y="3446"/>
                </a:lnTo>
                <a:lnTo>
                  <a:pt x="1387" y="3439"/>
                </a:lnTo>
                <a:lnTo>
                  <a:pt x="1375" y="3432"/>
                </a:lnTo>
                <a:lnTo>
                  <a:pt x="1363" y="3425"/>
                </a:lnTo>
                <a:lnTo>
                  <a:pt x="1354" y="3425"/>
                </a:lnTo>
                <a:lnTo>
                  <a:pt x="1342" y="3427"/>
                </a:lnTo>
                <a:lnTo>
                  <a:pt x="1330" y="3428"/>
                </a:lnTo>
                <a:lnTo>
                  <a:pt x="1318" y="3430"/>
                </a:lnTo>
                <a:lnTo>
                  <a:pt x="1309" y="3430"/>
                </a:lnTo>
                <a:lnTo>
                  <a:pt x="1304" y="3427"/>
                </a:lnTo>
                <a:lnTo>
                  <a:pt x="1300" y="3423"/>
                </a:lnTo>
                <a:lnTo>
                  <a:pt x="1295" y="3418"/>
                </a:lnTo>
                <a:lnTo>
                  <a:pt x="1290" y="3413"/>
                </a:lnTo>
                <a:lnTo>
                  <a:pt x="1286" y="3409"/>
                </a:lnTo>
                <a:lnTo>
                  <a:pt x="1281" y="3406"/>
                </a:lnTo>
                <a:lnTo>
                  <a:pt x="1279" y="3406"/>
                </a:lnTo>
                <a:lnTo>
                  <a:pt x="1277" y="3406"/>
                </a:lnTo>
                <a:lnTo>
                  <a:pt x="1277" y="3407"/>
                </a:lnTo>
                <a:lnTo>
                  <a:pt x="1277" y="3409"/>
                </a:lnTo>
                <a:lnTo>
                  <a:pt x="1277" y="3411"/>
                </a:lnTo>
                <a:lnTo>
                  <a:pt x="1277" y="3413"/>
                </a:lnTo>
                <a:lnTo>
                  <a:pt x="1277" y="3414"/>
                </a:lnTo>
                <a:lnTo>
                  <a:pt x="1262" y="3414"/>
                </a:lnTo>
                <a:lnTo>
                  <a:pt x="1246" y="3409"/>
                </a:lnTo>
                <a:lnTo>
                  <a:pt x="1236" y="3402"/>
                </a:lnTo>
                <a:lnTo>
                  <a:pt x="1232" y="3402"/>
                </a:lnTo>
                <a:lnTo>
                  <a:pt x="1232" y="3392"/>
                </a:lnTo>
                <a:lnTo>
                  <a:pt x="1251" y="3392"/>
                </a:lnTo>
                <a:lnTo>
                  <a:pt x="1251" y="3388"/>
                </a:lnTo>
                <a:lnTo>
                  <a:pt x="1253" y="3386"/>
                </a:lnTo>
                <a:lnTo>
                  <a:pt x="1253" y="3386"/>
                </a:lnTo>
                <a:lnTo>
                  <a:pt x="1253" y="3385"/>
                </a:lnTo>
                <a:lnTo>
                  <a:pt x="1255" y="3383"/>
                </a:lnTo>
                <a:lnTo>
                  <a:pt x="1250" y="3371"/>
                </a:lnTo>
                <a:lnTo>
                  <a:pt x="1243" y="3358"/>
                </a:lnTo>
                <a:lnTo>
                  <a:pt x="1236" y="3346"/>
                </a:lnTo>
                <a:lnTo>
                  <a:pt x="1230" y="3332"/>
                </a:lnTo>
                <a:lnTo>
                  <a:pt x="1232" y="3322"/>
                </a:lnTo>
                <a:lnTo>
                  <a:pt x="1236" y="3310"/>
                </a:lnTo>
                <a:lnTo>
                  <a:pt x="1241" y="3297"/>
                </a:lnTo>
                <a:lnTo>
                  <a:pt x="1246" y="3287"/>
                </a:lnTo>
                <a:lnTo>
                  <a:pt x="1257" y="3278"/>
                </a:lnTo>
                <a:lnTo>
                  <a:pt x="1271" y="3275"/>
                </a:lnTo>
                <a:close/>
                <a:moveTo>
                  <a:pt x="1642" y="3222"/>
                </a:moveTo>
                <a:lnTo>
                  <a:pt x="1641" y="3238"/>
                </a:lnTo>
                <a:lnTo>
                  <a:pt x="1634" y="3254"/>
                </a:lnTo>
                <a:lnTo>
                  <a:pt x="1623" y="3264"/>
                </a:lnTo>
                <a:lnTo>
                  <a:pt x="1621" y="3266"/>
                </a:lnTo>
                <a:lnTo>
                  <a:pt x="1618" y="3269"/>
                </a:lnTo>
                <a:lnTo>
                  <a:pt x="1616" y="3271"/>
                </a:lnTo>
                <a:lnTo>
                  <a:pt x="1581" y="3264"/>
                </a:lnTo>
                <a:lnTo>
                  <a:pt x="1578" y="3238"/>
                </a:lnTo>
                <a:lnTo>
                  <a:pt x="1593" y="3233"/>
                </a:lnTo>
                <a:lnTo>
                  <a:pt x="1606" y="3228"/>
                </a:lnTo>
                <a:lnTo>
                  <a:pt x="1621" y="3224"/>
                </a:lnTo>
                <a:lnTo>
                  <a:pt x="1642" y="3222"/>
                </a:lnTo>
                <a:close/>
                <a:moveTo>
                  <a:pt x="1689" y="3217"/>
                </a:moveTo>
                <a:lnTo>
                  <a:pt x="1728" y="3217"/>
                </a:lnTo>
                <a:lnTo>
                  <a:pt x="1730" y="3228"/>
                </a:lnTo>
                <a:lnTo>
                  <a:pt x="1733" y="3236"/>
                </a:lnTo>
                <a:lnTo>
                  <a:pt x="1735" y="3248"/>
                </a:lnTo>
                <a:lnTo>
                  <a:pt x="1716" y="3254"/>
                </a:lnTo>
                <a:lnTo>
                  <a:pt x="1702" y="3261"/>
                </a:lnTo>
                <a:lnTo>
                  <a:pt x="1688" y="3268"/>
                </a:lnTo>
                <a:lnTo>
                  <a:pt x="1670" y="3273"/>
                </a:lnTo>
                <a:lnTo>
                  <a:pt x="1651" y="3275"/>
                </a:lnTo>
                <a:lnTo>
                  <a:pt x="1649" y="3271"/>
                </a:lnTo>
                <a:lnTo>
                  <a:pt x="1648" y="3269"/>
                </a:lnTo>
                <a:lnTo>
                  <a:pt x="1648" y="3266"/>
                </a:lnTo>
                <a:lnTo>
                  <a:pt x="1646" y="3261"/>
                </a:lnTo>
                <a:lnTo>
                  <a:pt x="1651" y="3255"/>
                </a:lnTo>
                <a:lnTo>
                  <a:pt x="1655" y="3250"/>
                </a:lnTo>
                <a:lnTo>
                  <a:pt x="1656" y="3245"/>
                </a:lnTo>
                <a:lnTo>
                  <a:pt x="1658" y="3240"/>
                </a:lnTo>
                <a:lnTo>
                  <a:pt x="1661" y="3233"/>
                </a:lnTo>
                <a:lnTo>
                  <a:pt x="1665" y="3229"/>
                </a:lnTo>
                <a:lnTo>
                  <a:pt x="1670" y="3228"/>
                </a:lnTo>
                <a:lnTo>
                  <a:pt x="1675" y="3226"/>
                </a:lnTo>
                <a:lnTo>
                  <a:pt x="1681" y="3222"/>
                </a:lnTo>
                <a:lnTo>
                  <a:pt x="1684" y="3221"/>
                </a:lnTo>
                <a:lnTo>
                  <a:pt x="1689" y="3217"/>
                </a:lnTo>
                <a:close/>
                <a:moveTo>
                  <a:pt x="1248" y="2761"/>
                </a:moveTo>
                <a:lnTo>
                  <a:pt x="1267" y="2761"/>
                </a:lnTo>
                <a:lnTo>
                  <a:pt x="1271" y="2772"/>
                </a:lnTo>
                <a:lnTo>
                  <a:pt x="1276" y="2782"/>
                </a:lnTo>
                <a:lnTo>
                  <a:pt x="1277" y="2795"/>
                </a:lnTo>
                <a:lnTo>
                  <a:pt x="1277" y="2810"/>
                </a:lnTo>
                <a:lnTo>
                  <a:pt x="1255" y="2814"/>
                </a:lnTo>
                <a:lnTo>
                  <a:pt x="1251" y="2800"/>
                </a:lnTo>
                <a:lnTo>
                  <a:pt x="1250" y="2788"/>
                </a:lnTo>
                <a:lnTo>
                  <a:pt x="1246" y="2775"/>
                </a:lnTo>
                <a:lnTo>
                  <a:pt x="1248" y="2761"/>
                </a:lnTo>
                <a:close/>
                <a:moveTo>
                  <a:pt x="1635" y="622"/>
                </a:moveTo>
                <a:lnTo>
                  <a:pt x="1635" y="634"/>
                </a:lnTo>
                <a:lnTo>
                  <a:pt x="1665" y="643"/>
                </a:lnTo>
                <a:lnTo>
                  <a:pt x="1696" y="653"/>
                </a:lnTo>
                <a:lnTo>
                  <a:pt x="1696" y="676"/>
                </a:lnTo>
                <a:lnTo>
                  <a:pt x="1688" y="688"/>
                </a:lnTo>
                <a:lnTo>
                  <a:pt x="1682" y="700"/>
                </a:lnTo>
                <a:lnTo>
                  <a:pt x="1674" y="711"/>
                </a:lnTo>
                <a:lnTo>
                  <a:pt x="1661" y="718"/>
                </a:lnTo>
                <a:lnTo>
                  <a:pt x="1649" y="721"/>
                </a:lnTo>
                <a:lnTo>
                  <a:pt x="1634" y="719"/>
                </a:lnTo>
                <a:lnTo>
                  <a:pt x="1618" y="716"/>
                </a:lnTo>
                <a:lnTo>
                  <a:pt x="1602" y="711"/>
                </a:lnTo>
                <a:lnTo>
                  <a:pt x="1588" y="707"/>
                </a:lnTo>
                <a:lnTo>
                  <a:pt x="1588" y="679"/>
                </a:lnTo>
                <a:lnTo>
                  <a:pt x="1586" y="672"/>
                </a:lnTo>
                <a:lnTo>
                  <a:pt x="1585" y="660"/>
                </a:lnTo>
                <a:lnTo>
                  <a:pt x="1585" y="649"/>
                </a:lnTo>
                <a:lnTo>
                  <a:pt x="1604" y="649"/>
                </a:lnTo>
                <a:lnTo>
                  <a:pt x="1607" y="637"/>
                </a:lnTo>
                <a:lnTo>
                  <a:pt x="1613" y="630"/>
                </a:lnTo>
                <a:lnTo>
                  <a:pt x="1621" y="625"/>
                </a:lnTo>
                <a:lnTo>
                  <a:pt x="1635" y="622"/>
                </a:lnTo>
                <a:close/>
                <a:moveTo>
                  <a:pt x="1075" y="89"/>
                </a:moveTo>
                <a:lnTo>
                  <a:pt x="1073" y="100"/>
                </a:lnTo>
                <a:lnTo>
                  <a:pt x="1070" y="114"/>
                </a:lnTo>
                <a:lnTo>
                  <a:pt x="1066" y="124"/>
                </a:lnTo>
                <a:lnTo>
                  <a:pt x="1059" y="131"/>
                </a:lnTo>
                <a:lnTo>
                  <a:pt x="1051" y="128"/>
                </a:lnTo>
                <a:lnTo>
                  <a:pt x="1040" y="126"/>
                </a:lnTo>
                <a:lnTo>
                  <a:pt x="1028" y="126"/>
                </a:lnTo>
                <a:lnTo>
                  <a:pt x="1024" y="119"/>
                </a:lnTo>
                <a:lnTo>
                  <a:pt x="1047" y="119"/>
                </a:lnTo>
                <a:lnTo>
                  <a:pt x="1047" y="112"/>
                </a:lnTo>
                <a:lnTo>
                  <a:pt x="1047" y="107"/>
                </a:lnTo>
                <a:lnTo>
                  <a:pt x="1045" y="101"/>
                </a:lnTo>
                <a:lnTo>
                  <a:pt x="1045" y="98"/>
                </a:lnTo>
                <a:lnTo>
                  <a:pt x="1044" y="93"/>
                </a:lnTo>
                <a:lnTo>
                  <a:pt x="1075" y="89"/>
                </a:lnTo>
                <a:close/>
                <a:moveTo>
                  <a:pt x="925" y="68"/>
                </a:moveTo>
                <a:lnTo>
                  <a:pt x="925" y="89"/>
                </a:lnTo>
                <a:lnTo>
                  <a:pt x="897" y="89"/>
                </a:lnTo>
                <a:lnTo>
                  <a:pt x="897" y="80"/>
                </a:lnTo>
                <a:lnTo>
                  <a:pt x="904" y="77"/>
                </a:lnTo>
                <a:lnTo>
                  <a:pt x="909" y="73"/>
                </a:lnTo>
                <a:lnTo>
                  <a:pt x="916" y="72"/>
                </a:lnTo>
                <a:lnTo>
                  <a:pt x="925" y="68"/>
                </a:lnTo>
                <a:close/>
                <a:moveTo>
                  <a:pt x="527" y="0"/>
                </a:moveTo>
                <a:lnTo>
                  <a:pt x="543" y="2"/>
                </a:lnTo>
                <a:lnTo>
                  <a:pt x="557" y="4"/>
                </a:lnTo>
                <a:lnTo>
                  <a:pt x="557" y="12"/>
                </a:lnTo>
                <a:lnTo>
                  <a:pt x="558" y="16"/>
                </a:lnTo>
                <a:lnTo>
                  <a:pt x="558" y="19"/>
                </a:lnTo>
                <a:lnTo>
                  <a:pt x="560" y="25"/>
                </a:lnTo>
                <a:lnTo>
                  <a:pt x="560" y="32"/>
                </a:lnTo>
                <a:lnTo>
                  <a:pt x="539" y="37"/>
                </a:lnTo>
                <a:lnTo>
                  <a:pt x="509" y="39"/>
                </a:lnTo>
                <a:lnTo>
                  <a:pt x="515" y="54"/>
                </a:lnTo>
                <a:lnTo>
                  <a:pt x="520" y="72"/>
                </a:lnTo>
                <a:lnTo>
                  <a:pt x="523" y="89"/>
                </a:lnTo>
                <a:lnTo>
                  <a:pt x="522" y="107"/>
                </a:lnTo>
                <a:lnTo>
                  <a:pt x="516" y="117"/>
                </a:lnTo>
                <a:lnTo>
                  <a:pt x="509" y="124"/>
                </a:lnTo>
                <a:lnTo>
                  <a:pt x="503" y="131"/>
                </a:lnTo>
                <a:lnTo>
                  <a:pt x="499" y="142"/>
                </a:lnTo>
                <a:lnTo>
                  <a:pt x="503" y="147"/>
                </a:lnTo>
                <a:lnTo>
                  <a:pt x="506" y="150"/>
                </a:lnTo>
                <a:lnTo>
                  <a:pt x="509" y="156"/>
                </a:lnTo>
                <a:lnTo>
                  <a:pt x="511" y="159"/>
                </a:lnTo>
                <a:lnTo>
                  <a:pt x="515" y="163"/>
                </a:lnTo>
                <a:lnTo>
                  <a:pt x="520" y="166"/>
                </a:lnTo>
                <a:lnTo>
                  <a:pt x="525" y="169"/>
                </a:lnTo>
                <a:lnTo>
                  <a:pt x="527" y="169"/>
                </a:lnTo>
                <a:lnTo>
                  <a:pt x="527" y="169"/>
                </a:lnTo>
                <a:lnTo>
                  <a:pt x="527" y="171"/>
                </a:lnTo>
                <a:lnTo>
                  <a:pt x="529" y="169"/>
                </a:lnTo>
                <a:lnTo>
                  <a:pt x="529" y="169"/>
                </a:lnTo>
                <a:lnTo>
                  <a:pt x="536" y="164"/>
                </a:lnTo>
                <a:lnTo>
                  <a:pt x="539" y="157"/>
                </a:lnTo>
                <a:lnTo>
                  <a:pt x="543" y="152"/>
                </a:lnTo>
                <a:lnTo>
                  <a:pt x="548" y="147"/>
                </a:lnTo>
                <a:lnTo>
                  <a:pt x="546" y="133"/>
                </a:lnTo>
                <a:lnTo>
                  <a:pt x="541" y="117"/>
                </a:lnTo>
                <a:lnTo>
                  <a:pt x="536" y="101"/>
                </a:lnTo>
                <a:lnTo>
                  <a:pt x="534" y="87"/>
                </a:lnTo>
                <a:lnTo>
                  <a:pt x="537" y="77"/>
                </a:lnTo>
                <a:lnTo>
                  <a:pt x="550" y="68"/>
                </a:lnTo>
                <a:lnTo>
                  <a:pt x="567" y="63"/>
                </a:lnTo>
                <a:lnTo>
                  <a:pt x="585" y="60"/>
                </a:lnTo>
                <a:lnTo>
                  <a:pt x="600" y="54"/>
                </a:lnTo>
                <a:lnTo>
                  <a:pt x="614" y="46"/>
                </a:lnTo>
                <a:lnTo>
                  <a:pt x="607" y="44"/>
                </a:lnTo>
                <a:lnTo>
                  <a:pt x="604" y="42"/>
                </a:lnTo>
                <a:lnTo>
                  <a:pt x="600" y="40"/>
                </a:lnTo>
                <a:lnTo>
                  <a:pt x="599" y="37"/>
                </a:lnTo>
                <a:lnTo>
                  <a:pt x="597" y="33"/>
                </a:lnTo>
                <a:lnTo>
                  <a:pt x="595" y="26"/>
                </a:lnTo>
                <a:lnTo>
                  <a:pt x="595" y="19"/>
                </a:lnTo>
                <a:lnTo>
                  <a:pt x="597" y="18"/>
                </a:lnTo>
                <a:lnTo>
                  <a:pt x="599" y="16"/>
                </a:lnTo>
                <a:lnTo>
                  <a:pt x="600" y="14"/>
                </a:lnTo>
                <a:lnTo>
                  <a:pt x="602" y="12"/>
                </a:lnTo>
                <a:lnTo>
                  <a:pt x="621" y="16"/>
                </a:lnTo>
                <a:lnTo>
                  <a:pt x="625" y="46"/>
                </a:lnTo>
                <a:lnTo>
                  <a:pt x="649" y="47"/>
                </a:lnTo>
                <a:lnTo>
                  <a:pt x="672" y="51"/>
                </a:lnTo>
                <a:lnTo>
                  <a:pt x="691" y="58"/>
                </a:lnTo>
                <a:lnTo>
                  <a:pt x="696" y="75"/>
                </a:lnTo>
                <a:lnTo>
                  <a:pt x="700" y="87"/>
                </a:lnTo>
                <a:lnTo>
                  <a:pt x="707" y="96"/>
                </a:lnTo>
                <a:lnTo>
                  <a:pt x="715" y="100"/>
                </a:lnTo>
                <a:lnTo>
                  <a:pt x="731" y="101"/>
                </a:lnTo>
                <a:lnTo>
                  <a:pt x="756" y="100"/>
                </a:lnTo>
                <a:lnTo>
                  <a:pt x="770" y="93"/>
                </a:lnTo>
                <a:lnTo>
                  <a:pt x="784" y="93"/>
                </a:lnTo>
                <a:lnTo>
                  <a:pt x="801" y="98"/>
                </a:lnTo>
                <a:lnTo>
                  <a:pt x="818" y="107"/>
                </a:lnTo>
                <a:lnTo>
                  <a:pt x="836" y="115"/>
                </a:lnTo>
                <a:lnTo>
                  <a:pt x="852" y="122"/>
                </a:lnTo>
                <a:lnTo>
                  <a:pt x="867" y="126"/>
                </a:lnTo>
                <a:lnTo>
                  <a:pt x="893" y="108"/>
                </a:lnTo>
                <a:lnTo>
                  <a:pt x="925" y="98"/>
                </a:lnTo>
                <a:lnTo>
                  <a:pt x="963" y="93"/>
                </a:lnTo>
                <a:lnTo>
                  <a:pt x="1009" y="93"/>
                </a:lnTo>
                <a:lnTo>
                  <a:pt x="1009" y="100"/>
                </a:lnTo>
                <a:lnTo>
                  <a:pt x="996" y="100"/>
                </a:lnTo>
                <a:lnTo>
                  <a:pt x="986" y="101"/>
                </a:lnTo>
                <a:lnTo>
                  <a:pt x="979" y="107"/>
                </a:lnTo>
                <a:lnTo>
                  <a:pt x="986" y="114"/>
                </a:lnTo>
                <a:lnTo>
                  <a:pt x="991" y="121"/>
                </a:lnTo>
                <a:lnTo>
                  <a:pt x="996" y="128"/>
                </a:lnTo>
                <a:lnTo>
                  <a:pt x="1003" y="131"/>
                </a:lnTo>
                <a:lnTo>
                  <a:pt x="1017" y="135"/>
                </a:lnTo>
                <a:lnTo>
                  <a:pt x="1026" y="142"/>
                </a:lnTo>
                <a:lnTo>
                  <a:pt x="1037" y="142"/>
                </a:lnTo>
                <a:lnTo>
                  <a:pt x="1049" y="142"/>
                </a:lnTo>
                <a:lnTo>
                  <a:pt x="1063" y="147"/>
                </a:lnTo>
                <a:lnTo>
                  <a:pt x="1066" y="149"/>
                </a:lnTo>
                <a:lnTo>
                  <a:pt x="1070" y="154"/>
                </a:lnTo>
                <a:lnTo>
                  <a:pt x="1073" y="157"/>
                </a:lnTo>
                <a:lnTo>
                  <a:pt x="1079" y="161"/>
                </a:lnTo>
                <a:lnTo>
                  <a:pt x="1079" y="166"/>
                </a:lnTo>
                <a:lnTo>
                  <a:pt x="1075" y="166"/>
                </a:lnTo>
                <a:lnTo>
                  <a:pt x="1065" y="182"/>
                </a:lnTo>
                <a:lnTo>
                  <a:pt x="1052" y="196"/>
                </a:lnTo>
                <a:lnTo>
                  <a:pt x="1040" y="211"/>
                </a:lnTo>
                <a:lnTo>
                  <a:pt x="1051" y="211"/>
                </a:lnTo>
                <a:lnTo>
                  <a:pt x="1068" y="203"/>
                </a:lnTo>
                <a:lnTo>
                  <a:pt x="1087" y="199"/>
                </a:lnTo>
                <a:lnTo>
                  <a:pt x="1106" y="201"/>
                </a:lnTo>
                <a:lnTo>
                  <a:pt x="1127" y="206"/>
                </a:lnTo>
                <a:lnTo>
                  <a:pt x="1148" y="215"/>
                </a:lnTo>
                <a:lnTo>
                  <a:pt x="1166" y="225"/>
                </a:lnTo>
                <a:lnTo>
                  <a:pt x="1178" y="238"/>
                </a:lnTo>
                <a:lnTo>
                  <a:pt x="1185" y="250"/>
                </a:lnTo>
                <a:lnTo>
                  <a:pt x="1192" y="264"/>
                </a:lnTo>
                <a:lnTo>
                  <a:pt x="1190" y="278"/>
                </a:lnTo>
                <a:lnTo>
                  <a:pt x="1185" y="292"/>
                </a:lnTo>
                <a:lnTo>
                  <a:pt x="1199" y="292"/>
                </a:lnTo>
                <a:lnTo>
                  <a:pt x="1213" y="292"/>
                </a:lnTo>
                <a:lnTo>
                  <a:pt x="1223" y="293"/>
                </a:lnTo>
                <a:lnTo>
                  <a:pt x="1232" y="300"/>
                </a:lnTo>
                <a:lnTo>
                  <a:pt x="1234" y="302"/>
                </a:lnTo>
                <a:lnTo>
                  <a:pt x="1234" y="304"/>
                </a:lnTo>
                <a:lnTo>
                  <a:pt x="1234" y="306"/>
                </a:lnTo>
                <a:lnTo>
                  <a:pt x="1236" y="307"/>
                </a:lnTo>
                <a:lnTo>
                  <a:pt x="1236" y="311"/>
                </a:lnTo>
                <a:lnTo>
                  <a:pt x="1251" y="311"/>
                </a:lnTo>
                <a:lnTo>
                  <a:pt x="1251" y="321"/>
                </a:lnTo>
                <a:lnTo>
                  <a:pt x="1251" y="332"/>
                </a:lnTo>
                <a:lnTo>
                  <a:pt x="1255" y="342"/>
                </a:lnTo>
                <a:lnTo>
                  <a:pt x="1264" y="334"/>
                </a:lnTo>
                <a:lnTo>
                  <a:pt x="1274" y="332"/>
                </a:lnTo>
                <a:lnTo>
                  <a:pt x="1284" y="335"/>
                </a:lnTo>
                <a:lnTo>
                  <a:pt x="1297" y="337"/>
                </a:lnTo>
                <a:lnTo>
                  <a:pt x="1312" y="337"/>
                </a:lnTo>
                <a:lnTo>
                  <a:pt x="1333" y="335"/>
                </a:lnTo>
                <a:lnTo>
                  <a:pt x="1360" y="334"/>
                </a:lnTo>
                <a:lnTo>
                  <a:pt x="1386" y="332"/>
                </a:lnTo>
                <a:lnTo>
                  <a:pt x="1412" y="334"/>
                </a:lnTo>
                <a:lnTo>
                  <a:pt x="1435" y="337"/>
                </a:lnTo>
                <a:lnTo>
                  <a:pt x="1454" y="346"/>
                </a:lnTo>
                <a:lnTo>
                  <a:pt x="1469" y="356"/>
                </a:lnTo>
                <a:lnTo>
                  <a:pt x="1483" y="367"/>
                </a:lnTo>
                <a:lnTo>
                  <a:pt x="1499" y="377"/>
                </a:lnTo>
                <a:lnTo>
                  <a:pt x="1517" y="384"/>
                </a:lnTo>
                <a:lnTo>
                  <a:pt x="1517" y="395"/>
                </a:lnTo>
                <a:lnTo>
                  <a:pt x="1531" y="395"/>
                </a:lnTo>
                <a:lnTo>
                  <a:pt x="1532" y="407"/>
                </a:lnTo>
                <a:lnTo>
                  <a:pt x="1534" y="416"/>
                </a:lnTo>
                <a:lnTo>
                  <a:pt x="1531" y="426"/>
                </a:lnTo>
                <a:lnTo>
                  <a:pt x="1536" y="426"/>
                </a:lnTo>
                <a:lnTo>
                  <a:pt x="1538" y="424"/>
                </a:lnTo>
                <a:lnTo>
                  <a:pt x="1539" y="423"/>
                </a:lnTo>
                <a:lnTo>
                  <a:pt x="1539" y="423"/>
                </a:lnTo>
                <a:lnTo>
                  <a:pt x="1539" y="423"/>
                </a:lnTo>
                <a:lnTo>
                  <a:pt x="1541" y="423"/>
                </a:lnTo>
                <a:lnTo>
                  <a:pt x="1543" y="423"/>
                </a:lnTo>
                <a:lnTo>
                  <a:pt x="1553" y="437"/>
                </a:lnTo>
                <a:lnTo>
                  <a:pt x="1559" y="454"/>
                </a:lnTo>
                <a:lnTo>
                  <a:pt x="1562" y="475"/>
                </a:lnTo>
                <a:lnTo>
                  <a:pt x="1565" y="494"/>
                </a:lnTo>
                <a:lnTo>
                  <a:pt x="1571" y="513"/>
                </a:lnTo>
                <a:lnTo>
                  <a:pt x="1581" y="526"/>
                </a:lnTo>
                <a:lnTo>
                  <a:pt x="1583" y="527"/>
                </a:lnTo>
                <a:lnTo>
                  <a:pt x="1585" y="527"/>
                </a:lnTo>
                <a:lnTo>
                  <a:pt x="1585" y="527"/>
                </a:lnTo>
                <a:lnTo>
                  <a:pt x="1586" y="527"/>
                </a:lnTo>
                <a:lnTo>
                  <a:pt x="1588" y="527"/>
                </a:lnTo>
                <a:lnTo>
                  <a:pt x="1593" y="526"/>
                </a:lnTo>
                <a:lnTo>
                  <a:pt x="1593" y="533"/>
                </a:lnTo>
                <a:lnTo>
                  <a:pt x="1593" y="536"/>
                </a:lnTo>
                <a:lnTo>
                  <a:pt x="1595" y="540"/>
                </a:lnTo>
                <a:lnTo>
                  <a:pt x="1597" y="541"/>
                </a:lnTo>
                <a:lnTo>
                  <a:pt x="1600" y="543"/>
                </a:lnTo>
                <a:lnTo>
                  <a:pt x="1604" y="545"/>
                </a:lnTo>
                <a:lnTo>
                  <a:pt x="1606" y="547"/>
                </a:lnTo>
                <a:lnTo>
                  <a:pt x="1607" y="548"/>
                </a:lnTo>
                <a:lnTo>
                  <a:pt x="1609" y="548"/>
                </a:lnTo>
                <a:lnTo>
                  <a:pt x="1613" y="548"/>
                </a:lnTo>
                <a:lnTo>
                  <a:pt x="1616" y="550"/>
                </a:lnTo>
                <a:lnTo>
                  <a:pt x="1618" y="571"/>
                </a:lnTo>
                <a:lnTo>
                  <a:pt x="1614" y="588"/>
                </a:lnTo>
                <a:lnTo>
                  <a:pt x="1607" y="608"/>
                </a:lnTo>
                <a:lnTo>
                  <a:pt x="1604" y="606"/>
                </a:lnTo>
                <a:lnTo>
                  <a:pt x="1602" y="604"/>
                </a:lnTo>
                <a:lnTo>
                  <a:pt x="1599" y="604"/>
                </a:lnTo>
                <a:lnTo>
                  <a:pt x="1593" y="602"/>
                </a:lnTo>
                <a:lnTo>
                  <a:pt x="1576" y="623"/>
                </a:lnTo>
                <a:lnTo>
                  <a:pt x="1560" y="644"/>
                </a:lnTo>
                <a:lnTo>
                  <a:pt x="1546" y="669"/>
                </a:lnTo>
                <a:lnTo>
                  <a:pt x="1553" y="670"/>
                </a:lnTo>
                <a:lnTo>
                  <a:pt x="1559" y="670"/>
                </a:lnTo>
                <a:lnTo>
                  <a:pt x="1564" y="674"/>
                </a:lnTo>
                <a:lnTo>
                  <a:pt x="1567" y="677"/>
                </a:lnTo>
                <a:lnTo>
                  <a:pt x="1569" y="684"/>
                </a:lnTo>
                <a:lnTo>
                  <a:pt x="1572" y="693"/>
                </a:lnTo>
                <a:lnTo>
                  <a:pt x="1574" y="702"/>
                </a:lnTo>
                <a:lnTo>
                  <a:pt x="1576" y="711"/>
                </a:lnTo>
                <a:lnTo>
                  <a:pt x="1581" y="718"/>
                </a:lnTo>
                <a:lnTo>
                  <a:pt x="1602" y="730"/>
                </a:lnTo>
                <a:lnTo>
                  <a:pt x="1628" y="735"/>
                </a:lnTo>
                <a:lnTo>
                  <a:pt x="1658" y="737"/>
                </a:lnTo>
                <a:lnTo>
                  <a:pt x="1663" y="733"/>
                </a:lnTo>
                <a:lnTo>
                  <a:pt x="1668" y="732"/>
                </a:lnTo>
                <a:lnTo>
                  <a:pt x="1675" y="730"/>
                </a:lnTo>
                <a:lnTo>
                  <a:pt x="1681" y="726"/>
                </a:lnTo>
                <a:lnTo>
                  <a:pt x="1691" y="716"/>
                </a:lnTo>
                <a:lnTo>
                  <a:pt x="1698" y="704"/>
                </a:lnTo>
                <a:lnTo>
                  <a:pt x="1705" y="693"/>
                </a:lnTo>
                <a:lnTo>
                  <a:pt x="1716" y="684"/>
                </a:lnTo>
                <a:lnTo>
                  <a:pt x="1730" y="677"/>
                </a:lnTo>
                <a:lnTo>
                  <a:pt x="1749" y="677"/>
                </a:lnTo>
                <a:lnTo>
                  <a:pt x="1773" y="681"/>
                </a:lnTo>
                <a:lnTo>
                  <a:pt x="1798" y="686"/>
                </a:lnTo>
                <a:lnTo>
                  <a:pt x="1824" y="695"/>
                </a:lnTo>
                <a:lnTo>
                  <a:pt x="1847" y="705"/>
                </a:lnTo>
                <a:lnTo>
                  <a:pt x="1869" y="714"/>
                </a:lnTo>
                <a:lnTo>
                  <a:pt x="1885" y="725"/>
                </a:lnTo>
                <a:lnTo>
                  <a:pt x="1895" y="733"/>
                </a:lnTo>
                <a:lnTo>
                  <a:pt x="1908" y="765"/>
                </a:lnTo>
                <a:lnTo>
                  <a:pt x="1920" y="761"/>
                </a:lnTo>
                <a:lnTo>
                  <a:pt x="1920" y="768"/>
                </a:lnTo>
                <a:lnTo>
                  <a:pt x="1923" y="772"/>
                </a:lnTo>
                <a:lnTo>
                  <a:pt x="1958" y="761"/>
                </a:lnTo>
                <a:lnTo>
                  <a:pt x="1974" y="766"/>
                </a:lnTo>
                <a:lnTo>
                  <a:pt x="1991" y="777"/>
                </a:lnTo>
                <a:lnTo>
                  <a:pt x="2007" y="784"/>
                </a:lnTo>
                <a:lnTo>
                  <a:pt x="2045" y="779"/>
                </a:lnTo>
                <a:lnTo>
                  <a:pt x="2058" y="787"/>
                </a:lnTo>
                <a:lnTo>
                  <a:pt x="2080" y="789"/>
                </a:lnTo>
                <a:lnTo>
                  <a:pt x="2103" y="786"/>
                </a:lnTo>
                <a:lnTo>
                  <a:pt x="2124" y="784"/>
                </a:lnTo>
                <a:lnTo>
                  <a:pt x="2145" y="787"/>
                </a:lnTo>
                <a:lnTo>
                  <a:pt x="2173" y="801"/>
                </a:lnTo>
                <a:lnTo>
                  <a:pt x="2197" y="821"/>
                </a:lnTo>
                <a:lnTo>
                  <a:pt x="2220" y="840"/>
                </a:lnTo>
                <a:lnTo>
                  <a:pt x="2243" y="859"/>
                </a:lnTo>
                <a:lnTo>
                  <a:pt x="2269" y="876"/>
                </a:lnTo>
                <a:lnTo>
                  <a:pt x="2283" y="880"/>
                </a:lnTo>
                <a:lnTo>
                  <a:pt x="2302" y="883"/>
                </a:lnTo>
                <a:lnTo>
                  <a:pt x="2327" y="887"/>
                </a:lnTo>
                <a:lnTo>
                  <a:pt x="2349" y="892"/>
                </a:lnTo>
                <a:lnTo>
                  <a:pt x="2367" y="897"/>
                </a:lnTo>
                <a:lnTo>
                  <a:pt x="2375" y="903"/>
                </a:lnTo>
                <a:lnTo>
                  <a:pt x="2382" y="918"/>
                </a:lnTo>
                <a:lnTo>
                  <a:pt x="2386" y="936"/>
                </a:lnTo>
                <a:lnTo>
                  <a:pt x="2391" y="953"/>
                </a:lnTo>
                <a:lnTo>
                  <a:pt x="2403" y="988"/>
                </a:lnTo>
                <a:lnTo>
                  <a:pt x="2407" y="1021"/>
                </a:lnTo>
                <a:lnTo>
                  <a:pt x="2405" y="1051"/>
                </a:lnTo>
                <a:lnTo>
                  <a:pt x="2396" y="1079"/>
                </a:lnTo>
                <a:lnTo>
                  <a:pt x="2384" y="1105"/>
                </a:lnTo>
                <a:lnTo>
                  <a:pt x="2368" y="1129"/>
                </a:lnTo>
                <a:lnTo>
                  <a:pt x="2349" y="1156"/>
                </a:lnTo>
                <a:lnTo>
                  <a:pt x="2292" y="1194"/>
                </a:lnTo>
                <a:lnTo>
                  <a:pt x="2281" y="1215"/>
                </a:lnTo>
                <a:lnTo>
                  <a:pt x="2272" y="1236"/>
                </a:lnTo>
                <a:lnTo>
                  <a:pt x="2265" y="1259"/>
                </a:lnTo>
                <a:lnTo>
                  <a:pt x="2257" y="1273"/>
                </a:lnTo>
                <a:lnTo>
                  <a:pt x="2246" y="1285"/>
                </a:lnTo>
                <a:lnTo>
                  <a:pt x="2237" y="1299"/>
                </a:lnTo>
                <a:lnTo>
                  <a:pt x="2218" y="1302"/>
                </a:lnTo>
                <a:lnTo>
                  <a:pt x="2215" y="1283"/>
                </a:lnTo>
                <a:lnTo>
                  <a:pt x="2208" y="1283"/>
                </a:lnTo>
                <a:lnTo>
                  <a:pt x="2208" y="1321"/>
                </a:lnTo>
                <a:lnTo>
                  <a:pt x="2199" y="1339"/>
                </a:lnTo>
                <a:lnTo>
                  <a:pt x="2197" y="1360"/>
                </a:lnTo>
                <a:lnTo>
                  <a:pt x="2201" y="1383"/>
                </a:lnTo>
                <a:lnTo>
                  <a:pt x="2204" y="1404"/>
                </a:lnTo>
                <a:lnTo>
                  <a:pt x="2211" y="1424"/>
                </a:lnTo>
                <a:lnTo>
                  <a:pt x="2215" y="1440"/>
                </a:lnTo>
                <a:lnTo>
                  <a:pt x="2215" y="1454"/>
                </a:lnTo>
                <a:lnTo>
                  <a:pt x="2211" y="1466"/>
                </a:lnTo>
                <a:lnTo>
                  <a:pt x="2206" y="1477"/>
                </a:lnTo>
                <a:lnTo>
                  <a:pt x="2203" y="1486"/>
                </a:lnTo>
                <a:lnTo>
                  <a:pt x="2208" y="1552"/>
                </a:lnTo>
                <a:lnTo>
                  <a:pt x="2196" y="1557"/>
                </a:lnTo>
                <a:lnTo>
                  <a:pt x="2187" y="1564"/>
                </a:lnTo>
                <a:lnTo>
                  <a:pt x="2182" y="1573"/>
                </a:lnTo>
                <a:lnTo>
                  <a:pt x="2180" y="1590"/>
                </a:lnTo>
                <a:lnTo>
                  <a:pt x="2189" y="1606"/>
                </a:lnTo>
                <a:lnTo>
                  <a:pt x="2192" y="1625"/>
                </a:lnTo>
                <a:lnTo>
                  <a:pt x="2180" y="1637"/>
                </a:lnTo>
                <a:lnTo>
                  <a:pt x="2176" y="1650"/>
                </a:lnTo>
                <a:lnTo>
                  <a:pt x="2171" y="1662"/>
                </a:lnTo>
                <a:lnTo>
                  <a:pt x="2164" y="1678"/>
                </a:lnTo>
                <a:lnTo>
                  <a:pt x="2157" y="1688"/>
                </a:lnTo>
                <a:lnTo>
                  <a:pt x="2152" y="1695"/>
                </a:lnTo>
                <a:lnTo>
                  <a:pt x="2145" y="1700"/>
                </a:lnTo>
                <a:lnTo>
                  <a:pt x="2141" y="1704"/>
                </a:lnTo>
                <a:lnTo>
                  <a:pt x="2138" y="1709"/>
                </a:lnTo>
                <a:lnTo>
                  <a:pt x="2136" y="1719"/>
                </a:lnTo>
                <a:lnTo>
                  <a:pt x="2136" y="1733"/>
                </a:lnTo>
                <a:lnTo>
                  <a:pt x="2138" y="1754"/>
                </a:lnTo>
                <a:lnTo>
                  <a:pt x="2112" y="1768"/>
                </a:lnTo>
                <a:lnTo>
                  <a:pt x="2087" y="1782"/>
                </a:lnTo>
                <a:lnTo>
                  <a:pt x="2091" y="1786"/>
                </a:lnTo>
                <a:lnTo>
                  <a:pt x="2093" y="1789"/>
                </a:lnTo>
                <a:lnTo>
                  <a:pt x="2093" y="1791"/>
                </a:lnTo>
                <a:lnTo>
                  <a:pt x="2093" y="1795"/>
                </a:lnTo>
                <a:lnTo>
                  <a:pt x="2093" y="1796"/>
                </a:lnTo>
                <a:lnTo>
                  <a:pt x="2075" y="1805"/>
                </a:lnTo>
                <a:lnTo>
                  <a:pt x="2058" y="1803"/>
                </a:lnTo>
                <a:lnTo>
                  <a:pt x="2040" y="1800"/>
                </a:lnTo>
                <a:lnTo>
                  <a:pt x="2026" y="1793"/>
                </a:lnTo>
                <a:lnTo>
                  <a:pt x="2018" y="1800"/>
                </a:lnTo>
                <a:lnTo>
                  <a:pt x="2004" y="1803"/>
                </a:lnTo>
                <a:lnTo>
                  <a:pt x="1988" y="1805"/>
                </a:lnTo>
                <a:lnTo>
                  <a:pt x="1972" y="1807"/>
                </a:lnTo>
                <a:lnTo>
                  <a:pt x="1958" y="1808"/>
                </a:lnTo>
                <a:lnTo>
                  <a:pt x="1955" y="1815"/>
                </a:lnTo>
                <a:lnTo>
                  <a:pt x="1948" y="1824"/>
                </a:lnTo>
                <a:lnTo>
                  <a:pt x="1939" y="1835"/>
                </a:lnTo>
                <a:lnTo>
                  <a:pt x="1930" y="1842"/>
                </a:lnTo>
                <a:lnTo>
                  <a:pt x="1923" y="1847"/>
                </a:lnTo>
                <a:lnTo>
                  <a:pt x="1892" y="1843"/>
                </a:lnTo>
                <a:lnTo>
                  <a:pt x="1881" y="1849"/>
                </a:lnTo>
                <a:lnTo>
                  <a:pt x="1867" y="1857"/>
                </a:lnTo>
                <a:lnTo>
                  <a:pt x="1850" y="1870"/>
                </a:lnTo>
                <a:lnTo>
                  <a:pt x="1833" y="1882"/>
                </a:lnTo>
                <a:lnTo>
                  <a:pt x="1820" y="1892"/>
                </a:lnTo>
                <a:lnTo>
                  <a:pt x="1812" y="1901"/>
                </a:lnTo>
                <a:lnTo>
                  <a:pt x="1808" y="1901"/>
                </a:lnTo>
                <a:lnTo>
                  <a:pt x="1805" y="1924"/>
                </a:lnTo>
                <a:lnTo>
                  <a:pt x="1801" y="1925"/>
                </a:lnTo>
                <a:lnTo>
                  <a:pt x="1798" y="1927"/>
                </a:lnTo>
                <a:lnTo>
                  <a:pt x="1796" y="1925"/>
                </a:lnTo>
                <a:lnTo>
                  <a:pt x="1794" y="1925"/>
                </a:lnTo>
                <a:lnTo>
                  <a:pt x="1792" y="1924"/>
                </a:lnTo>
                <a:lnTo>
                  <a:pt x="1789" y="1924"/>
                </a:lnTo>
                <a:lnTo>
                  <a:pt x="1787" y="1924"/>
                </a:lnTo>
                <a:lnTo>
                  <a:pt x="1784" y="1927"/>
                </a:lnTo>
                <a:lnTo>
                  <a:pt x="1780" y="1931"/>
                </a:lnTo>
                <a:lnTo>
                  <a:pt x="1785" y="1946"/>
                </a:lnTo>
                <a:lnTo>
                  <a:pt x="1784" y="1964"/>
                </a:lnTo>
                <a:lnTo>
                  <a:pt x="1780" y="1980"/>
                </a:lnTo>
                <a:lnTo>
                  <a:pt x="1780" y="1997"/>
                </a:lnTo>
                <a:lnTo>
                  <a:pt x="1784" y="2000"/>
                </a:lnTo>
                <a:lnTo>
                  <a:pt x="1787" y="2006"/>
                </a:lnTo>
                <a:lnTo>
                  <a:pt x="1791" y="2009"/>
                </a:lnTo>
                <a:lnTo>
                  <a:pt x="1794" y="2013"/>
                </a:lnTo>
                <a:lnTo>
                  <a:pt x="1798" y="2016"/>
                </a:lnTo>
                <a:lnTo>
                  <a:pt x="1799" y="2020"/>
                </a:lnTo>
                <a:lnTo>
                  <a:pt x="1792" y="2089"/>
                </a:lnTo>
                <a:lnTo>
                  <a:pt x="1773" y="2105"/>
                </a:lnTo>
                <a:lnTo>
                  <a:pt x="1757" y="2124"/>
                </a:lnTo>
                <a:lnTo>
                  <a:pt x="1747" y="2147"/>
                </a:lnTo>
                <a:lnTo>
                  <a:pt x="1738" y="2172"/>
                </a:lnTo>
                <a:lnTo>
                  <a:pt x="1728" y="2196"/>
                </a:lnTo>
                <a:lnTo>
                  <a:pt x="1716" y="2220"/>
                </a:lnTo>
                <a:lnTo>
                  <a:pt x="1707" y="2231"/>
                </a:lnTo>
                <a:lnTo>
                  <a:pt x="1695" y="2240"/>
                </a:lnTo>
                <a:lnTo>
                  <a:pt x="1684" y="2250"/>
                </a:lnTo>
                <a:lnTo>
                  <a:pt x="1681" y="2250"/>
                </a:lnTo>
                <a:lnTo>
                  <a:pt x="1681" y="2240"/>
                </a:lnTo>
                <a:lnTo>
                  <a:pt x="1698" y="2222"/>
                </a:lnTo>
                <a:lnTo>
                  <a:pt x="1712" y="2199"/>
                </a:lnTo>
                <a:lnTo>
                  <a:pt x="1719" y="2173"/>
                </a:lnTo>
                <a:lnTo>
                  <a:pt x="1716" y="2173"/>
                </a:lnTo>
                <a:lnTo>
                  <a:pt x="1716" y="2170"/>
                </a:lnTo>
                <a:lnTo>
                  <a:pt x="1709" y="2172"/>
                </a:lnTo>
                <a:lnTo>
                  <a:pt x="1700" y="2173"/>
                </a:lnTo>
                <a:lnTo>
                  <a:pt x="1689" y="2173"/>
                </a:lnTo>
                <a:lnTo>
                  <a:pt x="1688" y="2194"/>
                </a:lnTo>
                <a:lnTo>
                  <a:pt x="1682" y="2206"/>
                </a:lnTo>
                <a:lnTo>
                  <a:pt x="1677" y="2213"/>
                </a:lnTo>
                <a:lnTo>
                  <a:pt x="1670" y="2219"/>
                </a:lnTo>
                <a:lnTo>
                  <a:pt x="1663" y="2222"/>
                </a:lnTo>
                <a:lnTo>
                  <a:pt x="1658" y="2231"/>
                </a:lnTo>
                <a:lnTo>
                  <a:pt x="1655" y="2245"/>
                </a:lnTo>
                <a:lnTo>
                  <a:pt x="1655" y="2262"/>
                </a:lnTo>
                <a:lnTo>
                  <a:pt x="1658" y="2280"/>
                </a:lnTo>
                <a:lnTo>
                  <a:pt x="1658" y="2295"/>
                </a:lnTo>
                <a:lnTo>
                  <a:pt x="1655" y="2308"/>
                </a:lnTo>
                <a:lnTo>
                  <a:pt x="1649" y="2322"/>
                </a:lnTo>
                <a:lnTo>
                  <a:pt x="1642" y="2329"/>
                </a:lnTo>
                <a:lnTo>
                  <a:pt x="1635" y="2332"/>
                </a:lnTo>
                <a:lnTo>
                  <a:pt x="1628" y="2336"/>
                </a:lnTo>
                <a:lnTo>
                  <a:pt x="1620" y="2343"/>
                </a:lnTo>
                <a:lnTo>
                  <a:pt x="1620" y="2343"/>
                </a:lnTo>
                <a:lnTo>
                  <a:pt x="1621" y="2346"/>
                </a:lnTo>
                <a:lnTo>
                  <a:pt x="1623" y="2351"/>
                </a:lnTo>
                <a:lnTo>
                  <a:pt x="1623" y="2357"/>
                </a:lnTo>
                <a:lnTo>
                  <a:pt x="1623" y="2362"/>
                </a:lnTo>
                <a:lnTo>
                  <a:pt x="1625" y="2365"/>
                </a:lnTo>
                <a:lnTo>
                  <a:pt x="1623" y="2369"/>
                </a:lnTo>
                <a:lnTo>
                  <a:pt x="1621" y="2374"/>
                </a:lnTo>
                <a:lnTo>
                  <a:pt x="1618" y="2379"/>
                </a:lnTo>
                <a:lnTo>
                  <a:pt x="1614" y="2384"/>
                </a:lnTo>
                <a:lnTo>
                  <a:pt x="1609" y="2390"/>
                </a:lnTo>
                <a:lnTo>
                  <a:pt x="1606" y="2393"/>
                </a:lnTo>
                <a:lnTo>
                  <a:pt x="1600" y="2397"/>
                </a:lnTo>
                <a:lnTo>
                  <a:pt x="1579" y="2409"/>
                </a:lnTo>
                <a:lnTo>
                  <a:pt x="1555" y="2414"/>
                </a:lnTo>
                <a:lnTo>
                  <a:pt x="1529" y="2414"/>
                </a:lnTo>
                <a:lnTo>
                  <a:pt x="1501" y="2409"/>
                </a:lnTo>
                <a:lnTo>
                  <a:pt x="1471" y="2402"/>
                </a:lnTo>
                <a:lnTo>
                  <a:pt x="1442" y="2393"/>
                </a:lnTo>
                <a:lnTo>
                  <a:pt x="1415" y="2386"/>
                </a:lnTo>
                <a:lnTo>
                  <a:pt x="1389" y="2381"/>
                </a:lnTo>
                <a:lnTo>
                  <a:pt x="1389" y="2384"/>
                </a:lnTo>
                <a:lnTo>
                  <a:pt x="1393" y="2384"/>
                </a:lnTo>
                <a:lnTo>
                  <a:pt x="1393" y="2388"/>
                </a:lnTo>
                <a:lnTo>
                  <a:pt x="1410" y="2393"/>
                </a:lnTo>
                <a:lnTo>
                  <a:pt x="1426" y="2400"/>
                </a:lnTo>
                <a:lnTo>
                  <a:pt x="1442" y="2407"/>
                </a:lnTo>
                <a:lnTo>
                  <a:pt x="1454" y="2418"/>
                </a:lnTo>
                <a:lnTo>
                  <a:pt x="1463" y="2432"/>
                </a:lnTo>
                <a:lnTo>
                  <a:pt x="1464" y="2435"/>
                </a:lnTo>
                <a:lnTo>
                  <a:pt x="1464" y="2440"/>
                </a:lnTo>
                <a:lnTo>
                  <a:pt x="1464" y="2444"/>
                </a:lnTo>
                <a:lnTo>
                  <a:pt x="1463" y="2451"/>
                </a:lnTo>
                <a:lnTo>
                  <a:pt x="1463" y="2458"/>
                </a:lnTo>
                <a:lnTo>
                  <a:pt x="1475" y="2463"/>
                </a:lnTo>
                <a:lnTo>
                  <a:pt x="1489" y="2472"/>
                </a:lnTo>
                <a:lnTo>
                  <a:pt x="1501" y="2482"/>
                </a:lnTo>
                <a:lnTo>
                  <a:pt x="1508" y="2493"/>
                </a:lnTo>
                <a:lnTo>
                  <a:pt x="1503" y="2510"/>
                </a:lnTo>
                <a:lnTo>
                  <a:pt x="1496" y="2533"/>
                </a:lnTo>
                <a:lnTo>
                  <a:pt x="1489" y="2556"/>
                </a:lnTo>
                <a:lnTo>
                  <a:pt x="1478" y="2576"/>
                </a:lnTo>
                <a:lnTo>
                  <a:pt x="1461" y="2589"/>
                </a:lnTo>
                <a:lnTo>
                  <a:pt x="1436" y="2599"/>
                </a:lnTo>
                <a:lnTo>
                  <a:pt x="1407" y="2608"/>
                </a:lnTo>
                <a:lnTo>
                  <a:pt x="1373" y="2613"/>
                </a:lnTo>
                <a:lnTo>
                  <a:pt x="1339" y="2615"/>
                </a:lnTo>
                <a:lnTo>
                  <a:pt x="1305" y="2615"/>
                </a:lnTo>
                <a:lnTo>
                  <a:pt x="1274" y="2611"/>
                </a:lnTo>
                <a:lnTo>
                  <a:pt x="1274" y="2618"/>
                </a:lnTo>
                <a:lnTo>
                  <a:pt x="1279" y="2622"/>
                </a:lnTo>
                <a:lnTo>
                  <a:pt x="1284" y="2624"/>
                </a:lnTo>
                <a:lnTo>
                  <a:pt x="1288" y="2625"/>
                </a:lnTo>
                <a:lnTo>
                  <a:pt x="1290" y="2629"/>
                </a:lnTo>
                <a:lnTo>
                  <a:pt x="1291" y="2634"/>
                </a:lnTo>
                <a:lnTo>
                  <a:pt x="1293" y="2643"/>
                </a:lnTo>
                <a:lnTo>
                  <a:pt x="1295" y="2650"/>
                </a:lnTo>
                <a:lnTo>
                  <a:pt x="1293" y="2657"/>
                </a:lnTo>
                <a:lnTo>
                  <a:pt x="1290" y="2664"/>
                </a:lnTo>
                <a:lnTo>
                  <a:pt x="1288" y="2671"/>
                </a:lnTo>
                <a:lnTo>
                  <a:pt x="1290" y="2679"/>
                </a:lnTo>
                <a:lnTo>
                  <a:pt x="1293" y="2686"/>
                </a:lnTo>
                <a:lnTo>
                  <a:pt x="1298" y="2692"/>
                </a:lnTo>
                <a:lnTo>
                  <a:pt x="1302" y="2699"/>
                </a:lnTo>
                <a:lnTo>
                  <a:pt x="1305" y="2711"/>
                </a:lnTo>
                <a:lnTo>
                  <a:pt x="1288" y="2718"/>
                </a:lnTo>
                <a:lnTo>
                  <a:pt x="1271" y="2723"/>
                </a:lnTo>
                <a:lnTo>
                  <a:pt x="1250" y="2727"/>
                </a:lnTo>
                <a:lnTo>
                  <a:pt x="1223" y="2727"/>
                </a:lnTo>
                <a:lnTo>
                  <a:pt x="1215" y="2720"/>
                </a:lnTo>
                <a:lnTo>
                  <a:pt x="1202" y="2714"/>
                </a:lnTo>
                <a:lnTo>
                  <a:pt x="1187" y="2711"/>
                </a:lnTo>
                <a:lnTo>
                  <a:pt x="1175" y="2707"/>
                </a:lnTo>
                <a:lnTo>
                  <a:pt x="1175" y="2714"/>
                </a:lnTo>
                <a:lnTo>
                  <a:pt x="1187" y="2730"/>
                </a:lnTo>
                <a:lnTo>
                  <a:pt x="1197" y="2749"/>
                </a:lnTo>
                <a:lnTo>
                  <a:pt x="1197" y="2765"/>
                </a:lnTo>
                <a:lnTo>
                  <a:pt x="1201" y="2768"/>
                </a:lnTo>
                <a:lnTo>
                  <a:pt x="1204" y="2770"/>
                </a:lnTo>
                <a:lnTo>
                  <a:pt x="1208" y="2772"/>
                </a:lnTo>
                <a:lnTo>
                  <a:pt x="1211" y="2772"/>
                </a:lnTo>
                <a:lnTo>
                  <a:pt x="1213" y="2772"/>
                </a:lnTo>
                <a:lnTo>
                  <a:pt x="1216" y="2772"/>
                </a:lnTo>
                <a:lnTo>
                  <a:pt x="1218" y="2774"/>
                </a:lnTo>
                <a:lnTo>
                  <a:pt x="1220" y="2777"/>
                </a:lnTo>
                <a:lnTo>
                  <a:pt x="1223" y="2781"/>
                </a:lnTo>
                <a:lnTo>
                  <a:pt x="1223" y="2788"/>
                </a:lnTo>
                <a:lnTo>
                  <a:pt x="1222" y="2791"/>
                </a:lnTo>
                <a:lnTo>
                  <a:pt x="1222" y="2793"/>
                </a:lnTo>
                <a:lnTo>
                  <a:pt x="1222" y="2795"/>
                </a:lnTo>
                <a:lnTo>
                  <a:pt x="1222" y="2796"/>
                </a:lnTo>
                <a:lnTo>
                  <a:pt x="1223" y="2800"/>
                </a:lnTo>
                <a:lnTo>
                  <a:pt x="1223" y="2803"/>
                </a:lnTo>
                <a:lnTo>
                  <a:pt x="1236" y="2803"/>
                </a:lnTo>
                <a:lnTo>
                  <a:pt x="1234" y="2817"/>
                </a:lnTo>
                <a:lnTo>
                  <a:pt x="1229" y="2826"/>
                </a:lnTo>
                <a:lnTo>
                  <a:pt x="1223" y="2833"/>
                </a:lnTo>
                <a:lnTo>
                  <a:pt x="1220" y="2842"/>
                </a:lnTo>
                <a:lnTo>
                  <a:pt x="1222" y="2849"/>
                </a:lnTo>
                <a:lnTo>
                  <a:pt x="1227" y="2857"/>
                </a:lnTo>
                <a:lnTo>
                  <a:pt x="1232" y="2864"/>
                </a:lnTo>
                <a:lnTo>
                  <a:pt x="1236" y="2871"/>
                </a:lnTo>
                <a:lnTo>
                  <a:pt x="1236" y="2878"/>
                </a:lnTo>
                <a:lnTo>
                  <a:pt x="1236" y="2882"/>
                </a:lnTo>
                <a:lnTo>
                  <a:pt x="1234" y="2885"/>
                </a:lnTo>
                <a:lnTo>
                  <a:pt x="1232" y="2889"/>
                </a:lnTo>
                <a:lnTo>
                  <a:pt x="1230" y="2891"/>
                </a:lnTo>
                <a:lnTo>
                  <a:pt x="1229" y="2894"/>
                </a:lnTo>
                <a:lnTo>
                  <a:pt x="1229" y="2896"/>
                </a:lnTo>
                <a:lnTo>
                  <a:pt x="1229" y="2899"/>
                </a:lnTo>
                <a:lnTo>
                  <a:pt x="1229" y="2901"/>
                </a:lnTo>
                <a:lnTo>
                  <a:pt x="1230" y="2905"/>
                </a:lnTo>
                <a:lnTo>
                  <a:pt x="1232" y="2906"/>
                </a:lnTo>
                <a:lnTo>
                  <a:pt x="1234" y="2910"/>
                </a:lnTo>
                <a:lnTo>
                  <a:pt x="1236" y="2915"/>
                </a:lnTo>
                <a:lnTo>
                  <a:pt x="1202" y="2924"/>
                </a:lnTo>
                <a:lnTo>
                  <a:pt x="1175" y="2938"/>
                </a:lnTo>
                <a:lnTo>
                  <a:pt x="1173" y="2943"/>
                </a:lnTo>
                <a:lnTo>
                  <a:pt x="1171" y="2947"/>
                </a:lnTo>
                <a:lnTo>
                  <a:pt x="1169" y="2952"/>
                </a:lnTo>
                <a:lnTo>
                  <a:pt x="1168" y="2955"/>
                </a:lnTo>
                <a:lnTo>
                  <a:pt x="1166" y="2959"/>
                </a:lnTo>
                <a:lnTo>
                  <a:pt x="1166" y="2960"/>
                </a:lnTo>
                <a:lnTo>
                  <a:pt x="1176" y="2978"/>
                </a:lnTo>
                <a:lnTo>
                  <a:pt x="1190" y="2990"/>
                </a:lnTo>
                <a:lnTo>
                  <a:pt x="1209" y="2999"/>
                </a:lnTo>
                <a:lnTo>
                  <a:pt x="1232" y="3006"/>
                </a:lnTo>
                <a:lnTo>
                  <a:pt x="1255" y="3011"/>
                </a:lnTo>
                <a:lnTo>
                  <a:pt x="1277" y="3015"/>
                </a:lnTo>
                <a:lnTo>
                  <a:pt x="1286" y="3069"/>
                </a:lnTo>
                <a:lnTo>
                  <a:pt x="1271" y="3077"/>
                </a:lnTo>
                <a:lnTo>
                  <a:pt x="1255" y="3091"/>
                </a:lnTo>
                <a:lnTo>
                  <a:pt x="1243" y="3107"/>
                </a:lnTo>
                <a:lnTo>
                  <a:pt x="1236" y="3126"/>
                </a:lnTo>
                <a:lnTo>
                  <a:pt x="1241" y="3137"/>
                </a:lnTo>
                <a:lnTo>
                  <a:pt x="1243" y="3151"/>
                </a:lnTo>
                <a:lnTo>
                  <a:pt x="1243" y="3168"/>
                </a:lnTo>
                <a:lnTo>
                  <a:pt x="1229" y="3172"/>
                </a:lnTo>
                <a:lnTo>
                  <a:pt x="1218" y="3175"/>
                </a:lnTo>
                <a:lnTo>
                  <a:pt x="1204" y="3180"/>
                </a:lnTo>
                <a:lnTo>
                  <a:pt x="1204" y="3194"/>
                </a:lnTo>
                <a:lnTo>
                  <a:pt x="1213" y="3201"/>
                </a:lnTo>
                <a:lnTo>
                  <a:pt x="1223" y="3212"/>
                </a:lnTo>
                <a:lnTo>
                  <a:pt x="1234" y="3226"/>
                </a:lnTo>
                <a:lnTo>
                  <a:pt x="1246" y="3240"/>
                </a:lnTo>
                <a:lnTo>
                  <a:pt x="1255" y="3252"/>
                </a:lnTo>
                <a:lnTo>
                  <a:pt x="1258" y="3261"/>
                </a:lnTo>
                <a:lnTo>
                  <a:pt x="1253" y="3262"/>
                </a:lnTo>
                <a:lnTo>
                  <a:pt x="1250" y="3262"/>
                </a:lnTo>
                <a:lnTo>
                  <a:pt x="1243" y="3264"/>
                </a:lnTo>
                <a:lnTo>
                  <a:pt x="1236" y="3264"/>
                </a:lnTo>
                <a:lnTo>
                  <a:pt x="1234" y="3275"/>
                </a:lnTo>
                <a:lnTo>
                  <a:pt x="1230" y="3285"/>
                </a:lnTo>
                <a:lnTo>
                  <a:pt x="1229" y="3296"/>
                </a:lnTo>
                <a:lnTo>
                  <a:pt x="1222" y="3297"/>
                </a:lnTo>
                <a:lnTo>
                  <a:pt x="1215" y="3303"/>
                </a:lnTo>
                <a:lnTo>
                  <a:pt x="1209" y="3306"/>
                </a:lnTo>
                <a:lnTo>
                  <a:pt x="1204" y="3304"/>
                </a:lnTo>
                <a:lnTo>
                  <a:pt x="1201" y="3303"/>
                </a:lnTo>
                <a:lnTo>
                  <a:pt x="1199" y="3299"/>
                </a:lnTo>
                <a:lnTo>
                  <a:pt x="1197" y="3297"/>
                </a:lnTo>
                <a:lnTo>
                  <a:pt x="1194" y="3296"/>
                </a:lnTo>
                <a:lnTo>
                  <a:pt x="1194" y="3315"/>
                </a:lnTo>
                <a:lnTo>
                  <a:pt x="1202" y="3325"/>
                </a:lnTo>
                <a:lnTo>
                  <a:pt x="1208" y="3341"/>
                </a:lnTo>
                <a:lnTo>
                  <a:pt x="1209" y="3360"/>
                </a:lnTo>
                <a:lnTo>
                  <a:pt x="1188" y="3365"/>
                </a:lnTo>
                <a:lnTo>
                  <a:pt x="1171" y="3371"/>
                </a:lnTo>
                <a:lnTo>
                  <a:pt x="1152" y="3376"/>
                </a:lnTo>
                <a:lnTo>
                  <a:pt x="1152" y="3367"/>
                </a:lnTo>
                <a:lnTo>
                  <a:pt x="1150" y="3365"/>
                </a:lnTo>
                <a:lnTo>
                  <a:pt x="1148" y="3364"/>
                </a:lnTo>
                <a:lnTo>
                  <a:pt x="1148" y="3362"/>
                </a:lnTo>
                <a:lnTo>
                  <a:pt x="1148" y="3360"/>
                </a:lnTo>
                <a:lnTo>
                  <a:pt x="1147" y="3357"/>
                </a:lnTo>
                <a:lnTo>
                  <a:pt x="1134" y="3357"/>
                </a:lnTo>
                <a:lnTo>
                  <a:pt x="1126" y="3355"/>
                </a:lnTo>
                <a:lnTo>
                  <a:pt x="1117" y="3357"/>
                </a:lnTo>
                <a:lnTo>
                  <a:pt x="1105" y="3357"/>
                </a:lnTo>
                <a:lnTo>
                  <a:pt x="1099" y="3341"/>
                </a:lnTo>
                <a:lnTo>
                  <a:pt x="1091" y="3331"/>
                </a:lnTo>
                <a:lnTo>
                  <a:pt x="1080" y="3322"/>
                </a:lnTo>
                <a:lnTo>
                  <a:pt x="1063" y="3318"/>
                </a:lnTo>
                <a:lnTo>
                  <a:pt x="1063" y="3311"/>
                </a:lnTo>
                <a:lnTo>
                  <a:pt x="1063" y="3308"/>
                </a:lnTo>
                <a:lnTo>
                  <a:pt x="1065" y="3304"/>
                </a:lnTo>
                <a:lnTo>
                  <a:pt x="1065" y="3301"/>
                </a:lnTo>
                <a:lnTo>
                  <a:pt x="1063" y="3299"/>
                </a:lnTo>
                <a:lnTo>
                  <a:pt x="1058" y="3296"/>
                </a:lnTo>
                <a:lnTo>
                  <a:pt x="1052" y="3296"/>
                </a:lnTo>
                <a:lnTo>
                  <a:pt x="1049" y="3294"/>
                </a:lnTo>
                <a:lnTo>
                  <a:pt x="1044" y="3294"/>
                </a:lnTo>
                <a:lnTo>
                  <a:pt x="1040" y="3290"/>
                </a:lnTo>
                <a:lnTo>
                  <a:pt x="1037" y="3287"/>
                </a:lnTo>
                <a:lnTo>
                  <a:pt x="1033" y="3283"/>
                </a:lnTo>
                <a:lnTo>
                  <a:pt x="1033" y="3280"/>
                </a:lnTo>
                <a:lnTo>
                  <a:pt x="1033" y="3278"/>
                </a:lnTo>
                <a:lnTo>
                  <a:pt x="1033" y="3275"/>
                </a:lnTo>
                <a:lnTo>
                  <a:pt x="1033" y="3273"/>
                </a:lnTo>
                <a:lnTo>
                  <a:pt x="1033" y="3271"/>
                </a:lnTo>
                <a:lnTo>
                  <a:pt x="1031" y="3269"/>
                </a:lnTo>
                <a:lnTo>
                  <a:pt x="1028" y="3268"/>
                </a:lnTo>
                <a:lnTo>
                  <a:pt x="1024" y="3269"/>
                </a:lnTo>
                <a:lnTo>
                  <a:pt x="1019" y="3269"/>
                </a:lnTo>
                <a:lnTo>
                  <a:pt x="1016" y="3269"/>
                </a:lnTo>
                <a:lnTo>
                  <a:pt x="1012" y="3268"/>
                </a:lnTo>
                <a:lnTo>
                  <a:pt x="1007" y="3266"/>
                </a:lnTo>
                <a:lnTo>
                  <a:pt x="1002" y="3264"/>
                </a:lnTo>
                <a:lnTo>
                  <a:pt x="1002" y="3252"/>
                </a:lnTo>
                <a:lnTo>
                  <a:pt x="989" y="3252"/>
                </a:lnTo>
                <a:lnTo>
                  <a:pt x="991" y="3240"/>
                </a:lnTo>
                <a:lnTo>
                  <a:pt x="995" y="3233"/>
                </a:lnTo>
                <a:lnTo>
                  <a:pt x="1000" y="3226"/>
                </a:lnTo>
                <a:lnTo>
                  <a:pt x="1005" y="3217"/>
                </a:lnTo>
                <a:lnTo>
                  <a:pt x="986" y="3217"/>
                </a:lnTo>
                <a:lnTo>
                  <a:pt x="986" y="3214"/>
                </a:lnTo>
                <a:lnTo>
                  <a:pt x="983" y="3214"/>
                </a:lnTo>
                <a:lnTo>
                  <a:pt x="983" y="3219"/>
                </a:lnTo>
                <a:lnTo>
                  <a:pt x="981" y="3222"/>
                </a:lnTo>
                <a:lnTo>
                  <a:pt x="981" y="3224"/>
                </a:lnTo>
                <a:lnTo>
                  <a:pt x="981" y="3226"/>
                </a:lnTo>
                <a:lnTo>
                  <a:pt x="979" y="3226"/>
                </a:lnTo>
                <a:lnTo>
                  <a:pt x="977" y="3228"/>
                </a:lnTo>
                <a:lnTo>
                  <a:pt x="974" y="3229"/>
                </a:lnTo>
                <a:lnTo>
                  <a:pt x="962" y="3236"/>
                </a:lnTo>
                <a:lnTo>
                  <a:pt x="944" y="3241"/>
                </a:lnTo>
                <a:lnTo>
                  <a:pt x="948" y="3207"/>
                </a:lnTo>
                <a:lnTo>
                  <a:pt x="944" y="3198"/>
                </a:lnTo>
                <a:lnTo>
                  <a:pt x="941" y="3194"/>
                </a:lnTo>
                <a:lnTo>
                  <a:pt x="939" y="3193"/>
                </a:lnTo>
                <a:lnTo>
                  <a:pt x="939" y="3189"/>
                </a:lnTo>
                <a:lnTo>
                  <a:pt x="941" y="3184"/>
                </a:lnTo>
                <a:lnTo>
                  <a:pt x="944" y="3172"/>
                </a:lnTo>
                <a:lnTo>
                  <a:pt x="937" y="3168"/>
                </a:lnTo>
                <a:lnTo>
                  <a:pt x="932" y="3165"/>
                </a:lnTo>
                <a:lnTo>
                  <a:pt x="927" y="3159"/>
                </a:lnTo>
                <a:lnTo>
                  <a:pt x="921" y="3156"/>
                </a:lnTo>
                <a:lnTo>
                  <a:pt x="916" y="3152"/>
                </a:lnTo>
                <a:lnTo>
                  <a:pt x="883" y="3149"/>
                </a:lnTo>
                <a:lnTo>
                  <a:pt x="883" y="3140"/>
                </a:lnTo>
                <a:lnTo>
                  <a:pt x="878" y="3132"/>
                </a:lnTo>
                <a:lnTo>
                  <a:pt x="876" y="3123"/>
                </a:lnTo>
                <a:lnTo>
                  <a:pt x="880" y="3114"/>
                </a:lnTo>
                <a:lnTo>
                  <a:pt x="883" y="3105"/>
                </a:lnTo>
                <a:lnTo>
                  <a:pt x="887" y="3095"/>
                </a:lnTo>
                <a:lnTo>
                  <a:pt x="855" y="3098"/>
                </a:lnTo>
                <a:lnTo>
                  <a:pt x="852" y="3088"/>
                </a:lnTo>
                <a:lnTo>
                  <a:pt x="845" y="3072"/>
                </a:lnTo>
                <a:lnTo>
                  <a:pt x="845" y="3055"/>
                </a:lnTo>
                <a:lnTo>
                  <a:pt x="848" y="3037"/>
                </a:lnTo>
                <a:lnTo>
                  <a:pt x="853" y="3039"/>
                </a:lnTo>
                <a:lnTo>
                  <a:pt x="859" y="3039"/>
                </a:lnTo>
                <a:lnTo>
                  <a:pt x="862" y="3041"/>
                </a:lnTo>
                <a:lnTo>
                  <a:pt x="866" y="3043"/>
                </a:lnTo>
                <a:lnTo>
                  <a:pt x="871" y="3046"/>
                </a:lnTo>
                <a:lnTo>
                  <a:pt x="871" y="3022"/>
                </a:lnTo>
                <a:lnTo>
                  <a:pt x="867" y="3020"/>
                </a:lnTo>
                <a:lnTo>
                  <a:pt x="866" y="3016"/>
                </a:lnTo>
                <a:lnTo>
                  <a:pt x="862" y="3015"/>
                </a:lnTo>
                <a:lnTo>
                  <a:pt x="860" y="3013"/>
                </a:lnTo>
                <a:lnTo>
                  <a:pt x="855" y="3011"/>
                </a:lnTo>
                <a:lnTo>
                  <a:pt x="850" y="3008"/>
                </a:lnTo>
                <a:lnTo>
                  <a:pt x="843" y="3004"/>
                </a:lnTo>
                <a:lnTo>
                  <a:pt x="836" y="3002"/>
                </a:lnTo>
                <a:lnTo>
                  <a:pt x="829" y="2999"/>
                </a:lnTo>
                <a:lnTo>
                  <a:pt x="824" y="3008"/>
                </a:lnTo>
                <a:lnTo>
                  <a:pt x="817" y="3009"/>
                </a:lnTo>
                <a:lnTo>
                  <a:pt x="810" y="3009"/>
                </a:lnTo>
                <a:lnTo>
                  <a:pt x="797" y="3006"/>
                </a:lnTo>
                <a:lnTo>
                  <a:pt x="797" y="2983"/>
                </a:lnTo>
                <a:lnTo>
                  <a:pt x="803" y="2981"/>
                </a:lnTo>
                <a:lnTo>
                  <a:pt x="808" y="2978"/>
                </a:lnTo>
                <a:lnTo>
                  <a:pt x="811" y="2974"/>
                </a:lnTo>
                <a:lnTo>
                  <a:pt x="815" y="2971"/>
                </a:lnTo>
                <a:lnTo>
                  <a:pt x="817" y="2964"/>
                </a:lnTo>
                <a:lnTo>
                  <a:pt x="813" y="2953"/>
                </a:lnTo>
                <a:lnTo>
                  <a:pt x="815" y="2941"/>
                </a:lnTo>
                <a:lnTo>
                  <a:pt x="818" y="2926"/>
                </a:lnTo>
                <a:lnTo>
                  <a:pt x="820" y="2906"/>
                </a:lnTo>
                <a:lnTo>
                  <a:pt x="815" y="2906"/>
                </a:lnTo>
                <a:lnTo>
                  <a:pt x="808" y="2905"/>
                </a:lnTo>
                <a:lnTo>
                  <a:pt x="804" y="2903"/>
                </a:lnTo>
                <a:lnTo>
                  <a:pt x="801" y="2899"/>
                </a:lnTo>
                <a:lnTo>
                  <a:pt x="797" y="2896"/>
                </a:lnTo>
                <a:lnTo>
                  <a:pt x="796" y="2891"/>
                </a:lnTo>
                <a:lnTo>
                  <a:pt x="794" y="2884"/>
                </a:lnTo>
                <a:lnTo>
                  <a:pt x="797" y="2882"/>
                </a:lnTo>
                <a:lnTo>
                  <a:pt x="801" y="2880"/>
                </a:lnTo>
                <a:lnTo>
                  <a:pt x="803" y="2880"/>
                </a:lnTo>
                <a:lnTo>
                  <a:pt x="804" y="2878"/>
                </a:lnTo>
                <a:lnTo>
                  <a:pt x="808" y="2877"/>
                </a:lnTo>
                <a:lnTo>
                  <a:pt x="813" y="2877"/>
                </a:lnTo>
                <a:lnTo>
                  <a:pt x="813" y="2861"/>
                </a:lnTo>
                <a:lnTo>
                  <a:pt x="832" y="2861"/>
                </a:lnTo>
                <a:lnTo>
                  <a:pt x="832" y="2864"/>
                </a:lnTo>
                <a:lnTo>
                  <a:pt x="836" y="2864"/>
                </a:lnTo>
                <a:lnTo>
                  <a:pt x="836" y="2870"/>
                </a:lnTo>
                <a:lnTo>
                  <a:pt x="836" y="2873"/>
                </a:lnTo>
                <a:lnTo>
                  <a:pt x="836" y="2875"/>
                </a:lnTo>
                <a:lnTo>
                  <a:pt x="834" y="2877"/>
                </a:lnTo>
                <a:lnTo>
                  <a:pt x="836" y="2878"/>
                </a:lnTo>
                <a:lnTo>
                  <a:pt x="836" y="2880"/>
                </a:lnTo>
                <a:lnTo>
                  <a:pt x="839" y="2884"/>
                </a:lnTo>
                <a:lnTo>
                  <a:pt x="843" y="2885"/>
                </a:lnTo>
                <a:lnTo>
                  <a:pt x="846" y="2885"/>
                </a:lnTo>
                <a:lnTo>
                  <a:pt x="850" y="2887"/>
                </a:lnTo>
                <a:lnTo>
                  <a:pt x="855" y="2887"/>
                </a:lnTo>
                <a:lnTo>
                  <a:pt x="855" y="2880"/>
                </a:lnTo>
                <a:lnTo>
                  <a:pt x="855" y="2871"/>
                </a:lnTo>
                <a:lnTo>
                  <a:pt x="852" y="2856"/>
                </a:lnTo>
                <a:lnTo>
                  <a:pt x="846" y="2837"/>
                </a:lnTo>
                <a:lnTo>
                  <a:pt x="839" y="2816"/>
                </a:lnTo>
                <a:lnTo>
                  <a:pt x="832" y="2795"/>
                </a:lnTo>
                <a:lnTo>
                  <a:pt x="825" y="2774"/>
                </a:lnTo>
                <a:lnTo>
                  <a:pt x="818" y="2760"/>
                </a:lnTo>
                <a:lnTo>
                  <a:pt x="813" y="2749"/>
                </a:lnTo>
                <a:lnTo>
                  <a:pt x="813" y="2756"/>
                </a:lnTo>
                <a:lnTo>
                  <a:pt x="808" y="2763"/>
                </a:lnTo>
                <a:lnTo>
                  <a:pt x="803" y="2774"/>
                </a:lnTo>
                <a:lnTo>
                  <a:pt x="801" y="2782"/>
                </a:lnTo>
                <a:lnTo>
                  <a:pt x="801" y="2788"/>
                </a:lnTo>
                <a:lnTo>
                  <a:pt x="810" y="2796"/>
                </a:lnTo>
                <a:lnTo>
                  <a:pt x="815" y="2803"/>
                </a:lnTo>
                <a:lnTo>
                  <a:pt x="820" y="2814"/>
                </a:lnTo>
                <a:lnTo>
                  <a:pt x="820" y="2830"/>
                </a:lnTo>
                <a:lnTo>
                  <a:pt x="813" y="2830"/>
                </a:lnTo>
                <a:lnTo>
                  <a:pt x="804" y="2833"/>
                </a:lnTo>
                <a:lnTo>
                  <a:pt x="794" y="2835"/>
                </a:lnTo>
                <a:lnTo>
                  <a:pt x="782" y="2835"/>
                </a:lnTo>
                <a:lnTo>
                  <a:pt x="780" y="2824"/>
                </a:lnTo>
                <a:lnTo>
                  <a:pt x="778" y="2816"/>
                </a:lnTo>
                <a:lnTo>
                  <a:pt x="775" y="2803"/>
                </a:lnTo>
                <a:lnTo>
                  <a:pt x="773" y="2800"/>
                </a:lnTo>
                <a:lnTo>
                  <a:pt x="770" y="2796"/>
                </a:lnTo>
                <a:lnTo>
                  <a:pt x="764" y="2791"/>
                </a:lnTo>
                <a:lnTo>
                  <a:pt x="761" y="2788"/>
                </a:lnTo>
                <a:lnTo>
                  <a:pt x="759" y="2784"/>
                </a:lnTo>
                <a:lnTo>
                  <a:pt x="761" y="2774"/>
                </a:lnTo>
                <a:lnTo>
                  <a:pt x="764" y="2763"/>
                </a:lnTo>
                <a:lnTo>
                  <a:pt x="763" y="2749"/>
                </a:lnTo>
                <a:lnTo>
                  <a:pt x="761" y="2746"/>
                </a:lnTo>
                <a:lnTo>
                  <a:pt x="757" y="2742"/>
                </a:lnTo>
                <a:lnTo>
                  <a:pt x="754" y="2741"/>
                </a:lnTo>
                <a:lnTo>
                  <a:pt x="750" y="2739"/>
                </a:lnTo>
                <a:lnTo>
                  <a:pt x="747" y="2737"/>
                </a:lnTo>
                <a:lnTo>
                  <a:pt x="743" y="2734"/>
                </a:lnTo>
                <a:lnTo>
                  <a:pt x="743" y="2692"/>
                </a:lnTo>
                <a:lnTo>
                  <a:pt x="736" y="2688"/>
                </a:lnTo>
                <a:lnTo>
                  <a:pt x="740" y="2634"/>
                </a:lnTo>
                <a:lnTo>
                  <a:pt x="738" y="2629"/>
                </a:lnTo>
                <a:lnTo>
                  <a:pt x="733" y="2624"/>
                </a:lnTo>
                <a:lnTo>
                  <a:pt x="729" y="2620"/>
                </a:lnTo>
                <a:lnTo>
                  <a:pt x="724" y="2615"/>
                </a:lnTo>
                <a:lnTo>
                  <a:pt x="721" y="2611"/>
                </a:lnTo>
                <a:lnTo>
                  <a:pt x="708" y="2592"/>
                </a:lnTo>
                <a:lnTo>
                  <a:pt x="698" y="2568"/>
                </a:lnTo>
                <a:lnTo>
                  <a:pt x="689" y="2542"/>
                </a:lnTo>
                <a:lnTo>
                  <a:pt x="686" y="2515"/>
                </a:lnTo>
                <a:lnTo>
                  <a:pt x="701" y="2515"/>
                </a:lnTo>
                <a:lnTo>
                  <a:pt x="705" y="2498"/>
                </a:lnTo>
                <a:lnTo>
                  <a:pt x="707" y="2475"/>
                </a:lnTo>
                <a:lnTo>
                  <a:pt x="707" y="2453"/>
                </a:lnTo>
                <a:lnTo>
                  <a:pt x="705" y="2432"/>
                </a:lnTo>
                <a:lnTo>
                  <a:pt x="714" y="2414"/>
                </a:lnTo>
                <a:lnTo>
                  <a:pt x="717" y="2395"/>
                </a:lnTo>
                <a:lnTo>
                  <a:pt x="717" y="2374"/>
                </a:lnTo>
                <a:lnTo>
                  <a:pt x="715" y="2353"/>
                </a:lnTo>
                <a:lnTo>
                  <a:pt x="714" y="2332"/>
                </a:lnTo>
                <a:lnTo>
                  <a:pt x="714" y="2316"/>
                </a:lnTo>
                <a:lnTo>
                  <a:pt x="715" y="2306"/>
                </a:lnTo>
                <a:lnTo>
                  <a:pt x="719" y="2295"/>
                </a:lnTo>
                <a:lnTo>
                  <a:pt x="717" y="2285"/>
                </a:lnTo>
                <a:lnTo>
                  <a:pt x="703" y="2254"/>
                </a:lnTo>
                <a:lnTo>
                  <a:pt x="688" y="2222"/>
                </a:lnTo>
                <a:lnTo>
                  <a:pt x="675" y="2189"/>
                </a:lnTo>
                <a:lnTo>
                  <a:pt x="674" y="2175"/>
                </a:lnTo>
                <a:lnTo>
                  <a:pt x="677" y="2166"/>
                </a:lnTo>
                <a:lnTo>
                  <a:pt x="682" y="2158"/>
                </a:lnTo>
                <a:lnTo>
                  <a:pt x="684" y="2147"/>
                </a:lnTo>
                <a:lnTo>
                  <a:pt x="682" y="2135"/>
                </a:lnTo>
                <a:lnTo>
                  <a:pt x="679" y="2128"/>
                </a:lnTo>
                <a:lnTo>
                  <a:pt x="672" y="2123"/>
                </a:lnTo>
                <a:lnTo>
                  <a:pt x="667" y="2116"/>
                </a:lnTo>
                <a:lnTo>
                  <a:pt x="663" y="2109"/>
                </a:lnTo>
                <a:lnTo>
                  <a:pt x="663" y="2096"/>
                </a:lnTo>
                <a:lnTo>
                  <a:pt x="665" y="2095"/>
                </a:lnTo>
                <a:lnTo>
                  <a:pt x="667" y="2091"/>
                </a:lnTo>
                <a:lnTo>
                  <a:pt x="668" y="2089"/>
                </a:lnTo>
                <a:lnTo>
                  <a:pt x="672" y="2086"/>
                </a:lnTo>
                <a:lnTo>
                  <a:pt x="674" y="2083"/>
                </a:lnTo>
                <a:lnTo>
                  <a:pt x="675" y="2081"/>
                </a:lnTo>
                <a:lnTo>
                  <a:pt x="679" y="1959"/>
                </a:lnTo>
                <a:lnTo>
                  <a:pt x="675" y="1950"/>
                </a:lnTo>
                <a:lnTo>
                  <a:pt x="670" y="1939"/>
                </a:lnTo>
                <a:lnTo>
                  <a:pt x="672" y="1924"/>
                </a:lnTo>
                <a:lnTo>
                  <a:pt x="672" y="1922"/>
                </a:lnTo>
                <a:lnTo>
                  <a:pt x="674" y="1920"/>
                </a:lnTo>
                <a:lnTo>
                  <a:pt x="675" y="1920"/>
                </a:lnTo>
                <a:lnTo>
                  <a:pt x="677" y="1918"/>
                </a:lnTo>
                <a:lnTo>
                  <a:pt x="679" y="1917"/>
                </a:lnTo>
                <a:lnTo>
                  <a:pt x="679" y="1913"/>
                </a:lnTo>
                <a:lnTo>
                  <a:pt x="679" y="1908"/>
                </a:lnTo>
                <a:lnTo>
                  <a:pt x="677" y="1906"/>
                </a:lnTo>
                <a:lnTo>
                  <a:pt x="675" y="1904"/>
                </a:lnTo>
                <a:lnTo>
                  <a:pt x="674" y="1901"/>
                </a:lnTo>
                <a:lnTo>
                  <a:pt x="670" y="1897"/>
                </a:lnTo>
                <a:lnTo>
                  <a:pt x="668" y="1896"/>
                </a:lnTo>
                <a:lnTo>
                  <a:pt x="667" y="1894"/>
                </a:lnTo>
                <a:lnTo>
                  <a:pt x="667" y="1836"/>
                </a:lnTo>
                <a:lnTo>
                  <a:pt x="661" y="1828"/>
                </a:lnTo>
                <a:lnTo>
                  <a:pt x="656" y="1819"/>
                </a:lnTo>
                <a:lnTo>
                  <a:pt x="653" y="1805"/>
                </a:lnTo>
                <a:lnTo>
                  <a:pt x="661" y="1796"/>
                </a:lnTo>
                <a:lnTo>
                  <a:pt x="667" y="1784"/>
                </a:lnTo>
                <a:lnTo>
                  <a:pt x="668" y="1768"/>
                </a:lnTo>
                <a:lnTo>
                  <a:pt x="668" y="1751"/>
                </a:lnTo>
                <a:lnTo>
                  <a:pt x="668" y="1733"/>
                </a:lnTo>
                <a:lnTo>
                  <a:pt x="667" y="1716"/>
                </a:lnTo>
                <a:lnTo>
                  <a:pt x="663" y="1709"/>
                </a:lnTo>
                <a:lnTo>
                  <a:pt x="660" y="1692"/>
                </a:lnTo>
                <a:lnTo>
                  <a:pt x="654" y="1671"/>
                </a:lnTo>
                <a:lnTo>
                  <a:pt x="647" y="1644"/>
                </a:lnTo>
                <a:lnTo>
                  <a:pt x="642" y="1620"/>
                </a:lnTo>
                <a:lnTo>
                  <a:pt x="639" y="1597"/>
                </a:lnTo>
                <a:lnTo>
                  <a:pt x="635" y="1578"/>
                </a:lnTo>
                <a:lnTo>
                  <a:pt x="633" y="1568"/>
                </a:lnTo>
                <a:lnTo>
                  <a:pt x="611" y="1555"/>
                </a:lnTo>
                <a:lnTo>
                  <a:pt x="592" y="1540"/>
                </a:lnTo>
                <a:lnTo>
                  <a:pt x="576" y="1526"/>
                </a:lnTo>
                <a:lnTo>
                  <a:pt x="558" y="1510"/>
                </a:lnTo>
                <a:lnTo>
                  <a:pt x="541" y="1498"/>
                </a:lnTo>
                <a:lnTo>
                  <a:pt x="516" y="1487"/>
                </a:lnTo>
                <a:lnTo>
                  <a:pt x="490" y="1480"/>
                </a:lnTo>
                <a:lnTo>
                  <a:pt x="462" y="1473"/>
                </a:lnTo>
                <a:lnTo>
                  <a:pt x="441" y="1463"/>
                </a:lnTo>
                <a:lnTo>
                  <a:pt x="436" y="1459"/>
                </a:lnTo>
                <a:lnTo>
                  <a:pt x="433" y="1454"/>
                </a:lnTo>
                <a:lnTo>
                  <a:pt x="427" y="1449"/>
                </a:lnTo>
                <a:lnTo>
                  <a:pt x="422" y="1444"/>
                </a:lnTo>
                <a:lnTo>
                  <a:pt x="417" y="1440"/>
                </a:lnTo>
                <a:lnTo>
                  <a:pt x="405" y="1435"/>
                </a:lnTo>
                <a:lnTo>
                  <a:pt x="393" y="1433"/>
                </a:lnTo>
                <a:lnTo>
                  <a:pt x="379" y="1430"/>
                </a:lnTo>
                <a:lnTo>
                  <a:pt x="368" y="1424"/>
                </a:lnTo>
                <a:lnTo>
                  <a:pt x="365" y="1409"/>
                </a:lnTo>
                <a:lnTo>
                  <a:pt x="349" y="1397"/>
                </a:lnTo>
                <a:lnTo>
                  <a:pt x="333" y="1383"/>
                </a:lnTo>
                <a:lnTo>
                  <a:pt x="302" y="1356"/>
                </a:lnTo>
                <a:lnTo>
                  <a:pt x="298" y="1309"/>
                </a:lnTo>
                <a:lnTo>
                  <a:pt x="290" y="1295"/>
                </a:lnTo>
                <a:lnTo>
                  <a:pt x="277" y="1283"/>
                </a:lnTo>
                <a:lnTo>
                  <a:pt x="263" y="1271"/>
                </a:lnTo>
                <a:lnTo>
                  <a:pt x="253" y="1259"/>
                </a:lnTo>
                <a:lnTo>
                  <a:pt x="249" y="1250"/>
                </a:lnTo>
                <a:lnTo>
                  <a:pt x="248" y="1239"/>
                </a:lnTo>
                <a:lnTo>
                  <a:pt x="244" y="1229"/>
                </a:lnTo>
                <a:lnTo>
                  <a:pt x="242" y="1225"/>
                </a:lnTo>
                <a:lnTo>
                  <a:pt x="239" y="1222"/>
                </a:lnTo>
                <a:lnTo>
                  <a:pt x="234" y="1220"/>
                </a:lnTo>
                <a:lnTo>
                  <a:pt x="228" y="1219"/>
                </a:lnTo>
                <a:lnTo>
                  <a:pt x="225" y="1217"/>
                </a:lnTo>
                <a:lnTo>
                  <a:pt x="221" y="1213"/>
                </a:lnTo>
                <a:lnTo>
                  <a:pt x="218" y="1208"/>
                </a:lnTo>
                <a:lnTo>
                  <a:pt x="216" y="1203"/>
                </a:lnTo>
                <a:lnTo>
                  <a:pt x="215" y="1198"/>
                </a:lnTo>
                <a:lnTo>
                  <a:pt x="213" y="1192"/>
                </a:lnTo>
                <a:lnTo>
                  <a:pt x="211" y="1187"/>
                </a:lnTo>
                <a:lnTo>
                  <a:pt x="199" y="1182"/>
                </a:lnTo>
                <a:lnTo>
                  <a:pt x="195" y="1159"/>
                </a:lnTo>
                <a:lnTo>
                  <a:pt x="185" y="1142"/>
                </a:lnTo>
                <a:lnTo>
                  <a:pt x="171" y="1124"/>
                </a:lnTo>
                <a:lnTo>
                  <a:pt x="160" y="1107"/>
                </a:lnTo>
                <a:lnTo>
                  <a:pt x="157" y="1095"/>
                </a:lnTo>
                <a:lnTo>
                  <a:pt x="157" y="1086"/>
                </a:lnTo>
                <a:lnTo>
                  <a:pt x="153" y="1075"/>
                </a:lnTo>
                <a:lnTo>
                  <a:pt x="139" y="1060"/>
                </a:lnTo>
                <a:lnTo>
                  <a:pt x="124" y="1047"/>
                </a:lnTo>
                <a:lnTo>
                  <a:pt x="110" y="1033"/>
                </a:lnTo>
                <a:lnTo>
                  <a:pt x="101" y="1018"/>
                </a:lnTo>
                <a:lnTo>
                  <a:pt x="92" y="1000"/>
                </a:lnTo>
                <a:lnTo>
                  <a:pt x="80" y="983"/>
                </a:lnTo>
                <a:lnTo>
                  <a:pt x="68" y="972"/>
                </a:lnTo>
                <a:lnTo>
                  <a:pt x="56" y="965"/>
                </a:lnTo>
                <a:lnTo>
                  <a:pt x="45" y="962"/>
                </a:lnTo>
                <a:lnTo>
                  <a:pt x="35" y="958"/>
                </a:lnTo>
                <a:lnTo>
                  <a:pt x="26" y="951"/>
                </a:lnTo>
                <a:lnTo>
                  <a:pt x="19" y="943"/>
                </a:lnTo>
                <a:lnTo>
                  <a:pt x="14" y="929"/>
                </a:lnTo>
                <a:lnTo>
                  <a:pt x="19" y="918"/>
                </a:lnTo>
                <a:lnTo>
                  <a:pt x="16" y="908"/>
                </a:lnTo>
                <a:lnTo>
                  <a:pt x="9" y="896"/>
                </a:lnTo>
                <a:lnTo>
                  <a:pt x="2" y="882"/>
                </a:lnTo>
                <a:lnTo>
                  <a:pt x="0" y="868"/>
                </a:lnTo>
                <a:lnTo>
                  <a:pt x="3" y="852"/>
                </a:lnTo>
                <a:lnTo>
                  <a:pt x="14" y="833"/>
                </a:lnTo>
                <a:lnTo>
                  <a:pt x="29" y="815"/>
                </a:lnTo>
                <a:lnTo>
                  <a:pt x="50" y="801"/>
                </a:lnTo>
                <a:lnTo>
                  <a:pt x="71" y="791"/>
                </a:lnTo>
                <a:lnTo>
                  <a:pt x="77" y="772"/>
                </a:lnTo>
                <a:lnTo>
                  <a:pt x="64" y="772"/>
                </a:lnTo>
                <a:lnTo>
                  <a:pt x="52" y="777"/>
                </a:lnTo>
                <a:lnTo>
                  <a:pt x="42" y="775"/>
                </a:lnTo>
                <a:lnTo>
                  <a:pt x="31" y="770"/>
                </a:lnTo>
                <a:lnTo>
                  <a:pt x="21" y="765"/>
                </a:lnTo>
                <a:lnTo>
                  <a:pt x="10" y="761"/>
                </a:lnTo>
                <a:lnTo>
                  <a:pt x="10" y="733"/>
                </a:lnTo>
                <a:lnTo>
                  <a:pt x="16" y="733"/>
                </a:lnTo>
                <a:lnTo>
                  <a:pt x="17" y="732"/>
                </a:lnTo>
                <a:lnTo>
                  <a:pt x="19" y="732"/>
                </a:lnTo>
                <a:lnTo>
                  <a:pt x="19" y="732"/>
                </a:lnTo>
                <a:lnTo>
                  <a:pt x="19" y="732"/>
                </a:lnTo>
                <a:lnTo>
                  <a:pt x="21" y="730"/>
                </a:lnTo>
                <a:lnTo>
                  <a:pt x="23" y="726"/>
                </a:lnTo>
                <a:lnTo>
                  <a:pt x="17" y="714"/>
                </a:lnTo>
                <a:lnTo>
                  <a:pt x="14" y="698"/>
                </a:lnTo>
                <a:lnTo>
                  <a:pt x="14" y="679"/>
                </a:lnTo>
                <a:lnTo>
                  <a:pt x="21" y="674"/>
                </a:lnTo>
                <a:lnTo>
                  <a:pt x="29" y="663"/>
                </a:lnTo>
                <a:lnTo>
                  <a:pt x="40" y="651"/>
                </a:lnTo>
                <a:lnTo>
                  <a:pt x="49" y="637"/>
                </a:lnTo>
                <a:lnTo>
                  <a:pt x="57" y="625"/>
                </a:lnTo>
                <a:lnTo>
                  <a:pt x="61" y="618"/>
                </a:lnTo>
                <a:lnTo>
                  <a:pt x="63" y="604"/>
                </a:lnTo>
                <a:lnTo>
                  <a:pt x="64" y="594"/>
                </a:lnTo>
                <a:lnTo>
                  <a:pt x="68" y="583"/>
                </a:lnTo>
                <a:lnTo>
                  <a:pt x="80" y="578"/>
                </a:lnTo>
                <a:lnTo>
                  <a:pt x="92" y="574"/>
                </a:lnTo>
                <a:lnTo>
                  <a:pt x="106" y="571"/>
                </a:lnTo>
                <a:lnTo>
                  <a:pt x="119" y="564"/>
                </a:lnTo>
                <a:lnTo>
                  <a:pt x="124" y="555"/>
                </a:lnTo>
                <a:lnTo>
                  <a:pt x="131" y="543"/>
                </a:lnTo>
                <a:lnTo>
                  <a:pt x="139" y="529"/>
                </a:lnTo>
                <a:lnTo>
                  <a:pt x="146" y="517"/>
                </a:lnTo>
                <a:lnTo>
                  <a:pt x="153" y="510"/>
                </a:lnTo>
                <a:lnTo>
                  <a:pt x="167" y="505"/>
                </a:lnTo>
                <a:lnTo>
                  <a:pt x="187" y="503"/>
                </a:lnTo>
                <a:lnTo>
                  <a:pt x="195" y="482"/>
                </a:lnTo>
                <a:lnTo>
                  <a:pt x="206" y="463"/>
                </a:lnTo>
                <a:lnTo>
                  <a:pt x="218" y="445"/>
                </a:lnTo>
                <a:lnTo>
                  <a:pt x="211" y="433"/>
                </a:lnTo>
                <a:lnTo>
                  <a:pt x="208" y="414"/>
                </a:lnTo>
                <a:lnTo>
                  <a:pt x="206" y="391"/>
                </a:lnTo>
                <a:lnTo>
                  <a:pt x="206" y="367"/>
                </a:lnTo>
                <a:lnTo>
                  <a:pt x="206" y="346"/>
                </a:lnTo>
                <a:lnTo>
                  <a:pt x="211" y="346"/>
                </a:lnTo>
                <a:lnTo>
                  <a:pt x="213" y="344"/>
                </a:lnTo>
                <a:lnTo>
                  <a:pt x="215" y="344"/>
                </a:lnTo>
                <a:lnTo>
                  <a:pt x="216" y="342"/>
                </a:lnTo>
                <a:lnTo>
                  <a:pt x="218" y="342"/>
                </a:lnTo>
                <a:lnTo>
                  <a:pt x="209" y="332"/>
                </a:lnTo>
                <a:lnTo>
                  <a:pt x="208" y="323"/>
                </a:lnTo>
                <a:lnTo>
                  <a:pt x="211" y="318"/>
                </a:lnTo>
                <a:lnTo>
                  <a:pt x="213" y="313"/>
                </a:lnTo>
                <a:lnTo>
                  <a:pt x="215" y="307"/>
                </a:lnTo>
                <a:lnTo>
                  <a:pt x="209" y="297"/>
                </a:lnTo>
                <a:lnTo>
                  <a:pt x="202" y="288"/>
                </a:lnTo>
                <a:lnTo>
                  <a:pt x="195" y="278"/>
                </a:lnTo>
                <a:lnTo>
                  <a:pt x="192" y="265"/>
                </a:lnTo>
                <a:lnTo>
                  <a:pt x="213" y="248"/>
                </a:lnTo>
                <a:lnTo>
                  <a:pt x="230" y="227"/>
                </a:lnTo>
                <a:lnTo>
                  <a:pt x="225" y="225"/>
                </a:lnTo>
                <a:lnTo>
                  <a:pt x="223" y="224"/>
                </a:lnTo>
                <a:lnTo>
                  <a:pt x="221" y="224"/>
                </a:lnTo>
                <a:lnTo>
                  <a:pt x="220" y="222"/>
                </a:lnTo>
                <a:lnTo>
                  <a:pt x="220" y="220"/>
                </a:lnTo>
                <a:lnTo>
                  <a:pt x="220" y="217"/>
                </a:lnTo>
                <a:lnTo>
                  <a:pt x="218" y="211"/>
                </a:lnTo>
                <a:lnTo>
                  <a:pt x="220" y="208"/>
                </a:lnTo>
                <a:lnTo>
                  <a:pt x="223" y="203"/>
                </a:lnTo>
                <a:lnTo>
                  <a:pt x="225" y="199"/>
                </a:lnTo>
                <a:lnTo>
                  <a:pt x="228" y="199"/>
                </a:lnTo>
                <a:lnTo>
                  <a:pt x="228" y="197"/>
                </a:lnTo>
                <a:lnTo>
                  <a:pt x="230" y="197"/>
                </a:lnTo>
                <a:lnTo>
                  <a:pt x="234" y="197"/>
                </a:lnTo>
                <a:lnTo>
                  <a:pt x="237" y="196"/>
                </a:lnTo>
                <a:lnTo>
                  <a:pt x="239" y="201"/>
                </a:lnTo>
                <a:lnTo>
                  <a:pt x="241" y="204"/>
                </a:lnTo>
                <a:lnTo>
                  <a:pt x="242" y="210"/>
                </a:lnTo>
                <a:lnTo>
                  <a:pt x="244" y="215"/>
                </a:lnTo>
                <a:lnTo>
                  <a:pt x="249" y="215"/>
                </a:lnTo>
                <a:lnTo>
                  <a:pt x="244" y="196"/>
                </a:lnTo>
                <a:lnTo>
                  <a:pt x="256" y="196"/>
                </a:lnTo>
                <a:lnTo>
                  <a:pt x="256" y="183"/>
                </a:lnTo>
                <a:lnTo>
                  <a:pt x="272" y="183"/>
                </a:lnTo>
                <a:lnTo>
                  <a:pt x="277" y="171"/>
                </a:lnTo>
                <a:lnTo>
                  <a:pt x="286" y="163"/>
                </a:lnTo>
                <a:lnTo>
                  <a:pt x="295" y="154"/>
                </a:lnTo>
                <a:lnTo>
                  <a:pt x="311" y="154"/>
                </a:lnTo>
                <a:lnTo>
                  <a:pt x="312" y="138"/>
                </a:lnTo>
                <a:lnTo>
                  <a:pt x="314" y="126"/>
                </a:lnTo>
                <a:lnTo>
                  <a:pt x="316" y="115"/>
                </a:lnTo>
                <a:lnTo>
                  <a:pt x="317" y="100"/>
                </a:lnTo>
                <a:lnTo>
                  <a:pt x="328" y="91"/>
                </a:lnTo>
                <a:lnTo>
                  <a:pt x="337" y="82"/>
                </a:lnTo>
                <a:lnTo>
                  <a:pt x="347" y="75"/>
                </a:lnTo>
                <a:lnTo>
                  <a:pt x="359" y="72"/>
                </a:lnTo>
                <a:lnTo>
                  <a:pt x="379" y="68"/>
                </a:lnTo>
                <a:lnTo>
                  <a:pt x="380" y="73"/>
                </a:lnTo>
                <a:lnTo>
                  <a:pt x="380" y="75"/>
                </a:lnTo>
                <a:lnTo>
                  <a:pt x="380" y="77"/>
                </a:lnTo>
                <a:lnTo>
                  <a:pt x="382" y="79"/>
                </a:lnTo>
                <a:lnTo>
                  <a:pt x="384" y="80"/>
                </a:lnTo>
                <a:lnTo>
                  <a:pt x="384" y="77"/>
                </a:lnTo>
                <a:lnTo>
                  <a:pt x="389" y="68"/>
                </a:lnTo>
                <a:lnTo>
                  <a:pt x="393" y="61"/>
                </a:lnTo>
                <a:lnTo>
                  <a:pt x="396" y="58"/>
                </a:lnTo>
                <a:lnTo>
                  <a:pt x="403" y="54"/>
                </a:lnTo>
                <a:lnTo>
                  <a:pt x="417" y="54"/>
                </a:lnTo>
                <a:lnTo>
                  <a:pt x="426" y="54"/>
                </a:lnTo>
                <a:lnTo>
                  <a:pt x="440" y="51"/>
                </a:lnTo>
                <a:lnTo>
                  <a:pt x="455" y="46"/>
                </a:lnTo>
                <a:lnTo>
                  <a:pt x="471" y="39"/>
                </a:lnTo>
                <a:lnTo>
                  <a:pt x="483" y="32"/>
                </a:lnTo>
                <a:lnTo>
                  <a:pt x="490" y="26"/>
                </a:lnTo>
                <a:lnTo>
                  <a:pt x="492" y="23"/>
                </a:lnTo>
                <a:lnTo>
                  <a:pt x="494" y="19"/>
                </a:lnTo>
                <a:lnTo>
                  <a:pt x="494" y="14"/>
                </a:lnTo>
                <a:lnTo>
                  <a:pt x="496" y="11"/>
                </a:lnTo>
                <a:lnTo>
                  <a:pt x="499" y="7"/>
                </a:lnTo>
                <a:lnTo>
                  <a:pt x="511" y="2"/>
                </a:lnTo>
                <a:lnTo>
                  <a:pt x="527" y="0"/>
                </a:lnTo>
                <a:close/>
              </a:path>
            </a:pathLst>
          </a:custGeom>
          <a:solidFill>
            <a:schemeClr val="accent2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9" name="Group 8"/>
          <p:cNvGrpSpPr/>
          <p:nvPr/>
        </p:nvGrpSpPr>
        <p:grpSpPr>
          <a:xfrm>
            <a:off x="6212037" y="911547"/>
            <a:ext cx="624015" cy="624015"/>
            <a:chOff x="5364088" y="2787774"/>
            <a:chExt cx="914400" cy="914400"/>
          </a:xfrm>
          <a:solidFill>
            <a:schemeClr val="bg1"/>
          </a:solidFill>
        </p:grpSpPr>
        <p:sp>
          <p:nvSpPr>
            <p:cNvPr id="10" name="Oval 9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2" name="Block Arc 14"/>
          <p:cNvSpPr/>
          <p:nvPr/>
        </p:nvSpPr>
        <p:spPr>
          <a:xfrm rot="16200000">
            <a:off x="6392949" y="1101750"/>
            <a:ext cx="259314" cy="259483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6212037" y="2249141"/>
            <a:ext cx="624015" cy="624015"/>
            <a:chOff x="5364088" y="2787774"/>
            <a:chExt cx="914400" cy="914400"/>
          </a:xfrm>
          <a:solidFill>
            <a:schemeClr val="bg1"/>
          </a:solidFill>
        </p:grpSpPr>
        <p:sp>
          <p:nvSpPr>
            <p:cNvPr id="14" name="Oval 13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212037" y="3607939"/>
            <a:ext cx="624015" cy="624015"/>
            <a:chOff x="5364088" y="2787774"/>
            <a:chExt cx="914400" cy="914400"/>
          </a:xfrm>
          <a:solidFill>
            <a:schemeClr val="bg1"/>
          </a:solidFill>
        </p:grpSpPr>
        <p:sp>
          <p:nvSpPr>
            <p:cNvPr id="17" name="Oval 16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8" name="Oval 17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004370" y="699542"/>
            <a:ext cx="1872208" cy="1048024"/>
            <a:chOff x="803640" y="3362835"/>
            <a:chExt cx="2059657" cy="1048024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2" name="Rectangle 36"/>
          <p:cNvSpPr/>
          <p:nvPr/>
        </p:nvSpPr>
        <p:spPr>
          <a:xfrm>
            <a:off x="6403369" y="2454608"/>
            <a:ext cx="249318" cy="208411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Rounded Rectangle 27"/>
          <p:cNvSpPr/>
          <p:nvPr/>
        </p:nvSpPr>
        <p:spPr>
          <a:xfrm>
            <a:off x="6390213" y="3801513"/>
            <a:ext cx="270085" cy="20746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4" name="Group 23"/>
          <p:cNvGrpSpPr/>
          <p:nvPr/>
        </p:nvGrpSpPr>
        <p:grpSpPr>
          <a:xfrm>
            <a:off x="7004370" y="2037136"/>
            <a:ext cx="1872208" cy="1048024"/>
            <a:chOff x="803640" y="3362835"/>
            <a:chExt cx="2059657" cy="1048024"/>
          </a:xfrm>
        </p:grpSpPr>
        <p:sp>
          <p:nvSpPr>
            <p:cNvPr id="25" name="TextBox 24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7004370" y="3395934"/>
            <a:ext cx="1872208" cy="1048024"/>
            <a:chOff x="803640" y="3362835"/>
            <a:chExt cx="2059657" cy="1048024"/>
          </a:xfrm>
        </p:grpSpPr>
        <p:sp>
          <p:nvSpPr>
            <p:cNvPr id="28" name="TextBox 27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29445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B6326B6F-0D81-4B47-8AC7-29630A0FC3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 bright="18000" contrast="-19000"/>
          </a:blip>
          <a:srcRect l="-30" t="19177" r="30" b="5808"/>
          <a:stretch/>
        </p:blipFill>
        <p:spPr>
          <a:xfrm>
            <a:off x="2769" y="-1"/>
            <a:ext cx="9138462" cy="5143501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939630" y="1033725"/>
            <a:ext cx="3312368" cy="576063"/>
          </a:xfrm>
        </p:spPr>
        <p:txBody>
          <a:bodyPr/>
          <a:lstStyle/>
          <a:p>
            <a:r>
              <a:rPr lang="en-US" altLang="ko-KR" sz="4800" dirty="0"/>
              <a:t>Thank you</a:t>
            </a:r>
            <a:endParaRPr lang="ko-KR" altLang="en-US" sz="4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974763" y="1852101"/>
            <a:ext cx="3312368" cy="288032"/>
          </a:xfrm>
        </p:spPr>
        <p:txBody>
          <a:bodyPr/>
          <a:lstStyle/>
          <a:p>
            <a:pPr lvl="0"/>
            <a:r>
              <a:rPr lang="en-US" altLang="ko-KR" sz="2000" dirty="0"/>
              <a:t>Insert the title of your subtitle Here</a:t>
            </a: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A236E293-9E38-4D0C-AC9F-C035B70B8571}"/>
              </a:ext>
            </a:extLst>
          </p:cNvPr>
          <p:cNvGrpSpPr/>
          <p:nvPr/>
        </p:nvGrpSpPr>
        <p:grpSpPr>
          <a:xfrm flipH="1">
            <a:off x="-2769" y="2904746"/>
            <a:ext cx="2420096" cy="447669"/>
            <a:chOff x="5065687" y="454042"/>
            <a:chExt cx="4291013" cy="793751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160B4023-7DA7-4EDB-8745-00F05DF06AC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2200" y="701692"/>
              <a:ext cx="2500313" cy="393700"/>
            </a:xfrm>
            <a:custGeom>
              <a:avLst/>
              <a:gdLst>
                <a:gd name="T0" fmla="*/ 1 w 663"/>
                <a:gd name="T1" fmla="*/ 31 h 103"/>
                <a:gd name="T2" fmla="*/ 30 w 663"/>
                <a:gd name="T3" fmla="*/ 35 h 103"/>
                <a:gd name="T4" fmla="*/ 271 w 663"/>
                <a:gd name="T5" fmla="*/ 19 h 103"/>
                <a:gd name="T6" fmla="*/ 537 w 663"/>
                <a:gd name="T7" fmla="*/ 35 h 103"/>
                <a:gd name="T8" fmla="*/ 663 w 663"/>
                <a:gd name="T9" fmla="*/ 72 h 103"/>
                <a:gd name="T10" fmla="*/ 466 w 663"/>
                <a:gd name="T11" fmla="*/ 90 h 103"/>
                <a:gd name="T12" fmla="*/ 227 w 663"/>
                <a:gd name="T13" fmla="*/ 86 h 103"/>
                <a:gd name="T14" fmla="*/ 13 w 663"/>
                <a:gd name="T15" fmla="*/ 37 h 103"/>
                <a:gd name="T16" fmla="*/ 0 w 663"/>
                <a:gd name="T17" fmla="*/ 32 h 103"/>
                <a:gd name="T18" fmla="*/ 1 w 663"/>
                <a:gd name="T19" fmla="*/ 31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3" h="103">
                  <a:moveTo>
                    <a:pt x="1" y="31"/>
                  </a:moveTo>
                  <a:cubicBezTo>
                    <a:pt x="11" y="32"/>
                    <a:pt x="20" y="33"/>
                    <a:pt x="30" y="35"/>
                  </a:cubicBezTo>
                  <a:cubicBezTo>
                    <a:pt x="112" y="52"/>
                    <a:pt x="192" y="36"/>
                    <a:pt x="271" y="19"/>
                  </a:cubicBezTo>
                  <a:cubicBezTo>
                    <a:pt x="361" y="0"/>
                    <a:pt x="450" y="6"/>
                    <a:pt x="537" y="35"/>
                  </a:cubicBezTo>
                  <a:cubicBezTo>
                    <a:pt x="579" y="49"/>
                    <a:pt x="621" y="59"/>
                    <a:pt x="663" y="72"/>
                  </a:cubicBezTo>
                  <a:cubicBezTo>
                    <a:pt x="596" y="63"/>
                    <a:pt x="531" y="80"/>
                    <a:pt x="466" y="90"/>
                  </a:cubicBezTo>
                  <a:cubicBezTo>
                    <a:pt x="386" y="103"/>
                    <a:pt x="306" y="103"/>
                    <a:pt x="227" y="86"/>
                  </a:cubicBezTo>
                  <a:cubicBezTo>
                    <a:pt x="156" y="70"/>
                    <a:pt x="85" y="53"/>
                    <a:pt x="13" y="37"/>
                  </a:cubicBezTo>
                  <a:cubicBezTo>
                    <a:pt x="9" y="36"/>
                    <a:pt x="5" y="34"/>
                    <a:pt x="0" y="32"/>
                  </a:cubicBezTo>
                  <a:cubicBezTo>
                    <a:pt x="1" y="32"/>
                    <a:pt x="1" y="31"/>
                    <a:pt x="1" y="31"/>
                  </a:cubicBezTo>
                  <a:close/>
                </a:path>
              </a:pathLst>
            </a:custGeom>
            <a:solidFill>
              <a:srgbClr val="9848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839F41AB-4D7A-42E9-8C62-A313F555F1B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3712" y="454042"/>
              <a:ext cx="2312988" cy="561975"/>
            </a:xfrm>
            <a:custGeom>
              <a:avLst/>
              <a:gdLst>
                <a:gd name="T0" fmla="*/ 612 w 613"/>
                <a:gd name="T1" fmla="*/ 57 h 147"/>
                <a:gd name="T2" fmla="*/ 613 w 613"/>
                <a:gd name="T3" fmla="*/ 73 h 147"/>
                <a:gd name="T4" fmla="*/ 613 w 613"/>
                <a:gd name="T5" fmla="*/ 147 h 147"/>
                <a:gd name="T6" fmla="*/ 493 w 613"/>
                <a:gd name="T7" fmla="*/ 119 h 147"/>
                <a:gd name="T8" fmla="*/ 319 w 613"/>
                <a:gd name="T9" fmla="*/ 67 h 147"/>
                <a:gd name="T10" fmla="*/ 96 w 613"/>
                <a:gd name="T11" fmla="*/ 69 h 147"/>
                <a:gd name="T12" fmla="*/ 0 w 613"/>
                <a:gd name="T13" fmla="*/ 87 h 147"/>
                <a:gd name="T14" fmla="*/ 179 w 613"/>
                <a:gd name="T15" fmla="*/ 21 h 147"/>
                <a:gd name="T16" fmla="*/ 356 w 613"/>
                <a:gd name="T17" fmla="*/ 14 h 147"/>
                <a:gd name="T18" fmla="*/ 592 w 613"/>
                <a:gd name="T19" fmla="*/ 53 h 147"/>
                <a:gd name="T20" fmla="*/ 612 w 613"/>
                <a:gd name="T21" fmla="*/ 5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13" h="147">
                  <a:moveTo>
                    <a:pt x="612" y="57"/>
                  </a:moveTo>
                  <a:cubicBezTo>
                    <a:pt x="612" y="62"/>
                    <a:pt x="613" y="68"/>
                    <a:pt x="613" y="73"/>
                  </a:cubicBezTo>
                  <a:cubicBezTo>
                    <a:pt x="613" y="95"/>
                    <a:pt x="613" y="118"/>
                    <a:pt x="613" y="147"/>
                  </a:cubicBezTo>
                  <a:cubicBezTo>
                    <a:pt x="571" y="137"/>
                    <a:pt x="531" y="130"/>
                    <a:pt x="493" y="119"/>
                  </a:cubicBezTo>
                  <a:cubicBezTo>
                    <a:pt x="435" y="103"/>
                    <a:pt x="378" y="81"/>
                    <a:pt x="319" y="67"/>
                  </a:cubicBezTo>
                  <a:cubicBezTo>
                    <a:pt x="245" y="49"/>
                    <a:pt x="170" y="49"/>
                    <a:pt x="96" y="69"/>
                  </a:cubicBezTo>
                  <a:cubicBezTo>
                    <a:pt x="65" y="77"/>
                    <a:pt x="32" y="82"/>
                    <a:pt x="0" y="87"/>
                  </a:cubicBezTo>
                  <a:cubicBezTo>
                    <a:pt x="60" y="65"/>
                    <a:pt x="119" y="42"/>
                    <a:pt x="179" y="21"/>
                  </a:cubicBezTo>
                  <a:cubicBezTo>
                    <a:pt x="237" y="0"/>
                    <a:pt x="296" y="3"/>
                    <a:pt x="356" y="14"/>
                  </a:cubicBezTo>
                  <a:cubicBezTo>
                    <a:pt x="434" y="29"/>
                    <a:pt x="513" y="40"/>
                    <a:pt x="592" y="53"/>
                  </a:cubicBezTo>
                  <a:cubicBezTo>
                    <a:pt x="598" y="54"/>
                    <a:pt x="605" y="55"/>
                    <a:pt x="612" y="57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0CCC3B25-4A7F-493F-8DCE-BFAE585A872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5687" y="595330"/>
              <a:ext cx="2584450" cy="652463"/>
            </a:xfrm>
            <a:custGeom>
              <a:avLst/>
              <a:gdLst>
                <a:gd name="T0" fmla="*/ 0 w 685"/>
                <a:gd name="T1" fmla="*/ 0 h 171"/>
                <a:gd name="T2" fmla="*/ 234 w 685"/>
                <a:gd name="T3" fmla="*/ 42 h 171"/>
                <a:gd name="T4" fmla="*/ 482 w 685"/>
                <a:gd name="T5" fmla="*/ 123 h 171"/>
                <a:gd name="T6" fmla="*/ 685 w 685"/>
                <a:gd name="T7" fmla="*/ 145 h 171"/>
                <a:gd name="T8" fmla="*/ 628 w 685"/>
                <a:gd name="T9" fmla="*/ 154 h 171"/>
                <a:gd name="T10" fmla="*/ 568 w 685"/>
                <a:gd name="T11" fmla="*/ 161 h 171"/>
                <a:gd name="T12" fmla="*/ 304 w 685"/>
                <a:gd name="T13" fmla="*/ 129 h 171"/>
                <a:gd name="T14" fmla="*/ 200 w 685"/>
                <a:gd name="T15" fmla="*/ 81 h 171"/>
                <a:gd name="T16" fmla="*/ 0 w 685"/>
                <a:gd name="T17" fmla="*/ 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5" h="171">
                  <a:moveTo>
                    <a:pt x="0" y="0"/>
                  </a:moveTo>
                  <a:cubicBezTo>
                    <a:pt x="80" y="2"/>
                    <a:pt x="158" y="15"/>
                    <a:pt x="234" y="42"/>
                  </a:cubicBezTo>
                  <a:cubicBezTo>
                    <a:pt x="316" y="71"/>
                    <a:pt x="398" y="102"/>
                    <a:pt x="482" y="123"/>
                  </a:cubicBezTo>
                  <a:cubicBezTo>
                    <a:pt x="547" y="139"/>
                    <a:pt x="616" y="141"/>
                    <a:pt x="685" y="145"/>
                  </a:cubicBezTo>
                  <a:cubicBezTo>
                    <a:pt x="666" y="148"/>
                    <a:pt x="647" y="151"/>
                    <a:pt x="628" y="154"/>
                  </a:cubicBezTo>
                  <a:cubicBezTo>
                    <a:pt x="608" y="157"/>
                    <a:pt x="588" y="159"/>
                    <a:pt x="568" y="161"/>
                  </a:cubicBezTo>
                  <a:cubicBezTo>
                    <a:pt x="478" y="171"/>
                    <a:pt x="389" y="164"/>
                    <a:pt x="304" y="129"/>
                  </a:cubicBezTo>
                  <a:cubicBezTo>
                    <a:pt x="269" y="114"/>
                    <a:pt x="234" y="99"/>
                    <a:pt x="200" y="81"/>
                  </a:cubicBezTo>
                  <a:cubicBezTo>
                    <a:pt x="136" y="47"/>
                    <a:pt x="73" y="11"/>
                    <a:pt x="0" y="0"/>
                  </a:cubicBezTo>
                  <a:close/>
                </a:path>
              </a:pathLst>
            </a:custGeom>
            <a:solidFill>
              <a:srgbClr val="FFD1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C6EEBE03-FD8C-45DB-A8EB-03579F8B3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6900" y="995380"/>
              <a:ext cx="935038" cy="211138"/>
            </a:xfrm>
            <a:custGeom>
              <a:avLst/>
              <a:gdLst>
                <a:gd name="T0" fmla="*/ 248 w 248"/>
                <a:gd name="T1" fmla="*/ 27 h 55"/>
                <a:gd name="T2" fmla="*/ 248 w 248"/>
                <a:gd name="T3" fmla="*/ 55 h 55"/>
                <a:gd name="T4" fmla="*/ 127 w 248"/>
                <a:gd name="T5" fmla="*/ 35 h 55"/>
                <a:gd name="T6" fmla="*/ 0 w 248"/>
                <a:gd name="T7" fmla="*/ 27 h 55"/>
                <a:gd name="T8" fmla="*/ 248 w 248"/>
                <a:gd name="T9" fmla="*/ 2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55">
                  <a:moveTo>
                    <a:pt x="248" y="27"/>
                  </a:moveTo>
                  <a:cubicBezTo>
                    <a:pt x="248" y="35"/>
                    <a:pt x="248" y="42"/>
                    <a:pt x="248" y="55"/>
                  </a:cubicBezTo>
                  <a:cubicBezTo>
                    <a:pt x="207" y="48"/>
                    <a:pt x="167" y="42"/>
                    <a:pt x="127" y="35"/>
                  </a:cubicBezTo>
                  <a:cubicBezTo>
                    <a:pt x="86" y="27"/>
                    <a:pt x="46" y="16"/>
                    <a:pt x="0" y="27"/>
                  </a:cubicBezTo>
                  <a:cubicBezTo>
                    <a:pt x="53" y="0"/>
                    <a:pt x="180" y="13"/>
                    <a:pt x="248" y="27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E052FF99-FAE0-4B53-A22F-FDB806EDF9E9}"/>
              </a:ext>
            </a:extLst>
          </p:cNvPr>
          <p:cNvGrpSpPr/>
          <p:nvPr/>
        </p:nvGrpSpPr>
        <p:grpSpPr>
          <a:xfrm>
            <a:off x="6649346" y="2902377"/>
            <a:ext cx="2494654" cy="461461"/>
            <a:chOff x="5065687" y="454042"/>
            <a:chExt cx="4291013" cy="793751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82E9C981-DB82-4136-A289-743ABEBEA2C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2200" y="701692"/>
              <a:ext cx="2500313" cy="393700"/>
            </a:xfrm>
            <a:custGeom>
              <a:avLst/>
              <a:gdLst>
                <a:gd name="T0" fmla="*/ 1 w 663"/>
                <a:gd name="T1" fmla="*/ 31 h 103"/>
                <a:gd name="T2" fmla="*/ 30 w 663"/>
                <a:gd name="T3" fmla="*/ 35 h 103"/>
                <a:gd name="T4" fmla="*/ 271 w 663"/>
                <a:gd name="T5" fmla="*/ 19 h 103"/>
                <a:gd name="T6" fmla="*/ 537 w 663"/>
                <a:gd name="T7" fmla="*/ 35 h 103"/>
                <a:gd name="T8" fmla="*/ 663 w 663"/>
                <a:gd name="T9" fmla="*/ 72 h 103"/>
                <a:gd name="T10" fmla="*/ 466 w 663"/>
                <a:gd name="T11" fmla="*/ 90 h 103"/>
                <a:gd name="T12" fmla="*/ 227 w 663"/>
                <a:gd name="T13" fmla="*/ 86 h 103"/>
                <a:gd name="T14" fmla="*/ 13 w 663"/>
                <a:gd name="T15" fmla="*/ 37 h 103"/>
                <a:gd name="T16" fmla="*/ 0 w 663"/>
                <a:gd name="T17" fmla="*/ 32 h 103"/>
                <a:gd name="T18" fmla="*/ 1 w 663"/>
                <a:gd name="T19" fmla="*/ 31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3" h="103">
                  <a:moveTo>
                    <a:pt x="1" y="31"/>
                  </a:moveTo>
                  <a:cubicBezTo>
                    <a:pt x="11" y="32"/>
                    <a:pt x="20" y="33"/>
                    <a:pt x="30" y="35"/>
                  </a:cubicBezTo>
                  <a:cubicBezTo>
                    <a:pt x="112" y="52"/>
                    <a:pt x="192" y="36"/>
                    <a:pt x="271" y="19"/>
                  </a:cubicBezTo>
                  <a:cubicBezTo>
                    <a:pt x="361" y="0"/>
                    <a:pt x="450" y="6"/>
                    <a:pt x="537" y="35"/>
                  </a:cubicBezTo>
                  <a:cubicBezTo>
                    <a:pt x="579" y="49"/>
                    <a:pt x="621" y="59"/>
                    <a:pt x="663" y="72"/>
                  </a:cubicBezTo>
                  <a:cubicBezTo>
                    <a:pt x="596" y="63"/>
                    <a:pt x="531" y="80"/>
                    <a:pt x="466" y="90"/>
                  </a:cubicBezTo>
                  <a:cubicBezTo>
                    <a:pt x="386" y="103"/>
                    <a:pt x="306" y="103"/>
                    <a:pt x="227" y="86"/>
                  </a:cubicBezTo>
                  <a:cubicBezTo>
                    <a:pt x="156" y="70"/>
                    <a:pt x="85" y="53"/>
                    <a:pt x="13" y="37"/>
                  </a:cubicBezTo>
                  <a:cubicBezTo>
                    <a:pt x="9" y="36"/>
                    <a:pt x="5" y="34"/>
                    <a:pt x="0" y="32"/>
                  </a:cubicBezTo>
                  <a:cubicBezTo>
                    <a:pt x="1" y="32"/>
                    <a:pt x="1" y="31"/>
                    <a:pt x="1" y="31"/>
                  </a:cubicBezTo>
                  <a:close/>
                </a:path>
              </a:pathLst>
            </a:custGeom>
            <a:solidFill>
              <a:srgbClr val="9848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318600BE-6119-4B32-8DC7-8E7CBF5E9EB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3712" y="454042"/>
              <a:ext cx="2312988" cy="561975"/>
            </a:xfrm>
            <a:custGeom>
              <a:avLst/>
              <a:gdLst>
                <a:gd name="T0" fmla="*/ 612 w 613"/>
                <a:gd name="T1" fmla="*/ 57 h 147"/>
                <a:gd name="T2" fmla="*/ 613 w 613"/>
                <a:gd name="T3" fmla="*/ 73 h 147"/>
                <a:gd name="T4" fmla="*/ 613 w 613"/>
                <a:gd name="T5" fmla="*/ 147 h 147"/>
                <a:gd name="T6" fmla="*/ 493 w 613"/>
                <a:gd name="T7" fmla="*/ 119 h 147"/>
                <a:gd name="T8" fmla="*/ 319 w 613"/>
                <a:gd name="T9" fmla="*/ 67 h 147"/>
                <a:gd name="T10" fmla="*/ 96 w 613"/>
                <a:gd name="T11" fmla="*/ 69 h 147"/>
                <a:gd name="T12" fmla="*/ 0 w 613"/>
                <a:gd name="T13" fmla="*/ 87 h 147"/>
                <a:gd name="T14" fmla="*/ 179 w 613"/>
                <a:gd name="T15" fmla="*/ 21 h 147"/>
                <a:gd name="T16" fmla="*/ 356 w 613"/>
                <a:gd name="T17" fmla="*/ 14 h 147"/>
                <a:gd name="T18" fmla="*/ 592 w 613"/>
                <a:gd name="T19" fmla="*/ 53 h 147"/>
                <a:gd name="T20" fmla="*/ 612 w 613"/>
                <a:gd name="T21" fmla="*/ 5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13" h="147">
                  <a:moveTo>
                    <a:pt x="612" y="57"/>
                  </a:moveTo>
                  <a:cubicBezTo>
                    <a:pt x="612" y="62"/>
                    <a:pt x="613" y="68"/>
                    <a:pt x="613" y="73"/>
                  </a:cubicBezTo>
                  <a:cubicBezTo>
                    <a:pt x="613" y="95"/>
                    <a:pt x="613" y="118"/>
                    <a:pt x="613" y="147"/>
                  </a:cubicBezTo>
                  <a:cubicBezTo>
                    <a:pt x="571" y="137"/>
                    <a:pt x="531" y="130"/>
                    <a:pt x="493" y="119"/>
                  </a:cubicBezTo>
                  <a:cubicBezTo>
                    <a:pt x="435" y="103"/>
                    <a:pt x="378" y="81"/>
                    <a:pt x="319" y="67"/>
                  </a:cubicBezTo>
                  <a:cubicBezTo>
                    <a:pt x="245" y="49"/>
                    <a:pt x="170" y="49"/>
                    <a:pt x="96" y="69"/>
                  </a:cubicBezTo>
                  <a:cubicBezTo>
                    <a:pt x="65" y="77"/>
                    <a:pt x="32" y="82"/>
                    <a:pt x="0" y="87"/>
                  </a:cubicBezTo>
                  <a:cubicBezTo>
                    <a:pt x="60" y="65"/>
                    <a:pt x="119" y="42"/>
                    <a:pt x="179" y="21"/>
                  </a:cubicBezTo>
                  <a:cubicBezTo>
                    <a:pt x="237" y="0"/>
                    <a:pt x="296" y="3"/>
                    <a:pt x="356" y="14"/>
                  </a:cubicBezTo>
                  <a:cubicBezTo>
                    <a:pt x="434" y="29"/>
                    <a:pt x="513" y="40"/>
                    <a:pt x="592" y="53"/>
                  </a:cubicBezTo>
                  <a:cubicBezTo>
                    <a:pt x="598" y="54"/>
                    <a:pt x="605" y="55"/>
                    <a:pt x="612" y="57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91963455-B865-4D4A-BD54-06435E2E378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5687" y="595330"/>
              <a:ext cx="2584450" cy="652463"/>
            </a:xfrm>
            <a:custGeom>
              <a:avLst/>
              <a:gdLst>
                <a:gd name="T0" fmla="*/ 0 w 685"/>
                <a:gd name="T1" fmla="*/ 0 h 171"/>
                <a:gd name="T2" fmla="*/ 234 w 685"/>
                <a:gd name="T3" fmla="*/ 42 h 171"/>
                <a:gd name="T4" fmla="*/ 482 w 685"/>
                <a:gd name="T5" fmla="*/ 123 h 171"/>
                <a:gd name="T6" fmla="*/ 685 w 685"/>
                <a:gd name="T7" fmla="*/ 145 h 171"/>
                <a:gd name="T8" fmla="*/ 628 w 685"/>
                <a:gd name="T9" fmla="*/ 154 h 171"/>
                <a:gd name="T10" fmla="*/ 568 w 685"/>
                <a:gd name="T11" fmla="*/ 161 h 171"/>
                <a:gd name="T12" fmla="*/ 304 w 685"/>
                <a:gd name="T13" fmla="*/ 129 h 171"/>
                <a:gd name="T14" fmla="*/ 200 w 685"/>
                <a:gd name="T15" fmla="*/ 81 h 171"/>
                <a:gd name="T16" fmla="*/ 0 w 685"/>
                <a:gd name="T17" fmla="*/ 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5" h="171">
                  <a:moveTo>
                    <a:pt x="0" y="0"/>
                  </a:moveTo>
                  <a:cubicBezTo>
                    <a:pt x="80" y="2"/>
                    <a:pt x="158" y="15"/>
                    <a:pt x="234" y="42"/>
                  </a:cubicBezTo>
                  <a:cubicBezTo>
                    <a:pt x="316" y="71"/>
                    <a:pt x="398" y="102"/>
                    <a:pt x="482" y="123"/>
                  </a:cubicBezTo>
                  <a:cubicBezTo>
                    <a:pt x="547" y="139"/>
                    <a:pt x="616" y="141"/>
                    <a:pt x="685" y="145"/>
                  </a:cubicBezTo>
                  <a:cubicBezTo>
                    <a:pt x="666" y="148"/>
                    <a:pt x="647" y="151"/>
                    <a:pt x="628" y="154"/>
                  </a:cubicBezTo>
                  <a:cubicBezTo>
                    <a:pt x="608" y="157"/>
                    <a:pt x="588" y="159"/>
                    <a:pt x="568" y="161"/>
                  </a:cubicBezTo>
                  <a:cubicBezTo>
                    <a:pt x="478" y="171"/>
                    <a:pt x="389" y="164"/>
                    <a:pt x="304" y="129"/>
                  </a:cubicBezTo>
                  <a:cubicBezTo>
                    <a:pt x="269" y="114"/>
                    <a:pt x="234" y="99"/>
                    <a:pt x="200" y="81"/>
                  </a:cubicBezTo>
                  <a:cubicBezTo>
                    <a:pt x="136" y="47"/>
                    <a:pt x="73" y="11"/>
                    <a:pt x="0" y="0"/>
                  </a:cubicBezTo>
                  <a:close/>
                </a:path>
              </a:pathLst>
            </a:custGeom>
            <a:solidFill>
              <a:srgbClr val="FFD1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6BA1F4C3-2ED9-4256-886F-41AD179267FD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6900" y="995380"/>
              <a:ext cx="935038" cy="211138"/>
            </a:xfrm>
            <a:custGeom>
              <a:avLst/>
              <a:gdLst>
                <a:gd name="T0" fmla="*/ 248 w 248"/>
                <a:gd name="T1" fmla="*/ 27 h 55"/>
                <a:gd name="T2" fmla="*/ 248 w 248"/>
                <a:gd name="T3" fmla="*/ 55 h 55"/>
                <a:gd name="T4" fmla="*/ 127 w 248"/>
                <a:gd name="T5" fmla="*/ 35 h 55"/>
                <a:gd name="T6" fmla="*/ 0 w 248"/>
                <a:gd name="T7" fmla="*/ 27 h 55"/>
                <a:gd name="T8" fmla="*/ 248 w 248"/>
                <a:gd name="T9" fmla="*/ 2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55">
                  <a:moveTo>
                    <a:pt x="248" y="27"/>
                  </a:moveTo>
                  <a:cubicBezTo>
                    <a:pt x="248" y="35"/>
                    <a:pt x="248" y="42"/>
                    <a:pt x="248" y="55"/>
                  </a:cubicBezTo>
                  <a:cubicBezTo>
                    <a:pt x="207" y="48"/>
                    <a:pt x="167" y="42"/>
                    <a:pt x="127" y="35"/>
                  </a:cubicBezTo>
                  <a:cubicBezTo>
                    <a:pt x="86" y="27"/>
                    <a:pt x="46" y="16"/>
                    <a:pt x="0" y="27"/>
                  </a:cubicBezTo>
                  <a:cubicBezTo>
                    <a:pt x="53" y="0"/>
                    <a:pt x="180" y="13"/>
                    <a:pt x="248" y="27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31" name="Grupo 30">
            <a:extLst>
              <a:ext uri="{FF2B5EF4-FFF2-40B4-BE49-F238E27FC236}">
                <a16:creationId xmlns:a16="http://schemas.microsoft.com/office/drawing/2014/main" id="{C8A80CFB-95AF-4913-82CD-A3008C7D918F}"/>
              </a:ext>
            </a:extLst>
          </p:cNvPr>
          <p:cNvGrpSpPr/>
          <p:nvPr/>
        </p:nvGrpSpPr>
        <p:grpSpPr>
          <a:xfrm>
            <a:off x="1688522" y="4388897"/>
            <a:ext cx="6223001" cy="600074"/>
            <a:chOff x="1403474" y="3236900"/>
            <a:chExt cx="6223001" cy="600074"/>
          </a:xfrm>
        </p:grpSpPr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B6958424-6E61-4DF1-BD2A-3C597A0232D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3037" y="3394062"/>
              <a:ext cx="2103438" cy="374650"/>
            </a:xfrm>
            <a:custGeom>
              <a:avLst/>
              <a:gdLst>
                <a:gd name="T0" fmla="*/ 558 w 558"/>
                <a:gd name="T1" fmla="*/ 47 h 97"/>
                <a:gd name="T2" fmla="*/ 487 w 558"/>
                <a:gd name="T3" fmla="*/ 38 h 97"/>
                <a:gd name="T4" fmla="*/ 318 w 558"/>
                <a:gd name="T5" fmla="*/ 65 h 97"/>
                <a:gd name="T6" fmla="*/ 93 w 558"/>
                <a:gd name="T7" fmla="*/ 77 h 97"/>
                <a:gd name="T8" fmla="*/ 0 w 558"/>
                <a:gd name="T9" fmla="*/ 56 h 97"/>
                <a:gd name="T10" fmla="*/ 81 w 558"/>
                <a:gd name="T11" fmla="*/ 68 h 97"/>
                <a:gd name="T12" fmla="*/ 288 w 558"/>
                <a:gd name="T13" fmla="*/ 39 h 97"/>
                <a:gd name="T14" fmla="*/ 505 w 558"/>
                <a:gd name="T15" fmla="*/ 30 h 97"/>
                <a:gd name="T16" fmla="*/ 558 w 558"/>
                <a:gd name="T17" fmla="*/ 43 h 97"/>
                <a:gd name="T18" fmla="*/ 558 w 558"/>
                <a:gd name="T19" fmla="*/ 4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58" h="97">
                  <a:moveTo>
                    <a:pt x="558" y="47"/>
                  </a:moveTo>
                  <a:cubicBezTo>
                    <a:pt x="535" y="44"/>
                    <a:pt x="511" y="42"/>
                    <a:pt x="487" y="38"/>
                  </a:cubicBezTo>
                  <a:cubicBezTo>
                    <a:pt x="428" y="29"/>
                    <a:pt x="372" y="41"/>
                    <a:pt x="318" y="65"/>
                  </a:cubicBezTo>
                  <a:cubicBezTo>
                    <a:pt x="244" y="96"/>
                    <a:pt x="170" y="97"/>
                    <a:pt x="93" y="77"/>
                  </a:cubicBezTo>
                  <a:cubicBezTo>
                    <a:pt x="63" y="70"/>
                    <a:pt x="31" y="65"/>
                    <a:pt x="0" y="56"/>
                  </a:cubicBezTo>
                  <a:cubicBezTo>
                    <a:pt x="27" y="60"/>
                    <a:pt x="54" y="62"/>
                    <a:pt x="81" y="68"/>
                  </a:cubicBezTo>
                  <a:cubicBezTo>
                    <a:pt x="153" y="81"/>
                    <a:pt x="222" y="74"/>
                    <a:pt x="288" y="39"/>
                  </a:cubicBezTo>
                  <a:cubicBezTo>
                    <a:pt x="359" y="0"/>
                    <a:pt x="431" y="6"/>
                    <a:pt x="505" y="30"/>
                  </a:cubicBezTo>
                  <a:cubicBezTo>
                    <a:pt x="522" y="35"/>
                    <a:pt x="540" y="39"/>
                    <a:pt x="558" y="43"/>
                  </a:cubicBezTo>
                  <a:cubicBezTo>
                    <a:pt x="558" y="44"/>
                    <a:pt x="558" y="46"/>
                    <a:pt x="558" y="47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05BE0D75-6E5A-4DDB-9311-B9C2E621C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1662" y="3401999"/>
              <a:ext cx="2100263" cy="366712"/>
            </a:xfrm>
            <a:custGeom>
              <a:avLst/>
              <a:gdLst>
                <a:gd name="T0" fmla="*/ 1 w 557"/>
                <a:gd name="T1" fmla="*/ 54 h 95"/>
                <a:gd name="T2" fmla="*/ 119 w 557"/>
                <a:gd name="T3" fmla="*/ 70 h 95"/>
                <a:gd name="T4" fmla="*/ 272 w 557"/>
                <a:gd name="T5" fmla="*/ 43 h 95"/>
                <a:gd name="T6" fmla="*/ 430 w 557"/>
                <a:gd name="T7" fmla="*/ 11 h 95"/>
                <a:gd name="T8" fmla="*/ 557 w 557"/>
                <a:gd name="T9" fmla="*/ 45 h 95"/>
                <a:gd name="T10" fmla="*/ 486 w 557"/>
                <a:gd name="T11" fmla="*/ 36 h 95"/>
                <a:gd name="T12" fmla="*/ 329 w 557"/>
                <a:gd name="T13" fmla="*/ 58 h 95"/>
                <a:gd name="T14" fmla="*/ 170 w 557"/>
                <a:gd name="T15" fmla="*/ 88 h 95"/>
                <a:gd name="T16" fmla="*/ 111 w 557"/>
                <a:gd name="T17" fmla="*/ 80 h 95"/>
                <a:gd name="T18" fmla="*/ 0 w 557"/>
                <a:gd name="T19" fmla="*/ 56 h 95"/>
                <a:gd name="T20" fmla="*/ 1 w 557"/>
                <a:gd name="T21" fmla="*/ 54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7" h="95">
                  <a:moveTo>
                    <a:pt x="1" y="54"/>
                  </a:moveTo>
                  <a:cubicBezTo>
                    <a:pt x="40" y="59"/>
                    <a:pt x="80" y="65"/>
                    <a:pt x="119" y="70"/>
                  </a:cubicBezTo>
                  <a:cubicBezTo>
                    <a:pt x="173" y="77"/>
                    <a:pt x="224" y="67"/>
                    <a:pt x="272" y="43"/>
                  </a:cubicBezTo>
                  <a:cubicBezTo>
                    <a:pt x="322" y="18"/>
                    <a:pt x="374" y="0"/>
                    <a:pt x="430" y="11"/>
                  </a:cubicBezTo>
                  <a:cubicBezTo>
                    <a:pt x="473" y="19"/>
                    <a:pt x="515" y="31"/>
                    <a:pt x="557" y="45"/>
                  </a:cubicBezTo>
                  <a:cubicBezTo>
                    <a:pt x="533" y="42"/>
                    <a:pt x="509" y="40"/>
                    <a:pt x="486" y="36"/>
                  </a:cubicBezTo>
                  <a:cubicBezTo>
                    <a:pt x="431" y="28"/>
                    <a:pt x="380" y="38"/>
                    <a:pt x="329" y="58"/>
                  </a:cubicBezTo>
                  <a:cubicBezTo>
                    <a:pt x="278" y="78"/>
                    <a:pt x="227" y="95"/>
                    <a:pt x="170" y="88"/>
                  </a:cubicBezTo>
                  <a:cubicBezTo>
                    <a:pt x="151" y="86"/>
                    <a:pt x="131" y="83"/>
                    <a:pt x="111" y="80"/>
                  </a:cubicBezTo>
                  <a:cubicBezTo>
                    <a:pt x="74" y="72"/>
                    <a:pt x="37" y="64"/>
                    <a:pt x="0" y="56"/>
                  </a:cubicBezTo>
                  <a:cubicBezTo>
                    <a:pt x="1" y="56"/>
                    <a:pt x="1" y="55"/>
                    <a:pt x="1" y="54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4" name="Freeform 8">
              <a:extLst>
                <a:ext uri="{FF2B5EF4-FFF2-40B4-BE49-F238E27FC236}">
                  <a16:creationId xmlns:a16="http://schemas.microsoft.com/office/drawing/2014/main" id="{601411E3-EB56-4CD6-9EC7-E6EF5B66E3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8024" y="3375012"/>
              <a:ext cx="1624013" cy="461962"/>
            </a:xfrm>
            <a:custGeom>
              <a:avLst/>
              <a:gdLst>
                <a:gd name="T0" fmla="*/ 0 w 431"/>
                <a:gd name="T1" fmla="*/ 118 h 120"/>
                <a:gd name="T2" fmla="*/ 104 w 431"/>
                <a:gd name="T3" fmla="*/ 39 h 120"/>
                <a:gd name="T4" fmla="*/ 248 w 431"/>
                <a:gd name="T5" fmla="*/ 18 h 120"/>
                <a:gd name="T6" fmla="*/ 280 w 431"/>
                <a:gd name="T7" fmla="*/ 30 h 120"/>
                <a:gd name="T8" fmla="*/ 431 w 431"/>
                <a:gd name="T9" fmla="*/ 53 h 120"/>
                <a:gd name="T10" fmla="*/ 307 w 431"/>
                <a:gd name="T11" fmla="*/ 61 h 120"/>
                <a:gd name="T12" fmla="*/ 45 w 431"/>
                <a:gd name="T13" fmla="*/ 99 h 120"/>
                <a:gd name="T14" fmla="*/ 1 w 431"/>
                <a:gd name="T15" fmla="*/ 120 h 120"/>
                <a:gd name="T16" fmla="*/ 0 w 431"/>
                <a:gd name="T17" fmla="*/ 11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31" h="120">
                  <a:moveTo>
                    <a:pt x="0" y="118"/>
                  </a:moveTo>
                  <a:cubicBezTo>
                    <a:pt x="35" y="92"/>
                    <a:pt x="69" y="64"/>
                    <a:pt x="104" y="39"/>
                  </a:cubicBezTo>
                  <a:cubicBezTo>
                    <a:pt x="148" y="7"/>
                    <a:pt x="196" y="0"/>
                    <a:pt x="248" y="18"/>
                  </a:cubicBezTo>
                  <a:cubicBezTo>
                    <a:pt x="259" y="22"/>
                    <a:pt x="270" y="25"/>
                    <a:pt x="280" y="30"/>
                  </a:cubicBezTo>
                  <a:cubicBezTo>
                    <a:pt x="328" y="51"/>
                    <a:pt x="377" y="66"/>
                    <a:pt x="431" y="53"/>
                  </a:cubicBezTo>
                  <a:cubicBezTo>
                    <a:pt x="390" y="69"/>
                    <a:pt x="348" y="74"/>
                    <a:pt x="307" y="61"/>
                  </a:cubicBezTo>
                  <a:cubicBezTo>
                    <a:pt x="213" y="33"/>
                    <a:pt x="127" y="50"/>
                    <a:pt x="45" y="99"/>
                  </a:cubicBezTo>
                  <a:cubicBezTo>
                    <a:pt x="31" y="107"/>
                    <a:pt x="16" y="113"/>
                    <a:pt x="1" y="120"/>
                  </a:cubicBezTo>
                  <a:cubicBezTo>
                    <a:pt x="1" y="120"/>
                    <a:pt x="0" y="119"/>
                    <a:pt x="0" y="118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5" name="Freeform 9">
              <a:extLst>
                <a:ext uri="{FF2B5EF4-FFF2-40B4-BE49-F238E27FC236}">
                  <a16:creationId xmlns:a16="http://schemas.microsoft.com/office/drawing/2014/main" id="{3F4D0B3E-1AB8-438B-BCAB-FC563836EC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3474" y="3379774"/>
              <a:ext cx="1620838" cy="454025"/>
            </a:xfrm>
            <a:custGeom>
              <a:avLst/>
              <a:gdLst>
                <a:gd name="T0" fmla="*/ 430 w 430"/>
                <a:gd name="T1" fmla="*/ 52 h 118"/>
                <a:gd name="T2" fmla="*/ 307 w 430"/>
                <a:gd name="T3" fmla="*/ 60 h 118"/>
                <a:gd name="T4" fmla="*/ 40 w 430"/>
                <a:gd name="T5" fmla="*/ 101 h 118"/>
                <a:gd name="T6" fmla="*/ 0 w 430"/>
                <a:gd name="T7" fmla="*/ 118 h 118"/>
                <a:gd name="T8" fmla="*/ 111 w 430"/>
                <a:gd name="T9" fmla="*/ 34 h 118"/>
                <a:gd name="T10" fmla="*/ 253 w 430"/>
                <a:gd name="T11" fmla="*/ 19 h 118"/>
                <a:gd name="T12" fmla="*/ 303 w 430"/>
                <a:gd name="T13" fmla="*/ 38 h 118"/>
                <a:gd name="T14" fmla="*/ 430 w 430"/>
                <a:gd name="T15" fmla="*/ 52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0" h="118">
                  <a:moveTo>
                    <a:pt x="430" y="52"/>
                  </a:moveTo>
                  <a:cubicBezTo>
                    <a:pt x="390" y="69"/>
                    <a:pt x="348" y="73"/>
                    <a:pt x="307" y="60"/>
                  </a:cubicBezTo>
                  <a:cubicBezTo>
                    <a:pt x="211" y="30"/>
                    <a:pt x="123" y="51"/>
                    <a:pt x="40" y="101"/>
                  </a:cubicBezTo>
                  <a:cubicBezTo>
                    <a:pt x="27" y="108"/>
                    <a:pt x="14" y="114"/>
                    <a:pt x="0" y="118"/>
                  </a:cubicBezTo>
                  <a:cubicBezTo>
                    <a:pt x="37" y="90"/>
                    <a:pt x="73" y="61"/>
                    <a:pt x="111" y="34"/>
                  </a:cubicBezTo>
                  <a:cubicBezTo>
                    <a:pt x="155" y="4"/>
                    <a:pt x="203" y="0"/>
                    <a:pt x="253" y="19"/>
                  </a:cubicBezTo>
                  <a:cubicBezTo>
                    <a:pt x="270" y="25"/>
                    <a:pt x="287" y="31"/>
                    <a:pt x="303" y="38"/>
                  </a:cubicBezTo>
                  <a:cubicBezTo>
                    <a:pt x="344" y="55"/>
                    <a:pt x="386" y="61"/>
                    <a:pt x="430" y="52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6" name="Freeform 10">
              <a:extLst>
                <a:ext uri="{FF2B5EF4-FFF2-40B4-BE49-F238E27FC236}">
                  <a16:creationId xmlns:a16="http://schemas.microsoft.com/office/drawing/2014/main" id="{B9A41337-D1E9-4B32-A78B-8898F8C33C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7349" y="3244837"/>
              <a:ext cx="1700213" cy="342900"/>
            </a:xfrm>
            <a:custGeom>
              <a:avLst/>
              <a:gdLst>
                <a:gd name="T0" fmla="*/ 451 w 451"/>
                <a:gd name="T1" fmla="*/ 18 h 89"/>
                <a:gd name="T2" fmla="*/ 347 w 451"/>
                <a:gd name="T3" fmla="*/ 56 h 89"/>
                <a:gd name="T4" fmla="*/ 144 w 451"/>
                <a:gd name="T5" fmla="*/ 55 h 89"/>
                <a:gd name="T6" fmla="*/ 58 w 451"/>
                <a:gd name="T7" fmla="*/ 33 h 89"/>
                <a:gd name="T8" fmla="*/ 0 w 451"/>
                <a:gd name="T9" fmla="*/ 37 h 89"/>
                <a:gd name="T10" fmla="*/ 149 w 451"/>
                <a:gd name="T11" fmla="*/ 23 h 89"/>
                <a:gd name="T12" fmla="*/ 299 w 451"/>
                <a:gd name="T13" fmla="*/ 50 h 89"/>
                <a:gd name="T14" fmla="*/ 413 w 451"/>
                <a:gd name="T15" fmla="*/ 24 h 89"/>
                <a:gd name="T16" fmla="*/ 451 w 451"/>
                <a:gd name="T17" fmla="*/ 1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1" h="89">
                  <a:moveTo>
                    <a:pt x="451" y="18"/>
                  </a:moveTo>
                  <a:cubicBezTo>
                    <a:pt x="420" y="29"/>
                    <a:pt x="382" y="39"/>
                    <a:pt x="347" y="56"/>
                  </a:cubicBezTo>
                  <a:cubicBezTo>
                    <a:pt x="279" y="89"/>
                    <a:pt x="213" y="87"/>
                    <a:pt x="144" y="55"/>
                  </a:cubicBezTo>
                  <a:cubicBezTo>
                    <a:pt x="118" y="43"/>
                    <a:pt x="87" y="37"/>
                    <a:pt x="58" y="33"/>
                  </a:cubicBezTo>
                  <a:cubicBezTo>
                    <a:pt x="39" y="31"/>
                    <a:pt x="19" y="36"/>
                    <a:pt x="0" y="37"/>
                  </a:cubicBezTo>
                  <a:cubicBezTo>
                    <a:pt x="47" y="7"/>
                    <a:pt x="97" y="0"/>
                    <a:pt x="149" y="23"/>
                  </a:cubicBezTo>
                  <a:cubicBezTo>
                    <a:pt x="197" y="44"/>
                    <a:pt x="246" y="58"/>
                    <a:pt x="299" y="50"/>
                  </a:cubicBezTo>
                  <a:cubicBezTo>
                    <a:pt x="337" y="44"/>
                    <a:pt x="375" y="33"/>
                    <a:pt x="413" y="24"/>
                  </a:cubicBezTo>
                  <a:cubicBezTo>
                    <a:pt x="428" y="21"/>
                    <a:pt x="443" y="20"/>
                    <a:pt x="451" y="18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7" name="Freeform 11">
              <a:extLst>
                <a:ext uri="{FF2B5EF4-FFF2-40B4-BE49-F238E27FC236}">
                  <a16:creationId xmlns:a16="http://schemas.microsoft.com/office/drawing/2014/main" id="{3BAB0CF6-E48D-4BB4-83D8-FEE7C8AB2B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5074" y="3236900"/>
              <a:ext cx="1697038" cy="346075"/>
            </a:xfrm>
            <a:custGeom>
              <a:avLst/>
              <a:gdLst>
                <a:gd name="T0" fmla="*/ 0 w 450"/>
                <a:gd name="T1" fmla="*/ 38 h 90"/>
                <a:gd name="T2" fmla="*/ 141 w 450"/>
                <a:gd name="T3" fmla="*/ 23 h 90"/>
                <a:gd name="T4" fmla="*/ 389 w 450"/>
                <a:gd name="T5" fmla="*/ 32 h 90"/>
                <a:gd name="T6" fmla="*/ 450 w 450"/>
                <a:gd name="T7" fmla="*/ 20 h 90"/>
                <a:gd name="T8" fmla="*/ 336 w 450"/>
                <a:gd name="T9" fmla="*/ 61 h 90"/>
                <a:gd name="T10" fmla="*/ 152 w 450"/>
                <a:gd name="T11" fmla="*/ 61 h 90"/>
                <a:gd name="T12" fmla="*/ 66 w 450"/>
                <a:gd name="T13" fmla="*/ 36 h 90"/>
                <a:gd name="T14" fmla="*/ 0 w 450"/>
                <a:gd name="T15" fmla="*/ 3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0" h="90">
                  <a:moveTo>
                    <a:pt x="0" y="38"/>
                  </a:moveTo>
                  <a:cubicBezTo>
                    <a:pt x="42" y="11"/>
                    <a:pt x="91" y="0"/>
                    <a:pt x="141" y="23"/>
                  </a:cubicBezTo>
                  <a:cubicBezTo>
                    <a:pt x="223" y="62"/>
                    <a:pt x="305" y="60"/>
                    <a:pt x="389" y="32"/>
                  </a:cubicBezTo>
                  <a:cubicBezTo>
                    <a:pt x="412" y="24"/>
                    <a:pt x="436" y="23"/>
                    <a:pt x="450" y="20"/>
                  </a:cubicBezTo>
                  <a:cubicBezTo>
                    <a:pt x="418" y="32"/>
                    <a:pt x="376" y="43"/>
                    <a:pt x="336" y="61"/>
                  </a:cubicBezTo>
                  <a:cubicBezTo>
                    <a:pt x="274" y="90"/>
                    <a:pt x="214" y="89"/>
                    <a:pt x="152" y="61"/>
                  </a:cubicBezTo>
                  <a:cubicBezTo>
                    <a:pt x="125" y="49"/>
                    <a:pt x="95" y="40"/>
                    <a:pt x="66" y="36"/>
                  </a:cubicBezTo>
                  <a:cubicBezTo>
                    <a:pt x="44" y="32"/>
                    <a:pt x="20" y="37"/>
                    <a:pt x="0" y="38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8" name="Freeform 12">
              <a:extLst>
                <a:ext uri="{FF2B5EF4-FFF2-40B4-BE49-F238E27FC236}">
                  <a16:creationId xmlns:a16="http://schemas.microsoft.com/office/drawing/2014/main" id="{B1DA30F0-4E1A-401E-9581-C2AED68716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362" y="3341674"/>
              <a:ext cx="1343025" cy="260350"/>
            </a:xfrm>
            <a:custGeom>
              <a:avLst/>
              <a:gdLst>
                <a:gd name="T0" fmla="*/ 0 w 356"/>
                <a:gd name="T1" fmla="*/ 10 h 68"/>
                <a:gd name="T2" fmla="*/ 192 w 356"/>
                <a:gd name="T3" fmla="*/ 27 h 68"/>
                <a:gd name="T4" fmla="*/ 314 w 356"/>
                <a:gd name="T5" fmla="*/ 55 h 68"/>
                <a:gd name="T6" fmla="*/ 356 w 356"/>
                <a:gd name="T7" fmla="*/ 55 h 68"/>
                <a:gd name="T8" fmla="*/ 201 w 356"/>
                <a:gd name="T9" fmla="*/ 50 h 68"/>
                <a:gd name="T10" fmla="*/ 64 w 356"/>
                <a:gd name="T11" fmla="*/ 16 h 68"/>
                <a:gd name="T12" fmla="*/ 0 w 356"/>
                <a:gd name="T13" fmla="*/ 1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6" h="68">
                  <a:moveTo>
                    <a:pt x="0" y="10"/>
                  </a:moveTo>
                  <a:cubicBezTo>
                    <a:pt x="66" y="0"/>
                    <a:pt x="129" y="7"/>
                    <a:pt x="192" y="27"/>
                  </a:cubicBezTo>
                  <a:cubicBezTo>
                    <a:pt x="231" y="39"/>
                    <a:pt x="273" y="47"/>
                    <a:pt x="314" y="55"/>
                  </a:cubicBezTo>
                  <a:cubicBezTo>
                    <a:pt x="327" y="57"/>
                    <a:pt x="341" y="55"/>
                    <a:pt x="356" y="55"/>
                  </a:cubicBezTo>
                  <a:cubicBezTo>
                    <a:pt x="303" y="68"/>
                    <a:pt x="252" y="61"/>
                    <a:pt x="201" y="50"/>
                  </a:cubicBezTo>
                  <a:cubicBezTo>
                    <a:pt x="155" y="41"/>
                    <a:pt x="110" y="26"/>
                    <a:pt x="64" y="16"/>
                  </a:cubicBezTo>
                  <a:cubicBezTo>
                    <a:pt x="44" y="11"/>
                    <a:pt x="23" y="12"/>
                    <a:pt x="0" y="10"/>
                  </a:cubicBezTo>
                  <a:close/>
                </a:path>
              </a:pathLst>
            </a:custGeom>
            <a:solidFill>
              <a:srgbClr val="9848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" name="Freeform 13">
              <a:extLst>
                <a:ext uri="{FF2B5EF4-FFF2-40B4-BE49-F238E27FC236}">
                  <a16:creationId xmlns:a16="http://schemas.microsoft.com/office/drawing/2014/main" id="{A4C70245-71A6-4663-B0AF-8A4A9C7BBA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2174" y="3571862"/>
              <a:ext cx="1022350" cy="157162"/>
            </a:xfrm>
            <a:custGeom>
              <a:avLst/>
              <a:gdLst>
                <a:gd name="T0" fmla="*/ 271 w 271"/>
                <a:gd name="T1" fmla="*/ 17 h 41"/>
                <a:gd name="T2" fmla="*/ 0 w 271"/>
                <a:gd name="T3" fmla="*/ 0 h 41"/>
                <a:gd name="T4" fmla="*/ 271 w 271"/>
                <a:gd name="T5" fmla="*/ 17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1" h="41">
                  <a:moveTo>
                    <a:pt x="271" y="17"/>
                  </a:moveTo>
                  <a:cubicBezTo>
                    <a:pt x="181" y="41"/>
                    <a:pt x="91" y="16"/>
                    <a:pt x="0" y="0"/>
                  </a:cubicBezTo>
                  <a:cubicBezTo>
                    <a:pt x="91" y="5"/>
                    <a:pt x="182" y="11"/>
                    <a:pt x="271" y="17"/>
                  </a:cubicBezTo>
                  <a:close/>
                </a:path>
              </a:pathLst>
            </a:custGeom>
            <a:solidFill>
              <a:srgbClr val="9848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" name="Freeform 14">
              <a:extLst>
                <a:ext uri="{FF2B5EF4-FFF2-40B4-BE49-F238E27FC236}">
                  <a16:creationId xmlns:a16="http://schemas.microsoft.com/office/drawing/2014/main" id="{5F0C8962-FF4C-4A7F-9B57-0ED31D452F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674" y="3328974"/>
              <a:ext cx="776288" cy="212725"/>
            </a:xfrm>
            <a:custGeom>
              <a:avLst/>
              <a:gdLst>
                <a:gd name="T0" fmla="*/ 0 w 206"/>
                <a:gd name="T1" fmla="*/ 37 h 55"/>
                <a:gd name="T2" fmla="*/ 206 w 206"/>
                <a:gd name="T3" fmla="*/ 0 h 55"/>
                <a:gd name="T4" fmla="*/ 0 w 206"/>
                <a:gd name="T5" fmla="*/ 3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6" h="55">
                  <a:moveTo>
                    <a:pt x="0" y="37"/>
                  </a:moveTo>
                  <a:cubicBezTo>
                    <a:pt x="72" y="46"/>
                    <a:pt x="138" y="19"/>
                    <a:pt x="206" y="0"/>
                  </a:cubicBezTo>
                  <a:cubicBezTo>
                    <a:pt x="143" y="47"/>
                    <a:pt x="74" y="55"/>
                    <a:pt x="0" y="37"/>
                  </a:cubicBezTo>
                  <a:close/>
                </a:path>
              </a:pathLst>
            </a:custGeom>
            <a:solidFill>
              <a:srgbClr val="9848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32" name="Rounded Rectangle 2">
            <a:extLst>
              <a:ext uri="{FF2B5EF4-FFF2-40B4-BE49-F238E27FC236}">
                <a16:creationId xmlns:a16="http://schemas.microsoft.com/office/drawing/2014/main" id="{AD34F9D8-C2EB-419F-8C0B-9091F5226DA2}"/>
              </a:ext>
            </a:extLst>
          </p:cNvPr>
          <p:cNvSpPr/>
          <p:nvPr/>
        </p:nvSpPr>
        <p:spPr>
          <a:xfrm>
            <a:off x="3782237" y="3637444"/>
            <a:ext cx="429814" cy="458089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984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E79F05"/>
              </a:solidFill>
            </a:endParaRPr>
          </a:p>
        </p:txBody>
      </p:sp>
      <p:sp>
        <p:nvSpPr>
          <p:cNvPr id="33" name="Rounded Rectangle 8">
            <a:extLst>
              <a:ext uri="{FF2B5EF4-FFF2-40B4-BE49-F238E27FC236}">
                <a16:creationId xmlns:a16="http://schemas.microsoft.com/office/drawing/2014/main" id="{D3E922DC-26E1-471D-BA87-030F75F165CB}"/>
              </a:ext>
            </a:extLst>
          </p:cNvPr>
          <p:cNvSpPr/>
          <p:nvPr/>
        </p:nvSpPr>
        <p:spPr>
          <a:xfrm>
            <a:off x="3081137" y="3637444"/>
            <a:ext cx="429862" cy="458089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984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E79F05"/>
              </a:solidFill>
            </a:endParaRPr>
          </a:p>
        </p:txBody>
      </p:sp>
      <p:sp>
        <p:nvSpPr>
          <p:cNvPr id="34" name="Rounded Rectangle 2">
            <a:extLst>
              <a:ext uri="{FF2B5EF4-FFF2-40B4-BE49-F238E27FC236}">
                <a16:creationId xmlns:a16="http://schemas.microsoft.com/office/drawing/2014/main" id="{96DC74E3-198E-4D66-90F1-EEE833237691}"/>
              </a:ext>
            </a:extLst>
          </p:cNvPr>
          <p:cNvSpPr/>
          <p:nvPr/>
        </p:nvSpPr>
        <p:spPr>
          <a:xfrm>
            <a:off x="5179435" y="3637444"/>
            <a:ext cx="429814" cy="458089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984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E79F05"/>
              </a:solidFill>
            </a:endParaRPr>
          </a:p>
        </p:txBody>
      </p:sp>
      <p:sp>
        <p:nvSpPr>
          <p:cNvPr id="35" name="Rounded Rectangle 3">
            <a:extLst>
              <a:ext uri="{FF2B5EF4-FFF2-40B4-BE49-F238E27FC236}">
                <a16:creationId xmlns:a16="http://schemas.microsoft.com/office/drawing/2014/main" id="{07EDDD03-4F1E-473E-9C2F-D4534C6752B0}"/>
              </a:ext>
            </a:extLst>
          </p:cNvPr>
          <p:cNvSpPr>
            <a:spLocks noChangeAspect="1"/>
          </p:cNvSpPr>
          <p:nvPr/>
        </p:nvSpPr>
        <p:spPr>
          <a:xfrm>
            <a:off x="4475868" y="3637444"/>
            <a:ext cx="429814" cy="458089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984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E79F05"/>
              </a:solidFill>
            </a:endParaRPr>
          </a:p>
        </p:txBody>
      </p:sp>
      <p:sp>
        <p:nvSpPr>
          <p:cNvPr id="36" name="Rounded Rectangle 10">
            <a:extLst>
              <a:ext uri="{FF2B5EF4-FFF2-40B4-BE49-F238E27FC236}">
                <a16:creationId xmlns:a16="http://schemas.microsoft.com/office/drawing/2014/main" id="{7FE2A954-1AB1-425C-8CE3-41816A1EFE3C}"/>
              </a:ext>
            </a:extLst>
          </p:cNvPr>
          <p:cNvSpPr>
            <a:spLocks noChangeAspect="1"/>
          </p:cNvSpPr>
          <p:nvPr/>
        </p:nvSpPr>
        <p:spPr>
          <a:xfrm>
            <a:off x="5895744" y="3628139"/>
            <a:ext cx="431346" cy="467394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984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rgbClr val="E79F05"/>
              </a:solidFill>
            </a:endParaRPr>
          </a:p>
        </p:txBody>
      </p:sp>
      <p:grpSp>
        <p:nvGrpSpPr>
          <p:cNvPr id="37" name="Grupo 36">
            <a:extLst>
              <a:ext uri="{FF2B5EF4-FFF2-40B4-BE49-F238E27FC236}">
                <a16:creationId xmlns:a16="http://schemas.microsoft.com/office/drawing/2014/main" id="{5413B211-9174-44F8-A039-68354041B232}"/>
              </a:ext>
            </a:extLst>
          </p:cNvPr>
          <p:cNvGrpSpPr/>
          <p:nvPr/>
        </p:nvGrpSpPr>
        <p:grpSpPr>
          <a:xfrm rot="16200000">
            <a:off x="7933531" y="-64294"/>
            <a:ext cx="1146175" cy="1274763"/>
            <a:chOff x="7997825" y="0"/>
            <a:chExt cx="1146175" cy="1274763"/>
          </a:xfrm>
        </p:grpSpPr>
        <p:sp>
          <p:nvSpPr>
            <p:cNvPr id="38" name="Freeform 5">
              <a:extLst>
                <a:ext uri="{FF2B5EF4-FFF2-40B4-BE49-F238E27FC236}">
                  <a16:creationId xmlns:a16="http://schemas.microsoft.com/office/drawing/2014/main" id="{F1E5D4F6-8861-4487-AD00-B2D387120BE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13738" y="387350"/>
              <a:ext cx="830262" cy="887413"/>
            </a:xfrm>
            <a:custGeom>
              <a:avLst/>
              <a:gdLst>
                <a:gd name="T0" fmla="*/ 220 w 640"/>
                <a:gd name="T1" fmla="*/ 556 h 556"/>
                <a:gd name="T2" fmla="*/ 0 w 640"/>
                <a:gd name="T3" fmla="*/ 556 h 556"/>
                <a:gd name="T4" fmla="*/ 30 w 640"/>
                <a:gd name="T5" fmla="*/ 479 h 556"/>
                <a:gd name="T6" fmla="*/ 154 w 640"/>
                <a:gd name="T7" fmla="*/ 391 h 556"/>
                <a:gd name="T8" fmla="*/ 307 w 640"/>
                <a:gd name="T9" fmla="*/ 325 h 556"/>
                <a:gd name="T10" fmla="*/ 451 w 640"/>
                <a:gd name="T11" fmla="*/ 173 h 556"/>
                <a:gd name="T12" fmla="*/ 463 w 640"/>
                <a:gd name="T13" fmla="*/ 144 h 556"/>
                <a:gd name="T14" fmla="*/ 499 w 640"/>
                <a:gd name="T15" fmla="*/ 126 h 556"/>
                <a:gd name="T16" fmla="*/ 582 w 640"/>
                <a:gd name="T17" fmla="*/ 67 h 556"/>
                <a:gd name="T18" fmla="*/ 640 w 640"/>
                <a:gd name="T19" fmla="*/ 0 h 556"/>
                <a:gd name="T20" fmla="*/ 640 w 640"/>
                <a:gd name="T21" fmla="*/ 232 h 556"/>
                <a:gd name="T22" fmla="*/ 619 w 640"/>
                <a:gd name="T23" fmla="*/ 239 h 556"/>
                <a:gd name="T24" fmla="*/ 551 w 640"/>
                <a:gd name="T25" fmla="*/ 265 h 556"/>
                <a:gd name="T26" fmla="*/ 426 w 640"/>
                <a:gd name="T27" fmla="*/ 288 h 556"/>
                <a:gd name="T28" fmla="*/ 292 w 640"/>
                <a:gd name="T29" fmla="*/ 370 h 556"/>
                <a:gd name="T30" fmla="*/ 268 w 640"/>
                <a:gd name="T31" fmla="*/ 426 h 556"/>
                <a:gd name="T32" fmla="*/ 220 w 640"/>
                <a:gd name="T33" fmla="*/ 556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40" h="556">
                  <a:moveTo>
                    <a:pt x="220" y="556"/>
                  </a:moveTo>
                  <a:cubicBezTo>
                    <a:pt x="147" y="556"/>
                    <a:pt x="73" y="556"/>
                    <a:pt x="0" y="556"/>
                  </a:cubicBezTo>
                  <a:cubicBezTo>
                    <a:pt x="4" y="528"/>
                    <a:pt x="12" y="502"/>
                    <a:pt x="30" y="479"/>
                  </a:cubicBezTo>
                  <a:cubicBezTo>
                    <a:pt x="62" y="437"/>
                    <a:pt x="107" y="413"/>
                    <a:pt x="154" y="391"/>
                  </a:cubicBezTo>
                  <a:cubicBezTo>
                    <a:pt x="204" y="368"/>
                    <a:pt x="257" y="350"/>
                    <a:pt x="307" y="325"/>
                  </a:cubicBezTo>
                  <a:cubicBezTo>
                    <a:pt x="372" y="291"/>
                    <a:pt x="423" y="242"/>
                    <a:pt x="451" y="173"/>
                  </a:cubicBezTo>
                  <a:cubicBezTo>
                    <a:pt x="455" y="164"/>
                    <a:pt x="459" y="154"/>
                    <a:pt x="463" y="144"/>
                  </a:cubicBezTo>
                  <a:cubicBezTo>
                    <a:pt x="477" y="142"/>
                    <a:pt x="488" y="134"/>
                    <a:pt x="499" y="126"/>
                  </a:cubicBezTo>
                  <a:cubicBezTo>
                    <a:pt x="527" y="107"/>
                    <a:pt x="555" y="87"/>
                    <a:pt x="582" y="67"/>
                  </a:cubicBezTo>
                  <a:cubicBezTo>
                    <a:pt x="606" y="49"/>
                    <a:pt x="640" y="39"/>
                    <a:pt x="640" y="0"/>
                  </a:cubicBezTo>
                  <a:cubicBezTo>
                    <a:pt x="640" y="78"/>
                    <a:pt x="640" y="155"/>
                    <a:pt x="640" y="232"/>
                  </a:cubicBezTo>
                  <a:cubicBezTo>
                    <a:pt x="632" y="231"/>
                    <a:pt x="626" y="235"/>
                    <a:pt x="619" y="239"/>
                  </a:cubicBezTo>
                  <a:cubicBezTo>
                    <a:pt x="597" y="250"/>
                    <a:pt x="574" y="258"/>
                    <a:pt x="551" y="265"/>
                  </a:cubicBezTo>
                  <a:cubicBezTo>
                    <a:pt x="510" y="277"/>
                    <a:pt x="467" y="279"/>
                    <a:pt x="426" y="288"/>
                  </a:cubicBezTo>
                  <a:cubicBezTo>
                    <a:pt x="372" y="300"/>
                    <a:pt x="324" y="322"/>
                    <a:pt x="292" y="370"/>
                  </a:cubicBezTo>
                  <a:cubicBezTo>
                    <a:pt x="281" y="387"/>
                    <a:pt x="276" y="407"/>
                    <a:pt x="268" y="426"/>
                  </a:cubicBezTo>
                  <a:cubicBezTo>
                    <a:pt x="249" y="468"/>
                    <a:pt x="239" y="514"/>
                    <a:pt x="220" y="556"/>
                  </a:cubicBezTo>
                  <a:close/>
                </a:path>
              </a:pathLst>
            </a:custGeom>
            <a:solidFill>
              <a:srgbClr val="EDBC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9" name="Freeform 6">
              <a:extLst>
                <a:ext uri="{FF2B5EF4-FFF2-40B4-BE49-F238E27FC236}">
                  <a16:creationId xmlns:a16="http://schemas.microsoft.com/office/drawing/2014/main" id="{8F40E8DD-82AA-476D-99DC-99CA2B38C98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189913" y="131763"/>
              <a:ext cx="954087" cy="1143000"/>
            </a:xfrm>
            <a:custGeom>
              <a:avLst/>
              <a:gdLst>
                <a:gd name="T0" fmla="*/ 559 w 736"/>
                <a:gd name="T1" fmla="*/ 304 h 716"/>
                <a:gd name="T2" fmla="*/ 547 w 736"/>
                <a:gd name="T3" fmla="*/ 333 h 716"/>
                <a:gd name="T4" fmla="*/ 403 w 736"/>
                <a:gd name="T5" fmla="*/ 485 h 716"/>
                <a:gd name="T6" fmla="*/ 250 w 736"/>
                <a:gd name="T7" fmla="*/ 551 h 716"/>
                <a:gd name="T8" fmla="*/ 126 w 736"/>
                <a:gd name="T9" fmla="*/ 639 h 716"/>
                <a:gd name="T10" fmla="*/ 96 w 736"/>
                <a:gd name="T11" fmla="*/ 716 h 716"/>
                <a:gd name="T12" fmla="*/ 0 w 736"/>
                <a:gd name="T13" fmla="*/ 716 h 716"/>
                <a:gd name="T14" fmla="*/ 30 w 736"/>
                <a:gd name="T15" fmla="*/ 680 h 716"/>
                <a:gd name="T16" fmla="*/ 94 w 736"/>
                <a:gd name="T17" fmla="*/ 615 h 716"/>
                <a:gd name="T18" fmla="*/ 128 w 736"/>
                <a:gd name="T19" fmla="*/ 571 h 716"/>
                <a:gd name="T20" fmla="*/ 220 w 736"/>
                <a:gd name="T21" fmla="*/ 542 h 716"/>
                <a:gd name="T22" fmla="*/ 412 w 736"/>
                <a:gd name="T23" fmla="*/ 338 h 716"/>
                <a:gd name="T24" fmla="*/ 431 w 736"/>
                <a:gd name="T25" fmla="*/ 276 h 716"/>
                <a:gd name="T26" fmla="*/ 436 w 736"/>
                <a:gd name="T27" fmla="*/ 277 h 716"/>
                <a:gd name="T28" fmla="*/ 509 w 736"/>
                <a:gd name="T29" fmla="*/ 209 h 716"/>
                <a:gd name="T30" fmla="*/ 651 w 736"/>
                <a:gd name="T31" fmla="*/ 71 h 716"/>
                <a:gd name="T32" fmla="*/ 716 w 736"/>
                <a:gd name="T33" fmla="*/ 7 h 716"/>
                <a:gd name="T34" fmla="*/ 736 w 736"/>
                <a:gd name="T35" fmla="*/ 0 h 716"/>
                <a:gd name="T36" fmla="*/ 736 w 736"/>
                <a:gd name="T37" fmla="*/ 96 h 716"/>
                <a:gd name="T38" fmla="*/ 719 w 736"/>
                <a:gd name="T39" fmla="*/ 108 h 716"/>
                <a:gd name="T40" fmla="*/ 720 w 736"/>
                <a:gd name="T41" fmla="*/ 108 h 716"/>
                <a:gd name="T42" fmla="*/ 680 w 736"/>
                <a:gd name="T43" fmla="*/ 132 h 716"/>
                <a:gd name="T44" fmla="*/ 680 w 736"/>
                <a:gd name="T45" fmla="*/ 132 h 716"/>
                <a:gd name="T46" fmla="*/ 671 w 736"/>
                <a:gd name="T47" fmla="*/ 140 h 716"/>
                <a:gd name="T48" fmla="*/ 672 w 736"/>
                <a:gd name="T49" fmla="*/ 140 h 716"/>
                <a:gd name="T50" fmla="*/ 664 w 736"/>
                <a:gd name="T51" fmla="*/ 145 h 716"/>
                <a:gd name="T52" fmla="*/ 559 w 736"/>
                <a:gd name="T53" fmla="*/ 304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6" h="716">
                  <a:moveTo>
                    <a:pt x="559" y="304"/>
                  </a:moveTo>
                  <a:cubicBezTo>
                    <a:pt x="555" y="314"/>
                    <a:pt x="551" y="324"/>
                    <a:pt x="547" y="333"/>
                  </a:cubicBezTo>
                  <a:cubicBezTo>
                    <a:pt x="519" y="402"/>
                    <a:pt x="468" y="451"/>
                    <a:pt x="403" y="485"/>
                  </a:cubicBezTo>
                  <a:cubicBezTo>
                    <a:pt x="353" y="510"/>
                    <a:pt x="300" y="528"/>
                    <a:pt x="250" y="551"/>
                  </a:cubicBezTo>
                  <a:cubicBezTo>
                    <a:pt x="203" y="573"/>
                    <a:pt x="158" y="597"/>
                    <a:pt x="126" y="639"/>
                  </a:cubicBezTo>
                  <a:cubicBezTo>
                    <a:pt x="108" y="662"/>
                    <a:pt x="100" y="688"/>
                    <a:pt x="96" y="716"/>
                  </a:cubicBezTo>
                  <a:cubicBezTo>
                    <a:pt x="64" y="716"/>
                    <a:pt x="32" y="716"/>
                    <a:pt x="0" y="716"/>
                  </a:cubicBezTo>
                  <a:cubicBezTo>
                    <a:pt x="3" y="698"/>
                    <a:pt x="20" y="692"/>
                    <a:pt x="30" y="680"/>
                  </a:cubicBezTo>
                  <a:cubicBezTo>
                    <a:pt x="49" y="657"/>
                    <a:pt x="71" y="635"/>
                    <a:pt x="94" y="615"/>
                  </a:cubicBezTo>
                  <a:cubicBezTo>
                    <a:pt x="107" y="603"/>
                    <a:pt x="127" y="594"/>
                    <a:pt x="128" y="571"/>
                  </a:cubicBezTo>
                  <a:cubicBezTo>
                    <a:pt x="159" y="561"/>
                    <a:pt x="190" y="552"/>
                    <a:pt x="220" y="542"/>
                  </a:cubicBezTo>
                  <a:cubicBezTo>
                    <a:pt x="320" y="507"/>
                    <a:pt x="380" y="436"/>
                    <a:pt x="412" y="338"/>
                  </a:cubicBezTo>
                  <a:cubicBezTo>
                    <a:pt x="418" y="317"/>
                    <a:pt x="425" y="296"/>
                    <a:pt x="431" y="276"/>
                  </a:cubicBezTo>
                  <a:cubicBezTo>
                    <a:pt x="433" y="276"/>
                    <a:pt x="436" y="278"/>
                    <a:pt x="436" y="277"/>
                  </a:cubicBezTo>
                  <a:cubicBezTo>
                    <a:pt x="461" y="255"/>
                    <a:pt x="485" y="232"/>
                    <a:pt x="509" y="209"/>
                  </a:cubicBezTo>
                  <a:cubicBezTo>
                    <a:pt x="556" y="163"/>
                    <a:pt x="605" y="118"/>
                    <a:pt x="651" y="71"/>
                  </a:cubicBezTo>
                  <a:cubicBezTo>
                    <a:pt x="672" y="49"/>
                    <a:pt x="697" y="30"/>
                    <a:pt x="716" y="7"/>
                  </a:cubicBezTo>
                  <a:cubicBezTo>
                    <a:pt x="721" y="0"/>
                    <a:pt x="728" y="0"/>
                    <a:pt x="736" y="0"/>
                  </a:cubicBezTo>
                  <a:cubicBezTo>
                    <a:pt x="736" y="32"/>
                    <a:pt x="736" y="64"/>
                    <a:pt x="736" y="96"/>
                  </a:cubicBezTo>
                  <a:cubicBezTo>
                    <a:pt x="729" y="99"/>
                    <a:pt x="722" y="100"/>
                    <a:pt x="719" y="108"/>
                  </a:cubicBezTo>
                  <a:cubicBezTo>
                    <a:pt x="720" y="108"/>
                    <a:pt x="720" y="108"/>
                    <a:pt x="720" y="108"/>
                  </a:cubicBezTo>
                  <a:cubicBezTo>
                    <a:pt x="703" y="111"/>
                    <a:pt x="692" y="122"/>
                    <a:pt x="680" y="132"/>
                  </a:cubicBezTo>
                  <a:cubicBezTo>
                    <a:pt x="680" y="132"/>
                    <a:pt x="680" y="132"/>
                    <a:pt x="680" y="132"/>
                  </a:cubicBezTo>
                  <a:cubicBezTo>
                    <a:pt x="676" y="134"/>
                    <a:pt x="672" y="135"/>
                    <a:pt x="671" y="140"/>
                  </a:cubicBezTo>
                  <a:cubicBezTo>
                    <a:pt x="672" y="140"/>
                    <a:pt x="672" y="140"/>
                    <a:pt x="672" y="140"/>
                  </a:cubicBezTo>
                  <a:cubicBezTo>
                    <a:pt x="668" y="140"/>
                    <a:pt x="666" y="142"/>
                    <a:pt x="664" y="145"/>
                  </a:cubicBezTo>
                  <a:cubicBezTo>
                    <a:pt x="610" y="186"/>
                    <a:pt x="579" y="241"/>
                    <a:pt x="559" y="304"/>
                  </a:cubicBezTo>
                  <a:close/>
                </a:path>
              </a:pathLst>
            </a:custGeom>
            <a:solidFill>
              <a:srgbClr val="FAD0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0" name="Freeform 7">
              <a:extLst>
                <a:ext uri="{FF2B5EF4-FFF2-40B4-BE49-F238E27FC236}">
                  <a16:creationId xmlns:a16="http://schemas.microsoft.com/office/drawing/2014/main" id="{753D2D99-FF23-41B0-87D7-49B51332797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77275" y="892175"/>
              <a:ext cx="466725" cy="382588"/>
            </a:xfrm>
            <a:custGeom>
              <a:avLst/>
              <a:gdLst>
                <a:gd name="T0" fmla="*/ 360 w 360"/>
                <a:gd name="T1" fmla="*/ 0 h 240"/>
                <a:gd name="T2" fmla="*/ 360 w 360"/>
                <a:gd name="T3" fmla="*/ 228 h 240"/>
                <a:gd name="T4" fmla="*/ 348 w 360"/>
                <a:gd name="T5" fmla="*/ 240 h 240"/>
                <a:gd name="T6" fmla="*/ 0 w 360"/>
                <a:gd name="T7" fmla="*/ 240 h 240"/>
                <a:gd name="T8" fmla="*/ 152 w 360"/>
                <a:gd name="T9" fmla="*/ 80 h 240"/>
                <a:gd name="T10" fmla="*/ 302 w 360"/>
                <a:gd name="T11" fmla="*/ 31 h 240"/>
                <a:gd name="T12" fmla="*/ 360 w 360"/>
                <a:gd name="T13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0" h="240">
                  <a:moveTo>
                    <a:pt x="360" y="0"/>
                  </a:moveTo>
                  <a:cubicBezTo>
                    <a:pt x="360" y="76"/>
                    <a:pt x="360" y="152"/>
                    <a:pt x="360" y="228"/>
                  </a:cubicBezTo>
                  <a:cubicBezTo>
                    <a:pt x="360" y="238"/>
                    <a:pt x="358" y="240"/>
                    <a:pt x="348" y="240"/>
                  </a:cubicBezTo>
                  <a:cubicBezTo>
                    <a:pt x="232" y="240"/>
                    <a:pt x="116" y="240"/>
                    <a:pt x="0" y="240"/>
                  </a:cubicBezTo>
                  <a:cubicBezTo>
                    <a:pt x="15" y="162"/>
                    <a:pt x="67" y="98"/>
                    <a:pt x="152" y="80"/>
                  </a:cubicBezTo>
                  <a:cubicBezTo>
                    <a:pt x="204" y="70"/>
                    <a:pt x="256" y="58"/>
                    <a:pt x="302" y="31"/>
                  </a:cubicBezTo>
                  <a:cubicBezTo>
                    <a:pt x="321" y="20"/>
                    <a:pt x="341" y="10"/>
                    <a:pt x="360" y="0"/>
                  </a:cubicBezTo>
                  <a:close/>
                </a:path>
              </a:pathLst>
            </a:custGeom>
            <a:solidFill>
              <a:srgbClr val="5A38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1" name="Freeform 8">
              <a:extLst>
                <a:ext uri="{FF2B5EF4-FFF2-40B4-BE49-F238E27FC236}">
                  <a16:creationId xmlns:a16="http://schemas.microsoft.com/office/drawing/2014/main" id="{B927F318-DDA2-42FB-BA6F-86198DE8041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599488" y="755650"/>
              <a:ext cx="544512" cy="519113"/>
            </a:xfrm>
            <a:custGeom>
              <a:avLst/>
              <a:gdLst>
                <a:gd name="T0" fmla="*/ 420 w 420"/>
                <a:gd name="T1" fmla="*/ 85 h 325"/>
                <a:gd name="T2" fmla="*/ 362 w 420"/>
                <a:gd name="T3" fmla="*/ 116 h 325"/>
                <a:gd name="T4" fmla="*/ 212 w 420"/>
                <a:gd name="T5" fmla="*/ 165 h 325"/>
                <a:gd name="T6" fmla="*/ 60 w 420"/>
                <a:gd name="T7" fmla="*/ 325 h 325"/>
                <a:gd name="T8" fmla="*/ 0 w 420"/>
                <a:gd name="T9" fmla="*/ 325 h 325"/>
                <a:gd name="T10" fmla="*/ 48 w 420"/>
                <a:gd name="T11" fmla="*/ 195 h 325"/>
                <a:gd name="T12" fmla="*/ 72 w 420"/>
                <a:gd name="T13" fmla="*/ 139 h 325"/>
                <a:gd name="T14" fmla="*/ 206 w 420"/>
                <a:gd name="T15" fmla="*/ 57 h 325"/>
                <a:gd name="T16" fmla="*/ 331 w 420"/>
                <a:gd name="T17" fmla="*/ 34 h 325"/>
                <a:gd name="T18" fmla="*/ 399 w 420"/>
                <a:gd name="T19" fmla="*/ 8 h 325"/>
                <a:gd name="T20" fmla="*/ 420 w 420"/>
                <a:gd name="T21" fmla="*/ 1 h 325"/>
                <a:gd name="T22" fmla="*/ 420 w 420"/>
                <a:gd name="T23" fmla="*/ 8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0" h="325">
                  <a:moveTo>
                    <a:pt x="420" y="85"/>
                  </a:moveTo>
                  <a:cubicBezTo>
                    <a:pt x="401" y="95"/>
                    <a:pt x="381" y="105"/>
                    <a:pt x="362" y="116"/>
                  </a:cubicBezTo>
                  <a:cubicBezTo>
                    <a:pt x="316" y="143"/>
                    <a:pt x="264" y="155"/>
                    <a:pt x="212" y="165"/>
                  </a:cubicBezTo>
                  <a:cubicBezTo>
                    <a:pt x="127" y="183"/>
                    <a:pt x="75" y="247"/>
                    <a:pt x="60" y="325"/>
                  </a:cubicBezTo>
                  <a:cubicBezTo>
                    <a:pt x="40" y="325"/>
                    <a:pt x="20" y="325"/>
                    <a:pt x="0" y="325"/>
                  </a:cubicBezTo>
                  <a:cubicBezTo>
                    <a:pt x="19" y="283"/>
                    <a:pt x="29" y="237"/>
                    <a:pt x="48" y="195"/>
                  </a:cubicBezTo>
                  <a:cubicBezTo>
                    <a:pt x="56" y="176"/>
                    <a:pt x="61" y="156"/>
                    <a:pt x="72" y="139"/>
                  </a:cubicBezTo>
                  <a:cubicBezTo>
                    <a:pt x="104" y="91"/>
                    <a:pt x="152" y="69"/>
                    <a:pt x="206" y="57"/>
                  </a:cubicBezTo>
                  <a:cubicBezTo>
                    <a:pt x="247" y="48"/>
                    <a:pt x="290" y="46"/>
                    <a:pt x="331" y="34"/>
                  </a:cubicBezTo>
                  <a:cubicBezTo>
                    <a:pt x="354" y="27"/>
                    <a:pt x="377" y="19"/>
                    <a:pt x="399" y="8"/>
                  </a:cubicBezTo>
                  <a:cubicBezTo>
                    <a:pt x="406" y="4"/>
                    <a:pt x="412" y="0"/>
                    <a:pt x="420" y="1"/>
                  </a:cubicBezTo>
                  <a:cubicBezTo>
                    <a:pt x="420" y="29"/>
                    <a:pt x="420" y="57"/>
                    <a:pt x="420" y="85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2" name="Freeform 9">
              <a:extLst>
                <a:ext uri="{FF2B5EF4-FFF2-40B4-BE49-F238E27FC236}">
                  <a16:creationId xmlns:a16="http://schemas.microsoft.com/office/drawing/2014/main" id="{E0D018DA-635C-47B4-A3C8-0F6A3FA026B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48713" y="0"/>
              <a:ext cx="395287" cy="576263"/>
            </a:xfrm>
            <a:custGeom>
              <a:avLst/>
              <a:gdLst>
                <a:gd name="T0" fmla="*/ 305 w 305"/>
                <a:gd name="T1" fmla="*/ 83 h 361"/>
                <a:gd name="T2" fmla="*/ 285 w 305"/>
                <a:gd name="T3" fmla="*/ 90 h 361"/>
                <a:gd name="T4" fmla="*/ 220 w 305"/>
                <a:gd name="T5" fmla="*/ 154 h 361"/>
                <a:gd name="T6" fmla="*/ 78 w 305"/>
                <a:gd name="T7" fmla="*/ 292 h 361"/>
                <a:gd name="T8" fmla="*/ 5 w 305"/>
                <a:gd name="T9" fmla="*/ 360 h 361"/>
                <a:gd name="T10" fmla="*/ 0 w 305"/>
                <a:gd name="T11" fmla="*/ 359 h 361"/>
                <a:gd name="T12" fmla="*/ 215 w 305"/>
                <a:gd name="T13" fmla="*/ 39 h 361"/>
                <a:gd name="T14" fmla="*/ 305 w 305"/>
                <a:gd name="T15" fmla="*/ 0 h 361"/>
                <a:gd name="T16" fmla="*/ 305 w 305"/>
                <a:gd name="T17" fmla="*/ 83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5" h="361">
                  <a:moveTo>
                    <a:pt x="305" y="83"/>
                  </a:moveTo>
                  <a:cubicBezTo>
                    <a:pt x="297" y="83"/>
                    <a:pt x="290" y="83"/>
                    <a:pt x="285" y="90"/>
                  </a:cubicBezTo>
                  <a:cubicBezTo>
                    <a:pt x="266" y="113"/>
                    <a:pt x="241" y="132"/>
                    <a:pt x="220" y="154"/>
                  </a:cubicBezTo>
                  <a:cubicBezTo>
                    <a:pt x="174" y="201"/>
                    <a:pt x="125" y="246"/>
                    <a:pt x="78" y="292"/>
                  </a:cubicBezTo>
                  <a:cubicBezTo>
                    <a:pt x="54" y="315"/>
                    <a:pt x="30" y="338"/>
                    <a:pt x="5" y="360"/>
                  </a:cubicBezTo>
                  <a:cubicBezTo>
                    <a:pt x="5" y="361"/>
                    <a:pt x="2" y="359"/>
                    <a:pt x="0" y="359"/>
                  </a:cubicBezTo>
                  <a:cubicBezTo>
                    <a:pt x="27" y="222"/>
                    <a:pt x="84" y="106"/>
                    <a:pt x="215" y="39"/>
                  </a:cubicBezTo>
                  <a:cubicBezTo>
                    <a:pt x="244" y="24"/>
                    <a:pt x="272" y="6"/>
                    <a:pt x="305" y="0"/>
                  </a:cubicBezTo>
                  <a:cubicBezTo>
                    <a:pt x="305" y="27"/>
                    <a:pt x="305" y="55"/>
                    <a:pt x="305" y="83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3" name="Freeform 10">
              <a:extLst>
                <a:ext uri="{FF2B5EF4-FFF2-40B4-BE49-F238E27FC236}">
                  <a16:creationId xmlns:a16="http://schemas.microsoft.com/office/drawing/2014/main" id="{8EA1613C-68F5-44AA-A912-319E4E16CF3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97825" y="1042988"/>
              <a:ext cx="357187" cy="231775"/>
            </a:xfrm>
            <a:custGeom>
              <a:avLst/>
              <a:gdLst>
                <a:gd name="T0" fmla="*/ 276 w 276"/>
                <a:gd name="T1" fmla="*/ 0 h 145"/>
                <a:gd name="T2" fmla="*/ 242 w 276"/>
                <a:gd name="T3" fmla="*/ 44 h 145"/>
                <a:gd name="T4" fmla="*/ 178 w 276"/>
                <a:gd name="T5" fmla="*/ 109 h 145"/>
                <a:gd name="T6" fmla="*/ 148 w 276"/>
                <a:gd name="T7" fmla="*/ 145 h 145"/>
                <a:gd name="T8" fmla="*/ 0 w 276"/>
                <a:gd name="T9" fmla="*/ 145 h 145"/>
                <a:gd name="T10" fmla="*/ 75 w 276"/>
                <a:gd name="T11" fmla="*/ 81 h 145"/>
                <a:gd name="T12" fmla="*/ 276 w 276"/>
                <a:gd name="T13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6" h="145">
                  <a:moveTo>
                    <a:pt x="276" y="0"/>
                  </a:moveTo>
                  <a:cubicBezTo>
                    <a:pt x="275" y="23"/>
                    <a:pt x="255" y="32"/>
                    <a:pt x="242" y="44"/>
                  </a:cubicBezTo>
                  <a:cubicBezTo>
                    <a:pt x="219" y="64"/>
                    <a:pt x="197" y="86"/>
                    <a:pt x="178" y="109"/>
                  </a:cubicBezTo>
                  <a:cubicBezTo>
                    <a:pt x="168" y="121"/>
                    <a:pt x="151" y="127"/>
                    <a:pt x="148" y="145"/>
                  </a:cubicBezTo>
                  <a:cubicBezTo>
                    <a:pt x="99" y="145"/>
                    <a:pt x="49" y="145"/>
                    <a:pt x="0" y="145"/>
                  </a:cubicBezTo>
                  <a:cubicBezTo>
                    <a:pt x="19" y="117"/>
                    <a:pt x="47" y="99"/>
                    <a:pt x="75" y="81"/>
                  </a:cubicBezTo>
                  <a:cubicBezTo>
                    <a:pt x="137" y="42"/>
                    <a:pt x="204" y="16"/>
                    <a:pt x="276" y="0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4" name="Freeform 11">
              <a:extLst>
                <a:ext uri="{FF2B5EF4-FFF2-40B4-BE49-F238E27FC236}">
                  <a16:creationId xmlns:a16="http://schemas.microsoft.com/office/drawing/2014/main" id="{4F2F3235-A7A3-4745-BD8E-7891657676A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913813" y="285750"/>
              <a:ext cx="230187" cy="331788"/>
            </a:xfrm>
            <a:custGeom>
              <a:avLst/>
              <a:gdLst>
                <a:gd name="T0" fmla="*/ 161 w 177"/>
                <a:gd name="T1" fmla="*/ 12 h 208"/>
                <a:gd name="T2" fmla="*/ 121 w 177"/>
                <a:gd name="T3" fmla="*/ 36 h 208"/>
                <a:gd name="T4" fmla="*/ 121 w 177"/>
                <a:gd name="T5" fmla="*/ 36 h 208"/>
                <a:gd name="T6" fmla="*/ 113 w 177"/>
                <a:gd name="T7" fmla="*/ 44 h 208"/>
                <a:gd name="T8" fmla="*/ 105 w 177"/>
                <a:gd name="T9" fmla="*/ 49 h 208"/>
                <a:gd name="T10" fmla="*/ 0 w 177"/>
                <a:gd name="T11" fmla="*/ 208 h 208"/>
                <a:gd name="T12" fmla="*/ 36 w 177"/>
                <a:gd name="T13" fmla="*/ 190 h 208"/>
                <a:gd name="T14" fmla="*/ 119 w 177"/>
                <a:gd name="T15" fmla="*/ 131 h 208"/>
                <a:gd name="T16" fmla="*/ 177 w 177"/>
                <a:gd name="T17" fmla="*/ 64 h 208"/>
                <a:gd name="T18" fmla="*/ 177 w 177"/>
                <a:gd name="T19" fmla="*/ 16 h 208"/>
                <a:gd name="T20" fmla="*/ 177 w 177"/>
                <a:gd name="T21" fmla="*/ 0 h 208"/>
                <a:gd name="T22" fmla="*/ 161 w 177"/>
                <a:gd name="T23" fmla="*/ 1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7" h="208">
                  <a:moveTo>
                    <a:pt x="161" y="12"/>
                  </a:moveTo>
                  <a:cubicBezTo>
                    <a:pt x="144" y="15"/>
                    <a:pt x="133" y="26"/>
                    <a:pt x="121" y="36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17" y="38"/>
                    <a:pt x="113" y="39"/>
                    <a:pt x="113" y="44"/>
                  </a:cubicBezTo>
                  <a:cubicBezTo>
                    <a:pt x="109" y="44"/>
                    <a:pt x="107" y="46"/>
                    <a:pt x="105" y="49"/>
                  </a:cubicBezTo>
                  <a:cubicBezTo>
                    <a:pt x="51" y="90"/>
                    <a:pt x="20" y="145"/>
                    <a:pt x="0" y="208"/>
                  </a:cubicBezTo>
                  <a:cubicBezTo>
                    <a:pt x="14" y="206"/>
                    <a:pt x="25" y="198"/>
                    <a:pt x="36" y="190"/>
                  </a:cubicBezTo>
                  <a:cubicBezTo>
                    <a:pt x="64" y="171"/>
                    <a:pt x="92" y="151"/>
                    <a:pt x="119" y="131"/>
                  </a:cubicBezTo>
                  <a:cubicBezTo>
                    <a:pt x="143" y="113"/>
                    <a:pt x="177" y="103"/>
                    <a:pt x="177" y="64"/>
                  </a:cubicBezTo>
                  <a:cubicBezTo>
                    <a:pt x="177" y="48"/>
                    <a:pt x="177" y="32"/>
                    <a:pt x="177" y="16"/>
                  </a:cubicBezTo>
                  <a:cubicBezTo>
                    <a:pt x="177" y="11"/>
                    <a:pt x="177" y="6"/>
                    <a:pt x="177" y="0"/>
                  </a:cubicBezTo>
                  <a:cubicBezTo>
                    <a:pt x="170" y="3"/>
                    <a:pt x="163" y="4"/>
                    <a:pt x="161" y="12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45" name="Grupo 44">
            <a:extLst>
              <a:ext uri="{FF2B5EF4-FFF2-40B4-BE49-F238E27FC236}">
                <a16:creationId xmlns:a16="http://schemas.microsoft.com/office/drawing/2014/main" id="{46CD37BA-8EA7-475A-B6BA-591CEDA9A4AF}"/>
              </a:ext>
            </a:extLst>
          </p:cNvPr>
          <p:cNvGrpSpPr/>
          <p:nvPr/>
        </p:nvGrpSpPr>
        <p:grpSpPr>
          <a:xfrm rot="16200000" flipV="1">
            <a:off x="69288" y="-69288"/>
            <a:ext cx="1235201" cy="1373777"/>
            <a:chOff x="7997825" y="0"/>
            <a:chExt cx="1146175" cy="1274763"/>
          </a:xfrm>
        </p:grpSpPr>
        <p:sp>
          <p:nvSpPr>
            <p:cNvPr id="46" name="Freeform 5">
              <a:extLst>
                <a:ext uri="{FF2B5EF4-FFF2-40B4-BE49-F238E27FC236}">
                  <a16:creationId xmlns:a16="http://schemas.microsoft.com/office/drawing/2014/main" id="{90E8ECA3-CC0D-4A82-94F4-9B9443A37B1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13738" y="387350"/>
              <a:ext cx="830262" cy="887413"/>
            </a:xfrm>
            <a:custGeom>
              <a:avLst/>
              <a:gdLst>
                <a:gd name="T0" fmla="*/ 220 w 640"/>
                <a:gd name="T1" fmla="*/ 556 h 556"/>
                <a:gd name="T2" fmla="*/ 0 w 640"/>
                <a:gd name="T3" fmla="*/ 556 h 556"/>
                <a:gd name="T4" fmla="*/ 30 w 640"/>
                <a:gd name="T5" fmla="*/ 479 h 556"/>
                <a:gd name="T6" fmla="*/ 154 w 640"/>
                <a:gd name="T7" fmla="*/ 391 h 556"/>
                <a:gd name="T8" fmla="*/ 307 w 640"/>
                <a:gd name="T9" fmla="*/ 325 h 556"/>
                <a:gd name="T10" fmla="*/ 451 w 640"/>
                <a:gd name="T11" fmla="*/ 173 h 556"/>
                <a:gd name="T12" fmla="*/ 463 w 640"/>
                <a:gd name="T13" fmla="*/ 144 h 556"/>
                <a:gd name="T14" fmla="*/ 499 w 640"/>
                <a:gd name="T15" fmla="*/ 126 h 556"/>
                <a:gd name="T16" fmla="*/ 582 w 640"/>
                <a:gd name="T17" fmla="*/ 67 h 556"/>
                <a:gd name="T18" fmla="*/ 640 w 640"/>
                <a:gd name="T19" fmla="*/ 0 h 556"/>
                <a:gd name="T20" fmla="*/ 640 w 640"/>
                <a:gd name="T21" fmla="*/ 232 h 556"/>
                <a:gd name="T22" fmla="*/ 619 w 640"/>
                <a:gd name="T23" fmla="*/ 239 h 556"/>
                <a:gd name="T24" fmla="*/ 551 w 640"/>
                <a:gd name="T25" fmla="*/ 265 h 556"/>
                <a:gd name="T26" fmla="*/ 426 w 640"/>
                <a:gd name="T27" fmla="*/ 288 h 556"/>
                <a:gd name="T28" fmla="*/ 292 w 640"/>
                <a:gd name="T29" fmla="*/ 370 h 556"/>
                <a:gd name="T30" fmla="*/ 268 w 640"/>
                <a:gd name="T31" fmla="*/ 426 h 556"/>
                <a:gd name="T32" fmla="*/ 220 w 640"/>
                <a:gd name="T33" fmla="*/ 556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40" h="556">
                  <a:moveTo>
                    <a:pt x="220" y="556"/>
                  </a:moveTo>
                  <a:cubicBezTo>
                    <a:pt x="147" y="556"/>
                    <a:pt x="73" y="556"/>
                    <a:pt x="0" y="556"/>
                  </a:cubicBezTo>
                  <a:cubicBezTo>
                    <a:pt x="4" y="528"/>
                    <a:pt x="12" y="502"/>
                    <a:pt x="30" y="479"/>
                  </a:cubicBezTo>
                  <a:cubicBezTo>
                    <a:pt x="62" y="437"/>
                    <a:pt x="107" y="413"/>
                    <a:pt x="154" y="391"/>
                  </a:cubicBezTo>
                  <a:cubicBezTo>
                    <a:pt x="204" y="368"/>
                    <a:pt x="257" y="350"/>
                    <a:pt x="307" y="325"/>
                  </a:cubicBezTo>
                  <a:cubicBezTo>
                    <a:pt x="372" y="291"/>
                    <a:pt x="423" y="242"/>
                    <a:pt x="451" y="173"/>
                  </a:cubicBezTo>
                  <a:cubicBezTo>
                    <a:pt x="455" y="164"/>
                    <a:pt x="459" y="154"/>
                    <a:pt x="463" y="144"/>
                  </a:cubicBezTo>
                  <a:cubicBezTo>
                    <a:pt x="477" y="142"/>
                    <a:pt x="488" y="134"/>
                    <a:pt x="499" y="126"/>
                  </a:cubicBezTo>
                  <a:cubicBezTo>
                    <a:pt x="527" y="107"/>
                    <a:pt x="555" y="87"/>
                    <a:pt x="582" y="67"/>
                  </a:cubicBezTo>
                  <a:cubicBezTo>
                    <a:pt x="606" y="49"/>
                    <a:pt x="640" y="39"/>
                    <a:pt x="640" y="0"/>
                  </a:cubicBezTo>
                  <a:cubicBezTo>
                    <a:pt x="640" y="78"/>
                    <a:pt x="640" y="155"/>
                    <a:pt x="640" y="232"/>
                  </a:cubicBezTo>
                  <a:cubicBezTo>
                    <a:pt x="632" y="231"/>
                    <a:pt x="626" y="235"/>
                    <a:pt x="619" y="239"/>
                  </a:cubicBezTo>
                  <a:cubicBezTo>
                    <a:pt x="597" y="250"/>
                    <a:pt x="574" y="258"/>
                    <a:pt x="551" y="265"/>
                  </a:cubicBezTo>
                  <a:cubicBezTo>
                    <a:pt x="510" y="277"/>
                    <a:pt x="467" y="279"/>
                    <a:pt x="426" y="288"/>
                  </a:cubicBezTo>
                  <a:cubicBezTo>
                    <a:pt x="372" y="300"/>
                    <a:pt x="324" y="322"/>
                    <a:pt x="292" y="370"/>
                  </a:cubicBezTo>
                  <a:cubicBezTo>
                    <a:pt x="281" y="387"/>
                    <a:pt x="276" y="407"/>
                    <a:pt x="268" y="426"/>
                  </a:cubicBezTo>
                  <a:cubicBezTo>
                    <a:pt x="249" y="468"/>
                    <a:pt x="239" y="514"/>
                    <a:pt x="220" y="556"/>
                  </a:cubicBezTo>
                  <a:close/>
                </a:path>
              </a:pathLst>
            </a:custGeom>
            <a:solidFill>
              <a:srgbClr val="EDBC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7" name="Freeform 6">
              <a:extLst>
                <a:ext uri="{FF2B5EF4-FFF2-40B4-BE49-F238E27FC236}">
                  <a16:creationId xmlns:a16="http://schemas.microsoft.com/office/drawing/2014/main" id="{02310141-8080-4F16-B77B-DC1E1B875EA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189913" y="131763"/>
              <a:ext cx="954087" cy="1143000"/>
            </a:xfrm>
            <a:custGeom>
              <a:avLst/>
              <a:gdLst>
                <a:gd name="T0" fmla="*/ 559 w 736"/>
                <a:gd name="T1" fmla="*/ 304 h 716"/>
                <a:gd name="T2" fmla="*/ 547 w 736"/>
                <a:gd name="T3" fmla="*/ 333 h 716"/>
                <a:gd name="T4" fmla="*/ 403 w 736"/>
                <a:gd name="T5" fmla="*/ 485 h 716"/>
                <a:gd name="T6" fmla="*/ 250 w 736"/>
                <a:gd name="T7" fmla="*/ 551 h 716"/>
                <a:gd name="T8" fmla="*/ 126 w 736"/>
                <a:gd name="T9" fmla="*/ 639 h 716"/>
                <a:gd name="T10" fmla="*/ 96 w 736"/>
                <a:gd name="T11" fmla="*/ 716 h 716"/>
                <a:gd name="T12" fmla="*/ 0 w 736"/>
                <a:gd name="T13" fmla="*/ 716 h 716"/>
                <a:gd name="T14" fmla="*/ 30 w 736"/>
                <a:gd name="T15" fmla="*/ 680 h 716"/>
                <a:gd name="T16" fmla="*/ 94 w 736"/>
                <a:gd name="T17" fmla="*/ 615 h 716"/>
                <a:gd name="T18" fmla="*/ 128 w 736"/>
                <a:gd name="T19" fmla="*/ 571 h 716"/>
                <a:gd name="T20" fmla="*/ 220 w 736"/>
                <a:gd name="T21" fmla="*/ 542 h 716"/>
                <a:gd name="T22" fmla="*/ 412 w 736"/>
                <a:gd name="T23" fmla="*/ 338 h 716"/>
                <a:gd name="T24" fmla="*/ 431 w 736"/>
                <a:gd name="T25" fmla="*/ 276 h 716"/>
                <a:gd name="T26" fmla="*/ 436 w 736"/>
                <a:gd name="T27" fmla="*/ 277 h 716"/>
                <a:gd name="T28" fmla="*/ 509 w 736"/>
                <a:gd name="T29" fmla="*/ 209 h 716"/>
                <a:gd name="T30" fmla="*/ 651 w 736"/>
                <a:gd name="T31" fmla="*/ 71 h 716"/>
                <a:gd name="T32" fmla="*/ 716 w 736"/>
                <a:gd name="T33" fmla="*/ 7 h 716"/>
                <a:gd name="T34" fmla="*/ 736 w 736"/>
                <a:gd name="T35" fmla="*/ 0 h 716"/>
                <a:gd name="T36" fmla="*/ 736 w 736"/>
                <a:gd name="T37" fmla="*/ 96 h 716"/>
                <a:gd name="T38" fmla="*/ 719 w 736"/>
                <a:gd name="T39" fmla="*/ 108 h 716"/>
                <a:gd name="T40" fmla="*/ 720 w 736"/>
                <a:gd name="T41" fmla="*/ 108 h 716"/>
                <a:gd name="T42" fmla="*/ 680 w 736"/>
                <a:gd name="T43" fmla="*/ 132 h 716"/>
                <a:gd name="T44" fmla="*/ 680 w 736"/>
                <a:gd name="T45" fmla="*/ 132 h 716"/>
                <a:gd name="T46" fmla="*/ 671 w 736"/>
                <a:gd name="T47" fmla="*/ 140 h 716"/>
                <a:gd name="T48" fmla="*/ 672 w 736"/>
                <a:gd name="T49" fmla="*/ 140 h 716"/>
                <a:gd name="T50" fmla="*/ 664 w 736"/>
                <a:gd name="T51" fmla="*/ 145 h 716"/>
                <a:gd name="T52" fmla="*/ 559 w 736"/>
                <a:gd name="T53" fmla="*/ 304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6" h="716">
                  <a:moveTo>
                    <a:pt x="559" y="304"/>
                  </a:moveTo>
                  <a:cubicBezTo>
                    <a:pt x="555" y="314"/>
                    <a:pt x="551" y="324"/>
                    <a:pt x="547" y="333"/>
                  </a:cubicBezTo>
                  <a:cubicBezTo>
                    <a:pt x="519" y="402"/>
                    <a:pt x="468" y="451"/>
                    <a:pt x="403" y="485"/>
                  </a:cubicBezTo>
                  <a:cubicBezTo>
                    <a:pt x="353" y="510"/>
                    <a:pt x="300" y="528"/>
                    <a:pt x="250" y="551"/>
                  </a:cubicBezTo>
                  <a:cubicBezTo>
                    <a:pt x="203" y="573"/>
                    <a:pt x="158" y="597"/>
                    <a:pt x="126" y="639"/>
                  </a:cubicBezTo>
                  <a:cubicBezTo>
                    <a:pt x="108" y="662"/>
                    <a:pt x="100" y="688"/>
                    <a:pt x="96" y="716"/>
                  </a:cubicBezTo>
                  <a:cubicBezTo>
                    <a:pt x="64" y="716"/>
                    <a:pt x="32" y="716"/>
                    <a:pt x="0" y="716"/>
                  </a:cubicBezTo>
                  <a:cubicBezTo>
                    <a:pt x="3" y="698"/>
                    <a:pt x="20" y="692"/>
                    <a:pt x="30" y="680"/>
                  </a:cubicBezTo>
                  <a:cubicBezTo>
                    <a:pt x="49" y="657"/>
                    <a:pt x="71" y="635"/>
                    <a:pt x="94" y="615"/>
                  </a:cubicBezTo>
                  <a:cubicBezTo>
                    <a:pt x="107" y="603"/>
                    <a:pt x="127" y="594"/>
                    <a:pt x="128" y="571"/>
                  </a:cubicBezTo>
                  <a:cubicBezTo>
                    <a:pt x="159" y="561"/>
                    <a:pt x="190" y="552"/>
                    <a:pt x="220" y="542"/>
                  </a:cubicBezTo>
                  <a:cubicBezTo>
                    <a:pt x="320" y="507"/>
                    <a:pt x="380" y="436"/>
                    <a:pt x="412" y="338"/>
                  </a:cubicBezTo>
                  <a:cubicBezTo>
                    <a:pt x="418" y="317"/>
                    <a:pt x="425" y="296"/>
                    <a:pt x="431" y="276"/>
                  </a:cubicBezTo>
                  <a:cubicBezTo>
                    <a:pt x="433" y="276"/>
                    <a:pt x="436" y="278"/>
                    <a:pt x="436" y="277"/>
                  </a:cubicBezTo>
                  <a:cubicBezTo>
                    <a:pt x="461" y="255"/>
                    <a:pt x="485" y="232"/>
                    <a:pt x="509" y="209"/>
                  </a:cubicBezTo>
                  <a:cubicBezTo>
                    <a:pt x="556" y="163"/>
                    <a:pt x="605" y="118"/>
                    <a:pt x="651" y="71"/>
                  </a:cubicBezTo>
                  <a:cubicBezTo>
                    <a:pt x="672" y="49"/>
                    <a:pt x="697" y="30"/>
                    <a:pt x="716" y="7"/>
                  </a:cubicBezTo>
                  <a:cubicBezTo>
                    <a:pt x="721" y="0"/>
                    <a:pt x="728" y="0"/>
                    <a:pt x="736" y="0"/>
                  </a:cubicBezTo>
                  <a:cubicBezTo>
                    <a:pt x="736" y="32"/>
                    <a:pt x="736" y="64"/>
                    <a:pt x="736" y="96"/>
                  </a:cubicBezTo>
                  <a:cubicBezTo>
                    <a:pt x="729" y="99"/>
                    <a:pt x="722" y="100"/>
                    <a:pt x="719" y="108"/>
                  </a:cubicBezTo>
                  <a:cubicBezTo>
                    <a:pt x="720" y="108"/>
                    <a:pt x="720" y="108"/>
                    <a:pt x="720" y="108"/>
                  </a:cubicBezTo>
                  <a:cubicBezTo>
                    <a:pt x="703" y="111"/>
                    <a:pt x="692" y="122"/>
                    <a:pt x="680" y="132"/>
                  </a:cubicBezTo>
                  <a:cubicBezTo>
                    <a:pt x="680" y="132"/>
                    <a:pt x="680" y="132"/>
                    <a:pt x="680" y="132"/>
                  </a:cubicBezTo>
                  <a:cubicBezTo>
                    <a:pt x="676" y="134"/>
                    <a:pt x="672" y="135"/>
                    <a:pt x="671" y="140"/>
                  </a:cubicBezTo>
                  <a:cubicBezTo>
                    <a:pt x="672" y="140"/>
                    <a:pt x="672" y="140"/>
                    <a:pt x="672" y="140"/>
                  </a:cubicBezTo>
                  <a:cubicBezTo>
                    <a:pt x="668" y="140"/>
                    <a:pt x="666" y="142"/>
                    <a:pt x="664" y="145"/>
                  </a:cubicBezTo>
                  <a:cubicBezTo>
                    <a:pt x="610" y="186"/>
                    <a:pt x="579" y="241"/>
                    <a:pt x="559" y="304"/>
                  </a:cubicBezTo>
                  <a:close/>
                </a:path>
              </a:pathLst>
            </a:custGeom>
            <a:solidFill>
              <a:srgbClr val="FAD0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8" name="Freeform 7">
              <a:extLst>
                <a:ext uri="{FF2B5EF4-FFF2-40B4-BE49-F238E27FC236}">
                  <a16:creationId xmlns:a16="http://schemas.microsoft.com/office/drawing/2014/main" id="{0D102738-7E79-4F0D-BD5C-176C7D71603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77275" y="892175"/>
              <a:ext cx="466725" cy="382588"/>
            </a:xfrm>
            <a:custGeom>
              <a:avLst/>
              <a:gdLst>
                <a:gd name="T0" fmla="*/ 360 w 360"/>
                <a:gd name="T1" fmla="*/ 0 h 240"/>
                <a:gd name="T2" fmla="*/ 360 w 360"/>
                <a:gd name="T3" fmla="*/ 228 h 240"/>
                <a:gd name="T4" fmla="*/ 348 w 360"/>
                <a:gd name="T5" fmla="*/ 240 h 240"/>
                <a:gd name="T6" fmla="*/ 0 w 360"/>
                <a:gd name="T7" fmla="*/ 240 h 240"/>
                <a:gd name="T8" fmla="*/ 152 w 360"/>
                <a:gd name="T9" fmla="*/ 80 h 240"/>
                <a:gd name="T10" fmla="*/ 302 w 360"/>
                <a:gd name="T11" fmla="*/ 31 h 240"/>
                <a:gd name="T12" fmla="*/ 360 w 360"/>
                <a:gd name="T13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0" h="240">
                  <a:moveTo>
                    <a:pt x="360" y="0"/>
                  </a:moveTo>
                  <a:cubicBezTo>
                    <a:pt x="360" y="76"/>
                    <a:pt x="360" y="152"/>
                    <a:pt x="360" y="228"/>
                  </a:cubicBezTo>
                  <a:cubicBezTo>
                    <a:pt x="360" y="238"/>
                    <a:pt x="358" y="240"/>
                    <a:pt x="348" y="240"/>
                  </a:cubicBezTo>
                  <a:cubicBezTo>
                    <a:pt x="232" y="240"/>
                    <a:pt x="116" y="240"/>
                    <a:pt x="0" y="240"/>
                  </a:cubicBezTo>
                  <a:cubicBezTo>
                    <a:pt x="15" y="162"/>
                    <a:pt x="67" y="98"/>
                    <a:pt x="152" y="80"/>
                  </a:cubicBezTo>
                  <a:cubicBezTo>
                    <a:pt x="204" y="70"/>
                    <a:pt x="256" y="58"/>
                    <a:pt x="302" y="31"/>
                  </a:cubicBezTo>
                  <a:cubicBezTo>
                    <a:pt x="321" y="20"/>
                    <a:pt x="341" y="10"/>
                    <a:pt x="360" y="0"/>
                  </a:cubicBezTo>
                  <a:close/>
                </a:path>
              </a:pathLst>
            </a:custGeom>
            <a:solidFill>
              <a:srgbClr val="5A38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9" name="Freeform 8">
              <a:extLst>
                <a:ext uri="{FF2B5EF4-FFF2-40B4-BE49-F238E27FC236}">
                  <a16:creationId xmlns:a16="http://schemas.microsoft.com/office/drawing/2014/main" id="{259F9256-8EC3-449A-BE2F-ACF0C1AA145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599488" y="755650"/>
              <a:ext cx="544512" cy="519113"/>
            </a:xfrm>
            <a:custGeom>
              <a:avLst/>
              <a:gdLst>
                <a:gd name="T0" fmla="*/ 420 w 420"/>
                <a:gd name="T1" fmla="*/ 85 h 325"/>
                <a:gd name="T2" fmla="*/ 362 w 420"/>
                <a:gd name="T3" fmla="*/ 116 h 325"/>
                <a:gd name="T4" fmla="*/ 212 w 420"/>
                <a:gd name="T5" fmla="*/ 165 h 325"/>
                <a:gd name="T6" fmla="*/ 60 w 420"/>
                <a:gd name="T7" fmla="*/ 325 h 325"/>
                <a:gd name="T8" fmla="*/ 0 w 420"/>
                <a:gd name="T9" fmla="*/ 325 h 325"/>
                <a:gd name="T10" fmla="*/ 48 w 420"/>
                <a:gd name="T11" fmla="*/ 195 h 325"/>
                <a:gd name="T12" fmla="*/ 72 w 420"/>
                <a:gd name="T13" fmla="*/ 139 h 325"/>
                <a:gd name="T14" fmla="*/ 206 w 420"/>
                <a:gd name="T15" fmla="*/ 57 h 325"/>
                <a:gd name="T16" fmla="*/ 331 w 420"/>
                <a:gd name="T17" fmla="*/ 34 h 325"/>
                <a:gd name="T18" fmla="*/ 399 w 420"/>
                <a:gd name="T19" fmla="*/ 8 h 325"/>
                <a:gd name="T20" fmla="*/ 420 w 420"/>
                <a:gd name="T21" fmla="*/ 1 h 325"/>
                <a:gd name="T22" fmla="*/ 420 w 420"/>
                <a:gd name="T23" fmla="*/ 8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0" h="325">
                  <a:moveTo>
                    <a:pt x="420" y="85"/>
                  </a:moveTo>
                  <a:cubicBezTo>
                    <a:pt x="401" y="95"/>
                    <a:pt x="381" y="105"/>
                    <a:pt x="362" y="116"/>
                  </a:cubicBezTo>
                  <a:cubicBezTo>
                    <a:pt x="316" y="143"/>
                    <a:pt x="264" y="155"/>
                    <a:pt x="212" y="165"/>
                  </a:cubicBezTo>
                  <a:cubicBezTo>
                    <a:pt x="127" y="183"/>
                    <a:pt x="75" y="247"/>
                    <a:pt x="60" y="325"/>
                  </a:cubicBezTo>
                  <a:cubicBezTo>
                    <a:pt x="40" y="325"/>
                    <a:pt x="20" y="325"/>
                    <a:pt x="0" y="325"/>
                  </a:cubicBezTo>
                  <a:cubicBezTo>
                    <a:pt x="19" y="283"/>
                    <a:pt x="29" y="237"/>
                    <a:pt x="48" y="195"/>
                  </a:cubicBezTo>
                  <a:cubicBezTo>
                    <a:pt x="56" y="176"/>
                    <a:pt x="61" y="156"/>
                    <a:pt x="72" y="139"/>
                  </a:cubicBezTo>
                  <a:cubicBezTo>
                    <a:pt x="104" y="91"/>
                    <a:pt x="152" y="69"/>
                    <a:pt x="206" y="57"/>
                  </a:cubicBezTo>
                  <a:cubicBezTo>
                    <a:pt x="247" y="48"/>
                    <a:pt x="290" y="46"/>
                    <a:pt x="331" y="34"/>
                  </a:cubicBezTo>
                  <a:cubicBezTo>
                    <a:pt x="354" y="27"/>
                    <a:pt x="377" y="19"/>
                    <a:pt x="399" y="8"/>
                  </a:cubicBezTo>
                  <a:cubicBezTo>
                    <a:pt x="406" y="4"/>
                    <a:pt x="412" y="0"/>
                    <a:pt x="420" y="1"/>
                  </a:cubicBezTo>
                  <a:cubicBezTo>
                    <a:pt x="420" y="29"/>
                    <a:pt x="420" y="57"/>
                    <a:pt x="420" y="85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0" name="Freeform 9">
              <a:extLst>
                <a:ext uri="{FF2B5EF4-FFF2-40B4-BE49-F238E27FC236}">
                  <a16:creationId xmlns:a16="http://schemas.microsoft.com/office/drawing/2014/main" id="{5591B687-DDF0-4328-AD80-50CD6C0B583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48713" y="0"/>
              <a:ext cx="395287" cy="576263"/>
            </a:xfrm>
            <a:custGeom>
              <a:avLst/>
              <a:gdLst>
                <a:gd name="T0" fmla="*/ 305 w 305"/>
                <a:gd name="T1" fmla="*/ 83 h 361"/>
                <a:gd name="T2" fmla="*/ 285 w 305"/>
                <a:gd name="T3" fmla="*/ 90 h 361"/>
                <a:gd name="T4" fmla="*/ 220 w 305"/>
                <a:gd name="T5" fmla="*/ 154 h 361"/>
                <a:gd name="T6" fmla="*/ 78 w 305"/>
                <a:gd name="T7" fmla="*/ 292 h 361"/>
                <a:gd name="T8" fmla="*/ 5 w 305"/>
                <a:gd name="T9" fmla="*/ 360 h 361"/>
                <a:gd name="T10" fmla="*/ 0 w 305"/>
                <a:gd name="T11" fmla="*/ 359 h 361"/>
                <a:gd name="T12" fmla="*/ 215 w 305"/>
                <a:gd name="T13" fmla="*/ 39 h 361"/>
                <a:gd name="T14" fmla="*/ 305 w 305"/>
                <a:gd name="T15" fmla="*/ 0 h 361"/>
                <a:gd name="T16" fmla="*/ 305 w 305"/>
                <a:gd name="T17" fmla="*/ 83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5" h="361">
                  <a:moveTo>
                    <a:pt x="305" y="83"/>
                  </a:moveTo>
                  <a:cubicBezTo>
                    <a:pt x="297" y="83"/>
                    <a:pt x="290" y="83"/>
                    <a:pt x="285" y="90"/>
                  </a:cubicBezTo>
                  <a:cubicBezTo>
                    <a:pt x="266" y="113"/>
                    <a:pt x="241" y="132"/>
                    <a:pt x="220" y="154"/>
                  </a:cubicBezTo>
                  <a:cubicBezTo>
                    <a:pt x="174" y="201"/>
                    <a:pt x="125" y="246"/>
                    <a:pt x="78" y="292"/>
                  </a:cubicBezTo>
                  <a:cubicBezTo>
                    <a:pt x="54" y="315"/>
                    <a:pt x="30" y="338"/>
                    <a:pt x="5" y="360"/>
                  </a:cubicBezTo>
                  <a:cubicBezTo>
                    <a:pt x="5" y="361"/>
                    <a:pt x="2" y="359"/>
                    <a:pt x="0" y="359"/>
                  </a:cubicBezTo>
                  <a:cubicBezTo>
                    <a:pt x="27" y="222"/>
                    <a:pt x="84" y="106"/>
                    <a:pt x="215" y="39"/>
                  </a:cubicBezTo>
                  <a:cubicBezTo>
                    <a:pt x="244" y="24"/>
                    <a:pt x="272" y="6"/>
                    <a:pt x="305" y="0"/>
                  </a:cubicBezTo>
                  <a:cubicBezTo>
                    <a:pt x="305" y="27"/>
                    <a:pt x="305" y="55"/>
                    <a:pt x="305" y="83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1" name="Freeform 10">
              <a:extLst>
                <a:ext uri="{FF2B5EF4-FFF2-40B4-BE49-F238E27FC236}">
                  <a16:creationId xmlns:a16="http://schemas.microsoft.com/office/drawing/2014/main" id="{CAC907C2-481D-4138-8240-3017A2BCF68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97825" y="1042988"/>
              <a:ext cx="357187" cy="231775"/>
            </a:xfrm>
            <a:custGeom>
              <a:avLst/>
              <a:gdLst>
                <a:gd name="T0" fmla="*/ 276 w 276"/>
                <a:gd name="T1" fmla="*/ 0 h 145"/>
                <a:gd name="T2" fmla="*/ 242 w 276"/>
                <a:gd name="T3" fmla="*/ 44 h 145"/>
                <a:gd name="T4" fmla="*/ 178 w 276"/>
                <a:gd name="T5" fmla="*/ 109 h 145"/>
                <a:gd name="T6" fmla="*/ 148 w 276"/>
                <a:gd name="T7" fmla="*/ 145 h 145"/>
                <a:gd name="T8" fmla="*/ 0 w 276"/>
                <a:gd name="T9" fmla="*/ 145 h 145"/>
                <a:gd name="T10" fmla="*/ 75 w 276"/>
                <a:gd name="T11" fmla="*/ 81 h 145"/>
                <a:gd name="T12" fmla="*/ 276 w 276"/>
                <a:gd name="T13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6" h="145">
                  <a:moveTo>
                    <a:pt x="276" y="0"/>
                  </a:moveTo>
                  <a:cubicBezTo>
                    <a:pt x="275" y="23"/>
                    <a:pt x="255" y="32"/>
                    <a:pt x="242" y="44"/>
                  </a:cubicBezTo>
                  <a:cubicBezTo>
                    <a:pt x="219" y="64"/>
                    <a:pt x="197" y="86"/>
                    <a:pt x="178" y="109"/>
                  </a:cubicBezTo>
                  <a:cubicBezTo>
                    <a:pt x="168" y="121"/>
                    <a:pt x="151" y="127"/>
                    <a:pt x="148" y="145"/>
                  </a:cubicBezTo>
                  <a:cubicBezTo>
                    <a:pt x="99" y="145"/>
                    <a:pt x="49" y="145"/>
                    <a:pt x="0" y="145"/>
                  </a:cubicBezTo>
                  <a:cubicBezTo>
                    <a:pt x="19" y="117"/>
                    <a:pt x="47" y="99"/>
                    <a:pt x="75" y="81"/>
                  </a:cubicBezTo>
                  <a:cubicBezTo>
                    <a:pt x="137" y="42"/>
                    <a:pt x="204" y="16"/>
                    <a:pt x="276" y="0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2" name="Freeform 11">
              <a:extLst>
                <a:ext uri="{FF2B5EF4-FFF2-40B4-BE49-F238E27FC236}">
                  <a16:creationId xmlns:a16="http://schemas.microsoft.com/office/drawing/2014/main" id="{4032BFD7-7E25-4B69-81B9-D633A0722D8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913813" y="285750"/>
              <a:ext cx="230187" cy="331788"/>
            </a:xfrm>
            <a:custGeom>
              <a:avLst/>
              <a:gdLst>
                <a:gd name="T0" fmla="*/ 161 w 177"/>
                <a:gd name="T1" fmla="*/ 12 h 208"/>
                <a:gd name="T2" fmla="*/ 121 w 177"/>
                <a:gd name="T3" fmla="*/ 36 h 208"/>
                <a:gd name="T4" fmla="*/ 121 w 177"/>
                <a:gd name="T5" fmla="*/ 36 h 208"/>
                <a:gd name="T6" fmla="*/ 113 w 177"/>
                <a:gd name="T7" fmla="*/ 44 h 208"/>
                <a:gd name="T8" fmla="*/ 105 w 177"/>
                <a:gd name="T9" fmla="*/ 49 h 208"/>
                <a:gd name="T10" fmla="*/ 0 w 177"/>
                <a:gd name="T11" fmla="*/ 208 h 208"/>
                <a:gd name="T12" fmla="*/ 36 w 177"/>
                <a:gd name="T13" fmla="*/ 190 h 208"/>
                <a:gd name="T14" fmla="*/ 119 w 177"/>
                <a:gd name="T15" fmla="*/ 131 h 208"/>
                <a:gd name="T16" fmla="*/ 177 w 177"/>
                <a:gd name="T17" fmla="*/ 64 h 208"/>
                <a:gd name="T18" fmla="*/ 177 w 177"/>
                <a:gd name="T19" fmla="*/ 16 h 208"/>
                <a:gd name="T20" fmla="*/ 177 w 177"/>
                <a:gd name="T21" fmla="*/ 0 h 208"/>
                <a:gd name="T22" fmla="*/ 161 w 177"/>
                <a:gd name="T23" fmla="*/ 1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7" h="208">
                  <a:moveTo>
                    <a:pt x="161" y="12"/>
                  </a:moveTo>
                  <a:cubicBezTo>
                    <a:pt x="144" y="15"/>
                    <a:pt x="133" y="26"/>
                    <a:pt x="121" y="36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17" y="38"/>
                    <a:pt x="113" y="39"/>
                    <a:pt x="113" y="44"/>
                  </a:cubicBezTo>
                  <a:cubicBezTo>
                    <a:pt x="109" y="44"/>
                    <a:pt x="107" y="46"/>
                    <a:pt x="105" y="49"/>
                  </a:cubicBezTo>
                  <a:cubicBezTo>
                    <a:pt x="51" y="90"/>
                    <a:pt x="20" y="145"/>
                    <a:pt x="0" y="208"/>
                  </a:cubicBezTo>
                  <a:cubicBezTo>
                    <a:pt x="14" y="206"/>
                    <a:pt x="25" y="198"/>
                    <a:pt x="36" y="190"/>
                  </a:cubicBezTo>
                  <a:cubicBezTo>
                    <a:pt x="64" y="171"/>
                    <a:pt x="92" y="151"/>
                    <a:pt x="119" y="131"/>
                  </a:cubicBezTo>
                  <a:cubicBezTo>
                    <a:pt x="143" y="113"/>
                    <a:pt x="177" y="103"/>
                    <a:pt x="177" y="64"/>
                  </a:cubicBezTo>
                  <a:cubicBezTo>
                    <a:pt x="177" y="48"/>
                    <a:pt x="177" y="32"/>
                    <a:pt x="177" y="16"/>
                  </a:cubicBezTo>
                  <a:cubicBezTo>
                    <a:pt x="177" y="11"/>
                    <a:pt x="177" y="6"/>
                    <a:pt x="177" y="0"/>
                  </a:cubicBezTo>
                  <a:cubicBezTo>
                    <a:pt x="170" y="3"/>
                    <a:pt x="163" y="4"/>
                    <a:pt x="161" y="12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088232" y="3549555"/>
            <a:ext cx="4967536" cy="576064"/>
          </a:xfrm>
        </p:spPr>
        <p:txBody>
          <a:bodyPr/>
          <a:lstStyle/>
          <a:p>
            <a:r>
              <a:rPr lang="en-US" altLang="ko-KR" sz="5400" dirty="0"/>
              <a:t>Section Break</a:t>
            </a:r>
            <a:endParaRPr lang="ko-KR" altLang="en-US" sz="5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088232" y="4102759"/>
            <a:ext cx="4967536" cy="288032"/>
          </a:xfrm>
        </p:spPr>
        <p:txBody>
          <a:bodyPr/>
          <a:lstStyle/>
          <a:p>
            <a:pPr lvl="0"/>
            <a:r>
              <a:rPr lang="en-US" altLang="ko-KR" sz="2400" dirty="0"/>
              <a:t>Insert the title of your subtitle Here</a:t>
            </a:r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3F7B49F2-8EE8-494A-9535-74A8AB79FF86}"/>
              </a:ext>
            </a:extLst>
          </p:cNvPr>
          <p:cNvSpPr>
            <a:spLocks noEditPoints="1"/>
          </p:cNvSpPr>
          <p:nvPr/>
        </p:nvSpPr>
        <p:spPr bwMode="auto">
          <a:xfrm>
            <a:off x="17463" y="-9525"/>
            <a:ext cx="9140825" cy="1500188"/>
          </a:xfrm>
          <a:custGeom>
            <a:avLst/>
            <a:gdLst>
              <a:gd name="T0" fmla="*/ 2687 w 2693"/>
              <a:gd name="T1" fmla="*/ 0 h 440"/>
              <a:gd name="T2" fmla="*/ 1499 w 2693"/>
              <a:gd name="T3" fmla="*/ 0 h 440"/>
              <a:gd name="T4" fmla="*/ 1174 w 2693"/>
              <a:gd name="T5" fmla="*/ 0 h 440"/>
              <a:gd name="T6" fmla="*/ 1150 w 2693"/>
              <a:gd name="T7" fmla="*/ 13 h 440"/>
              <a:gd name="T8" fmla="*/ 1010 w 2693"/>
              <a:gd name="T9" fmla="*/ 76 h 440"/>
              <a:gd name="T10" fmla="*/ 732 w 2693"/>
              <a:gd name="T11" fmla="*/ 182 h 440"/>
              <a:gd name="T12" fmla="*/ 700 w 2693"/>
              <a:gd name="T13" fmla="*/ 192 h 440"/>
              <a:gd name="T14" fmla="*/ 627 w 2693"/>
              <a:gd name="T15" fmla="*/ 181 h 440"/>
              <a:gd name="T16" fmla="*/ 537 w 2693"/>
              <a:gd name="T17" fmla="*/ 159 h 440"/>
              <a:gd name="T18" fmla="*/ 417 w 2693"/>
              <a:gd name="T19" fmla="*/ 111 h 440"/>
              <a:gd name="T20" fmla="*/ 291 w 2693"/>
              <a:gd name="T21" fmla="*/ 32 h 440"/>
              <a:gd name="T22" fmla="*/ 260 w 2693"/>
              <a:gd name="T23" fmla="*/ 5 h 440"/>
              <a:gd name="T24" fmla="*/ 256 w 2693"/>
              <a:gd name="T25" fmla="*/ 0 h 440"/>
              <a:gd name="T26" fmla="*/ 104 w 2693"/>
              <a:gd name="T27" fmla="*/ 0 h 440"/>
              <a:gd name="T28" fmla="*/ 46 w 2693"/>
              <a:gd name="T29" fmla="*/ 0 h 440"/>
              <a:gd name="T30" fmla="*/ 15 w 2693"/>
              <a:gd name="T31" fmla="*/ 0 h 440"/>
              <a:gd name="T32" fmla="*/ 0 w 2693"/>
              <a:gd name="T33" fmla="*/ 0 h 440"/>
              <a:gd name="T34" fmla="*/ 0 w 2693"/>
              <a:gd name="T35" fmla="*/ 58 h 440"/>
              <a:gd name="T36" fmla="*/ 5 w 2693"/>
              <a:gd name="T37" fmla="*/ 62 h 440"/>
              <a:gd name="T38" fmla="*/ 95 w 2693"/>
              <a:gd name="T39" fmla="*/ 148 h 440"/>
              <a:gd name="T40" fmla="*/ 281 w 2693"/>
              <a:gd name="T41" fmla="*/ 252 h 440"/>
              <a:gd name="T42" fmla="*/ 292 w 2693"/>
              <a:gd name="T43" fmla="*/ 258 h 440"/>
              <a:gd name="T44" fmla="*/ 148 w 2693"/>
              <a:gd name="T45" fmla="*/ 243 h 440"/>
              <a:gd name="T46" fmla="*/ 207 w 2693"/>
              <a:gd name="T47" fmla="*/ 291 h 440"/>
              <a:gd name="T48" fmla="*/ 406 w 2693"/>
              <a:gd name="T49" fmla="*/ 391 h 440"/>
              <a:gd name="T50" fmla="*/ 706 w 2693"/>
              <a:gd name="T51" fmla="*/ 439 h 440"/>
              <a:gd name="T52" fmla="*/ 973 w 2693"/>
              <a:gd name="T53" fmla="*/ 421 h 440"/>
              <a:gd name="T54" fmla="*/ 1239 w 2693"/>
              <a:gd name="T55" fmla="*/ 372 h 440"/>
              <a:gd name="T56" fmla="*/ 1435 w 2693"/>
              <a:gd name="T57" fmla="*/ 324 h 440"/>
              <a:gd name="T58" fmla="*/ 1669 w 2693"/>
              <a:gd name="T59" fmla="*/ 259 h 440"/>
              <a:gd name="T60" fmla="*/ 1812 w 2693"/>
              <a:gd name="T61" fmla="*/ 218 h 440"/>
              <a:gd name="T62" fmla="*/ 1857 w 2693"/>
              <a:gd name="T63" fmla="*/ 206 h 440"/>
              <a:gd name="T64" fmla="*/ 2194 w 2693"/>
              <a:gd name="T65" fmla="*/ 116 h 440"/>
              <a:gd name="T66" fmla="*/ 2401 w 2693"/>
              <a:gd name="T67" fmla="*/ 73 h 440"/>
              <a:gd name="T68" fmla="*/ 2568 w 2693"/>
              <a:gd name="T69" fmla="*/ 48 h 440"/>
              <a:gd name="T70" fmla="*/ 2693 w 2693"/>
              <a:gd name="T71" fmla="*/ 38 h 440"/>
              <a:gd name="T72" fmla="*/ 2693 w 2693"/>
              <a:gd name="T73" fmla="*/ 6 h 440"/>
              <a:gd name="T74" fmla="*/ 2687 w 2693"/>
              <a:gd name="T75" fmla="*/ 0 h 440"/>
              <a:gd name="T76" fmla="*/ 1502 w 2693"/>
              <a:gd name="T77" fmla="*/ 279 h 440"/>
              <a:gd name="T78" fmla="*/ 1502 w 2693"/>
              <a:gd name="T79" fmla="*/ 280 h 440"/>
              <a:gd name="T80" fmla="*/ 1502 w 2693"/>
              <a:gd name="T81" fmla="*/ 280 h 440"/>
              <a:gd name="T82" fmla="*/ 1502 w 2693"/>
              <a:gd name="T83" fmla="*/ 279 h 440"/>
              <a:gd name="T84" fmla="*/ 635 w 2693"/>
              <a:gd name="T85" fmla="*/ 361 h 440"/>
              <a:gd name="T86" fmla="*/ 634 w 2693"/>
              <a:gd name="T87" fmla="*/ 360 h 440"/>
              <a:gd name="T88" fmla="*/ 635 w 2693"/>
              <a:gd name="T89" fmla="*/ 361 h 440"/>
              <a:gd name="T90" fmla="*/ 635 w 2693"/>
              <a:gd name="T91" fmla="*/ 361 h 440"/>
              <a:gd name="T92" fmla="*/ 348 w 2693"/>
              <a:gd name="T93" fmla="*/ 330 h 440"/>
              <a:gd name="T94" fmla="*/ 357 w 2693"/>
              <a:gd name="T95" fmla="*/ 334 h 440"/>
              <a:gd name="T96" fmla="*/ 363 w 2693"/>
              <a:gd name="T97" fmla="*/ 333 h 440"/>
              <a:gd name="T98" fmla="*/ 357 w 2693"/>
              <a:gd name="T99" fmla="*/ 334 h 440"/>
              <a:gd name="T100" fmla="*/ 348 w 2693"/>
              <a:gd name="T101" fmla="*/ 330 h 440"/>
              <a:gd name="T102" fmla="*/ 1333 w 2693"/>
              <a:gd name="T103" fmla="*/ 277 h 440"/>
              <a:gd name="T104" fmla="*/ 1333 w 2693"/>
              <a:gd name="T105" fmla="*/ 277 h 440"/>
              <a:gd name="T106" fmla="*/ 1332 w 2693"/>
              <a:gd name="T107" fmla="*/ 278 h 440"/>
              <a:gd name="T108" fmla="*/ 1333 w 2693"/>
              <a:gd name="T109" fmla="*/ 277 h 440"/>
              <a:gd name="T110" fmla="*/ 1336 w 2693"/>
              <a:gd name="T111" fmla="*/ 317 h 440"/>
              <a:gd name="T112" fmla="*/ 1333 w 2693"/>
              <a:gd name="T113" fmla="*/ 321 h 440"/>
              <a:gd name="T114" fmla="*/ 1336 w 2693"/>
              <a:gd name="T115" fmla="*/ 317 h 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693" h="440">
                <a:moveTo>
                  <a:pt x="2687" y="0"/>
                </a:moveTo>
                <a:cubicBezTo>
                  <a:pt x="2291" y="0"/>
                  <a:pt x="1895" y="0"/>
                  <a:pt x="1499" y="0"/>
                </a:cubicBezTo>
                <a:cubicBezTo>
                  <a:pt x="1391" y="0"/>
                  <a:pt x="1282" y="0"/>
                  <a:pt x="1174" y="0"/>
                </a:cubicBezTo>
                <a:cubicBezTo>
                  <a:pt x="1167" y="6"/>
                  <a:pt x="1158" y="9"/>
                  <a:pt x="1150" y="13"/>
                </a:cubicBezTo>
                <a:cubicBezTo>
                  <a:pt x="1104" y="35"/>
                  <a:pt x="1057" y="56"/>
                  <a:pt x="1010" y="76"/>
                </a:cubicBezTo>
                <a:cubicBezTo>
                  <a:pt x="919" y="116"/>
                  <a:pt x="827" y="151"/>
                  <a:pt x="732" y="182"/>
                </a:cubicBezTo>
                <a:cubicBezTo>
                  <a:pt x="722" y="185"/>
                  <a:pt x="711" y="189"/>
                  <a:pt x="700" y="192"/>
                </a:cubicBezTo>
                <a:cubicBezTo>
                  <a:pt x="676" y="190"/>
                  <a:pt x="651" y="185"/>
                  <a:pt x="627" y="181"/>
                </a:cubicBezTo>
                <a:cubicBezTo>
                  <a:pt x="596" y="176"/>
                  <a:pt x="567" y="168"/>
                  <a:pt x="537" y="159"/>
                </a:cubicBezTo>
                <a:cubicBezTo>
                  <a:pt x="496" y="146"/>
                  <a:pt x="456" y="131"/>
                  <a:pt x="417" y="111"/>
                </a:cubicBezTo>
                <a:cubicBezTo>
                  <a:pt x="373" y="89"/>
                  <a:pt x="331" y="62"/>
                  <a:pt x="291" y="32"/>
                </a:cubicBezTo>
                <a:cubicBezTo>
                  <a:pt x="280" y="24"/>
                  <a:pt x="270" y="14"/>
                  <a:pt x="260" y="5"/>
                </a:cubicBezTo>
                <a:cubicBezTo>
                  <a:pt x="258" y="4"/>
                  <a:pt x="255" y="3"/>
                  <a:pt x="256" y="0"/>
                </a:cubicBezTo>
                <a:cubicBezTo>
                  <a:pt x="205" y="0"/>
                  <a:pt x="155" y="0"/>
                  <a:pt x="104" y="0"/>
                </a:cubicBezTo>
                <a:cubicBezTo>
                  <a:pt x="85" y="0"/>
                  <a:pt x="65" y="0"/>
                  <a:pt x="46" y="0"/>
                </a:cubicBezTo>
                <a:cubicBezTo>
                  <a:pt x="36" y="0"/>
                  <a:pt x="25" y="0"/>
                  <a:pt x="15" y="0"/>
                </a:cubicBezTo>
                <a:cubicBezTo>
                  <a:pt x="10" y="0"/>
                  <a:pt x="5" y="0"/>
                  <a:pt x="0" y="0"/>
                </a:cubicBezTo>
                <a:cubicBezTo>
                  <a:pt x="0" y="20"/>
                  <a:pt x="0" y="39"/>
                  <a:pt x="0" y="58"/>
                </a:cubicBezTo>
                <a:cubicBezTo>
                  <a:pt x="3" y="58"/>
                  <a:pt x="3" y="60"/>
                  <a:pt x="5" y="62"/>
                </a:cubicBezTo>
                <a:cubicBezTo>
                  <a:pt x="32" y="93"/>
                  <a:pt x="62" y="122"/>
                  <a:pt x="95" y="148"/>
                </a:cubicBezTo>
                <a:cubicBezTo>
                  <a:pt x="151" y="193"/>
                  <a:pt x="213" y="228"/>
                  <a:pt x="281" y="252"/>
                </a:cubicBezTo>
                <a:cubicBezTo>
                  <a:pt x="284" y="254"/>
                  <a:pt x="288" y="255"/>
                  <a:pt x="292" y="258"/>
                </a:cubicBezTo>
                <a:cubicBezTo>
                  <a:pt x="243" y="257"/>
                  <a:pt x="196" y="253"/>
                  <a:pt x="148" y="243"/>
                </a:cubicBezTo>
                <a:cubicBezTo>
                  <a:pt x="168" y="261"/>
                  <a:pt x="187" y="276"/>
                  <a:pt x="207" y="291"/>
                </a:cubicBezTo>
                <a:cubicBezTo>
                  <a:pt x="268" y="334"/>
                  <a:pt x="334" y="367"/>
                  <a:pt x="406" y="391"/>
                </a:cubicBezTo>
                <a:cubicBezTo>
                  <a:pt x="503" y="423"/>
                  <a:pt x="604" y="436"/>
                  <a:pt x="706" y="439"/>
                </a:cubicBezTo>
                <a:cubicBezTo>
                  <a:pt x="796" y="440"/>
                  <a:pt x="884" y="433"/>
                  <a:pt x="973" y="421"/>
                </a:cubicBezTo>
                <a:cubicBezTo>
                  <a:pt x="1063" y="409"/>
                  <a:pt x="1151" y="392"/>
                  <a:pt x="1239" y="372"/>
                </a:cubicBezTo>
                <a:cubicBezTo>
                  <a:pt x="1305" y="357"/>
                  <a:pt x="1370" y="341"/>
                  <a:pt x="1435" y="324"/>
                </a:cubicBezTo>
                <a:cubicBezTo>
                  <a:pt x="1514" y="303"/>
                  <a:pt x="1591" y="281"/>
                  <a:pt x="1669" y="259"/>
                </a:cubicBezTo>
                <a:cubicBezTo>
                  <a:pt x="1717" y="246"/>
                  <a:pt x="1765" y="232"/>
                  <a:pt x="1812" y="218"/>
                </a:cubicBezTo>
                <a:cubicBezTo>
                  <a:pt x="1827" y="214"/>
                  <a:pt x="1842" y="210"/>
                  <a:pt x="1857" y="206"/>
                </a:cubicBezTo>
                <a:cubicBezTo>
                  <a:pt x="1969" y="174"/>
                  <a:pt x="2081" y="143"/>
                  <a:pt x="2194" y="116"/>
                </a:cubicBezTo>
                <a:cubicBezTo>
                  <a:pt x="2263" y="100"/>
                  <a:pt x="2332" y="85"/>
                  <a:pt x="2401" y="73"/>
                </a:cubicBezTo>
                <a:cubicBezTo>
                  <a:pt x="2456" y="63"/>
                  <a:pt x="2512" y="54"/>
                  <a:pt x="2568" y="48"/>
                </a:cubicBezTo>
                <a:cubicBezTo>
                  <a:pt x="2609" y="43"/>
                  <a:pt x="2651" y="39"/>
                  <a:pt x="2693" y="38"/>
                </a:cubicBezTo>
                <a:cubicBezTo>
                  <a:pt x="2693" y="27"/>
                  <a:pt x="2693" y="17"/>
                  <a:pt x="2693" y="6"/>
                </a:cubicBezTo>
                <a:cubicBezTo>
                  <a:pt x="2693" y="1"/>
                  <a:pt x="2692" y="0"/>
                  <a:pt x="2687" y="0"/>
                </a:cubicBezTo>
                <a:close/>
                <a:moveTo>
                  <a:pt x="1502" y="279"/>
                </a:moveTo>
                <a:cubicBezTo>
                  <a:pt x="1502" y="279"/>
                  <a:pt x="1502" y="280"/>
                  <a:pt x="1502" y="280"/>
                </a:cubicBezTo>
                <a:cubicBezTo>
                  <a:pt x="1502" y="280"/>
                  <a:pt x="1502" y="280"/>
                  <a:pt x="1502" y="280"/>
                </a:cubicBezTo>
                <a:cubicBezTo>
                  <a:pt x="1502" y="280"/>
                  <a:pt x="1502" y="279"/>
                  <a:pt x="1502" y="279"/>
                </a:cubicBezTo>
                <a:close/>
                <a:moveTo>
                  <a:pt x="635" y="361"/>
                </a:moveTo>
                <a:cubicBezTo>
                  <a:pt x="635" y="360"/>
                  <a:pt x="634" y="360"/>
                  <a:pt x="634" y="360"/>
                </a:cubicBezTo>
                <a:cubicBezTo>
                  <a:pt x="634" y="360"/>
                  <a:pt x="635" y="360"/>
                  <a:pt x="635" y="361"/>
                </a:cubicBezTo>
                <a:cubicBezTo>
                  <a:pt x="635" y="361"/>
                  <a:pt x="635" y="361"/>
                  <a:pt x="635" y="361"/>
                </a:cubicBezTo>
                <a:close/>
                <a:moveTo>
                  <a:pt x="348" y="330"/>
                </a:moveTo>
                <a:cubicBezTo>
                  <a:pt x="350" y="332"/>
                  <a:pt x="352" y="335"/>
                  <a:pt x="357" y="334"/>
                </a:cubicBezTo>
                <a:cubicBezTo>
                  <a:pt x="359" y="334"/>
                  <a:pt x="361" y="334"/>
                  <a:pt x="363" y="333"/>
                </a:cubicBezTo>
                <a:cubicBezTo>
                  <a:pt x="361" y="334"/>
                  <a:pt x="359" y="334"/>
                  <a:pt x="357" y="334"/>
                </a:cubicBezTo>
                <a:cubicBezTo>
                  <a:pt x="352" y="335"/>
                  <a:pt x="350" y="332"/>
                  <a:pt x="348" y="330"/>
                </a:cubicBezTo>
                <a:close/>
                <a:moveTo>
                  <a:pt x="1333" y="277"/>
                </a:moveTo>
                <a:cubicBezTo>
                  <a:pt x="1333" y="277"/>
                  <a:pt x="1333" y="277"/>
                  <a:pt x="1333" y="277"/>
                </a:cubicBezTo>
                <a:cubicBezTo>
                  <a:pt x="1333" y="277"/>
                  <a:pt x="1332" y="278"/>
                  <a:pt x="1332" y="278"/>
                </a:cubicBezTo>
                <a:cubicBezTo>
                  <a:pt x="1332" y="278"/>
                  <a:pt x="1333" y="277"/>
                  <a:pt x="1333" y="277"/>
                </a:cubicBezTo>
                <a:close/>
                <a:moveTo>
                  <a:pt x="1336" y="317"/>
                </a:moveTo>
                <a:cubicBezTo>
                  <a:pt x="1334" y="317"/>
                  <a:pt x="1333" y="319"/>
                  <a:pt x="1333" y="321"/>
                </a:cubicBezTo>
                <a:cubicBezTo>
                  <a:pt x="1333" y="319"/>
                  <a:pt x="1334" y="317"/>
                  <a:pt x="1336" y="317"/>
                </a:cubicBezTo>
                <a:close/>
              </a:path>
            </a:pathLst>
          </a:custGeom>
          <a:solidFill>
            <a:srgbClr val="FFD1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81028B9A-50DE-421F-A0A6-DA44942EE0BC}"/>
              </a:ext>
            </a:extLst>
          </p:cNvPr>
          <p:cNvSpPr>
            <a:spLocks/>
          </p:cNvSpPr>
          <p:nvPr/>
        </p:nvSpPr>
        <p:spPr bwMode="auto">
          <a:xfrm>
            <a:off x="6646863" y="228600"/>
            <a:ext cx="2511425" cy="1390650"/>
          </a:xfrm>
          <a:custGeom>
            <a:avLst/>
            <a:gdLst>
              <a:gd name="T0" fmla="*/ 488 w 740"/>
              <a:gd name="T1" fmla="*/ 25 h 408"/>
              <a:gd name="T2" fmla="*/ 305 w 740"/>
              <a:gd name="T3" fmla="*/ 60 h 408"/>
              <a:gd name="T4" fmla="*/ 223 w 740"/>
              <a:gd name="T5" fmla="*/ 78 h 408"/>
              <a:gd name="T6" fmla="*/ 115 w 740"/>
              <a:gd name="T7" fmla="*/ 105 h 408"/>
              <a:gd name="T8" fmla="*/ 27 w 740"/>
              <a:gd name="T9" fmla="*/ 128 h 408"/>
              <a:gd name="T10" fmla="*/ 0 w 740"/>
              <a:gd name="T11" fmla="*/ 135 h 408"/>
              <a:gd name="T12" fmla="*/ 46 w 740"/>
              <a:gd name="T13" fmla="*/ 144 h 408"/>
              <a:gd name="T14" fmla="*/ 331 w 740"/>
              <a:gd name="T15" fmla="*/ 210 h 408"/>
              <a:gd name="T16" fmla="*/ 552 w 740"/>
              <a:gd name="T17" fmla="*/ 295 h 408"/>
              <a:gd name="T18" fmla="*/ 620 w 740"/>
              <a:gd name="T19" fmla="*/ 329 h 408"/>
              <a:gd name="T20" fmla="*/ 620 w 740"/>
              <a:gd name="T21" fmla="*/ 329 h 408"/>
              <a:gd name="T22" fmla="*/ 623 w 740"/>
              <a:gd name="T23" fmla="*/ 330 h 408"/>
              <a:gd name="T24" fmla="*/ 652 w 740"/>
              <a:gd name="T25" fmla="*/ 348 h 408"/>
              <a:gd name="T26" fmla="*/ 652 w 740"/>
              <a:gd name="T27" fmla="*/ 348 h 408"/>
              <a:gd name="T28" fmla="*/ 666 w 740"/>
              <a:gd name="T29" fmla="*/ 357 h 408"/>
              <a:gd name="T30" fmla="*/ 693 w 740"/>
              <a:gd name="T31" fmla="*/ 373 h 408"/>
              <a:gd name="T32" fmla="*/ 693 w 740"/>
              <a:gd name="T33" fmla="*/ 373 h 408"/>
              <a:gd name="T34" fmla="*/ 698 w 740"/>
              <a:gd name="T35" fmla="*/ 378 h 408"/>
              <a:gd name="T36" fmla="*/ 740 w 740"/>
              <a:gd name="T37" fmla="*/ 408 h 408"/>
              <a:gd name="T38" fmla="*/ 740 w 740"/>
              <a:gd name="T39" fmla="*/ 0 h 408"/>
              <a:gd name="T40" fmla="*/ 688 w 740"/>
              <a:gd name="T41" fmla="*/ 3 h 408"/>
              <a:gd name="T42" fmla="*/ 488 w 740"/>
              <a:gd name="T43" fmla="*/ 25 h 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740" h="408">
                <a:moveTo>
                  <a:pt x="488" y="25"/>
                </a:moveTo>
                <a:cubicBezTo>
                  <a:pt x="427" y="35"/>
                  <a:pt x="366" y="46"/>
                  <a:pt x="305" y="60"/>
                </a:cubicBezTo>
                <a:cubicBezTo>
                  <a:pt x="278" y="65"/>
                  <a:pt x="250" y="71"/>
                  <a:pt x="223" y="78"/>
                </a:cubicBezTo>
                <a:cubicBezTo>
                  <a:pt x="187" y="86"/>
                  <a:pt x="151" y="96"/>
                  <a:pt x="115" y="105"/>
                </a:cubicBezTo>
                <a:cubicBezTo>
                  <a:pt x="86" y="112"/>
                  <a:pt x="56" y="120"/>
                  <a:pt x="27" y="128"/>
                </a:cubicBezTo>
                <a:cubicBezTo>
                  <a:pt x="18" y="130"/>
                  <a:pt x="9" y="133"/>
                  <a:pt x="0" y="135"/>
                </a:cubicBezTo>
                <a:cubicBezTo>
                  <a:pt x="15" y="139"/>
                  <a:pt x="30" y="141"/>
                  <a:pt x="46" y="144"/>
                </a:cubicBezTo>
                <a:cubicBezTo>
                  <a:pt x="142" y="162"/>
                  <a:pt x="238" y="182"/>
                  <a:pt x="331" y="210"/>
                </a:cubicBezTo>
                <a:cubicBezTo>
                  <a:pt x="407" y="233"/>
                  <a:pt x="481" y="260"/>
                  <a:pt x="552" y="295"/>
                </a:cubicBezTo>
                <a:cubicBezTo>
                  <a:pt x="575" y="305"/>
                  <a:pt x="597" y="318"/>
                  <a:pt x="620" y="329"/>
                </a:cubicBezTo>
                <a:cubicBezTo>
                  <a:pt x="620" y="329"/>
                  <a:pt x="620" y="329"/>
                  <a:pt x="620" y="329"/>
                </a:cubicBezTo>
                <a:cubicBezTo>
                  <a:pt x="620" y="330"/>
                  <a:pt x="621" y="330"/>
                  <a:pt x="623" y="330"/>
                </a:cubicBezTo>
                <a:cubicBezTo>
                  <a:pt x="632" y="337"/>
                  <a:pt x="642" y="343"/>
                  <a:pt x="652" y="348"/>
                </a:cubicBezTo>
                <a:cubicBezTo>
                  <a:pt x="652" y="348"/>
                  <a:pt x="652" y="348"/>
                  <a:pt x="652" y="348"/>
                </a:cubicBezTo>
                <a:cubicBezTo>
                  <a:pt x="656" y="352"/>
                  <a:pt x="661" y="354"/>
                  <a:pt x="666" y="357"/>
                </a:cubicBezTo>
                <a:cubicBezTo>
                  <a:pt x="675" y="362"/>
                  <a:pt x="683" y="369"/>
                  <a:pt x="693" y="373"/>
                </a:cubicBezTo>
                <a:cubicBezTo>
                  <a:pt x="693" y="373"/>
                  <a:pt x="693" y="373"/>
                  <a:pt x="693" y="373"/>
                </a:cubicBezTo>
                <a:cubicBezTo>
                  <a:pt x="694" y="376"/>
                  <a:pt x="696" y="377"/>
                  <a:pt x="698" y="378"/>
                </a:cubicBezTo>
                <a:cubicBezTo>
                  <a:pt x="712" y="388"/>
                  <a:pt x="726" y="398"/>
                  <a:pt x="740" y="408"/>
                </a:cubicBezTo>
                <a:cubicBezTo>
                  <a:pt x="740" y="272"/>
                  <a:pt x="740" y="136"/>
                  <a:pt x="740" y="0"/>
                </a:cubicBezTo>
                <a:cubicBezTo>
                  <a:pt x="722" y="1"/>
                  <a:pt x="705" y="2"/>
                  <a:pt x="688" y="3"/>
                </a:cubicBezTo>
                <a:cubicBezTo>
                  <a:pt x="621" y="7"/>
                  <a:pt x="554" y="15"/>
                  <a:pt x="488" y="25"/>
                </a:cubicBezTo>
                <a:close/>
              </a:path>
            </a:pathLst>
          </a:custGeom>
          <a:solidFill>
            <a:srgbClr val="FEF4C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82B90BE5-8191-48C4-9783-59134ABFBF0E}"/>
              </a:ext>
            </a:extLst>
          </p:cNvPr>
          <p:cNvSpPr>
            <a:spLocks noEditPoints="1"/>
          </p:cNvSpPr>
          <p:nvPr/>
        </p:nvSpPr>
        <p:spPr bwMode="auto">
          <a:xfrm>
            <a:off x="17463" y="430213"/>
            <a:ext cx="5803900" cy="1652588"/>
          </a:xfrm>
          <a:custGeom>
            <a:avLst/>
            <a:gdLst>
              <a:gd name="T0" fmla="*/ 1704 w 1710"/>
              <a:gd name="T1" fmla="*/ 147 h 485"/>
              <a:gd name="T2" fmla="*/ 1417 w 1710"/>
              <a:gd name="T3" fmla="*/ 227 h 485"/>
              <a:gd name="T4" fmla="*/ 1167 w 1710"/>
              <a:gd name="T5" fmla="*/ 288 h 485"/>
              <a:gd name="T6" fmla="*/ 1113 w 1710"/>
              <a:gd name="T7" fmla="*/ 299 h 485"/>
              <a:gd name="T8" fmla="*/ 1109 w 1710"/>
              <a:gd name="T9" fmla="*/ 299 h 485"/>
              <a:gd name="T10" fmla="*/ 1042 w 1710"/>
              <a:gd name="T11" fmla="*/ 312 h 485"/>
              <a:gd name="T12" fmla="*/ 880 w 1710"/>
              <a:gd name="T13" fmla="*/ 335 h 485"/>
              <a:gd name="T14" fmla="*/ 760 w 1710"/>
              <a:gd name="T15" fmla="*/ 343 h 485"/>
              <a:gd name="T16" fmla="*/ 727 w 1710"/>
              <a:gd name="T17" fmla="*/ 343 h 485"/>
              <a:gd name="T18" fmla="*/ 657 w 1710"/>
              <a:gd name="T19" fmla="*/ 344 h 485"/>
              <a:gd name="T20" fmla="*/ 648 w 1710"/>
              <a:gd name="T21" fmla="*/ 342 h 485"/>
              <a:gd name="T22" fmla="*/ 508 w 1710"/>
              <a:gd name="T23" fmla="*/ 326 h 485"/>
              <a:gd name="T24" fmla="*/ 328 w 1710"/>
              <a:gd name="T25" fmla="*/ 273 h 485"/>
              <a:gd name="T26" fmla="*/ 176 w 1710"/>
              <a:gd name="T27" fmla="*/ 186 h 485"/>
              <a:gd name="T28" fmla="*/ 87 w 1710"/>
              <a:gd name="T29" fmla="*/ 107 h 485"/>
              <a:gd name="T30" fmla="*/ 0 w 1710"/>
              <a:gd name="T31" fmla="*/ 0 h 485"/>
              <a:gd name="T32" fmla="*/ 0 w 1710"/>
              <a:gd name="T33" fmla="*/ 345 h 485"/>
              <a:gd name="T34" fmla="*/ 7 w 1710"/>
              <a:gd name="T35" fmla="*/ 349 h 485"/>
              <a:gd name="T36" fmla="*/ 88 w 1710"/>
              <a:gd name="T37" fmla="*/ 399 h 485"/>
              <a:gd name="T38" fmla="*/ 252 w 1710"/>
              <a:gd name="T39" fmla="*/ 459 h 485"/>
              <a:gd name="T40" fmla="*/ 384 w 1710"/>
              <a:gd name="T41" fmla="*/ 480 h 485"/>
              <a:gd name="T42" fmla="*/ 452 w 1710"/>
              <a:gd name="T43" fmla="*/ 484 h 485"/>
              <a:gd name="T44" fmla="*/ 623 w 1710"/>
              <a:gd name="T45" fmla="*/ 475 h 485"/>
              <a:gd name="T46" fmla="*/ 794 w 1710"/>
              <a:gd name="T47" fmla="*/ 448 h 485"/>
              <a:gd name="T48" fmla="*/ 897 w 1710"/>
              <a:gd name="T49" fmla="*/ 425 h 485"/>
              <a:gd name="T50" fmla="*/ 1165 w 1710"/>
              <a:gd name="T51" fmla="*/ 347 h 485"/>
              <a:gd name="T52" fmla="*/ 1219 w 1710"/>
              <a:gd name="T53" fmla="*/ 329 h 485"/>
              <a:gd name="T54" fmla="*/ 1389 w 1710"/>
              <a:gd name="T55" fmla="*/ 269 h 485"/>
              <a:gd name="T56" fmla="*/ 1631 w 1710"/>
              <a:gd name="T57" fmla="*/ 177 h 485"/>
              <a:gd name="T58" fmla="*/ 1684 w 1710"/>
              <a:gd name="T59" fmla="*/ 157 h 485"/>
              <a:gd name="T60" fmla="*/ 1710 w 1710"/>
              <a:gd name="T61" fmla="*/ 147 h 485"/>
              <a:gd name="T62" fmla="*/ 1704 w 1710"/>
              <a:gd name="T63" fmla="*/ 147 h 485"/>
              <a:gd name="T64" fmla="*/ 19 w 1710"/>
              <a:gd name="T65" fmla="*/ 257 h 485"/>
              <a:gd name="T66" fmla="*/ 19 w 1710"/>
              <a:gd name="T67" fmla="*/ 258 h 485"/>
              <a:gd name="T68" fmla="*/ 19 w 1710"/>
              <a:gd name="T69" fmla="*/ 257 h 4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710" h="485">
                <a:moveTo>
                  <a:pt x="1704" y="147"/>
                </a:moveTo>
                <a:cubicBezTo>
                  <a:pt x="1609" y="174"/>
                  <a:pt x="1513" y="202"/>
                  <a:pt x="1417" y="227"/>
                </a:cubicBezTo>
                <a:cubicBezTo>
                  <a:pt x="1334" y="249"/>
                  <a:pt x="1251" y="270"/>
                  <a:pt x="1167" y="288"/>
                </a:cubicBezTo>
                <a:cubicBezTo>
                  <a:pt x="1149" y="292"/>
                  <a:pt x="1131" y="296"/>
                  <a:pt x="1113" y="299"/>
                </a:cubicBezTo>
                <a:cubicBezTo>
                  <a:pt x="1112" y="299"/>
                  <a:pt x="1110" y="299"/>
                  <a:pt x="1109" y="299"/>
                </a:cubicBezTo>
                <a:cubicBezTo>
                  <a:pt x="1087" y="305"/>
                  <a:pt x="1065" y="308"/>
                  <a:pt x="1042" y="312"/>
                </a:cubicBezTo>
                <a:cubicBezTo>
                  <a:pt x="988" y="321"/>
                  <a:pt x="934" y="329"/>
                  <a:pt x="880" y="335"/>
                </a:cubicBezTo>
                <a:cubicBezTo>
                  <a:pt x="840" y="339"/>
                  <a:pt x="800" y="341"/>
                  <a:pt x="760" y="343"/>
                </a:cubicBezTo>
                <a:cubicBezTo>
                  <a:pt x="749" y="343"/>
                  <a:pt x="738" y="343"/>
                  <a:pt x="727" y="343"/>
                </a:cubicBezTo>
                <a:cubicBezTo>
                  <a:pt x="704" y="344"/>
                  <a:pt x="680" y="341"/>
                  <a:pt x="657" y="344"/>
                </a:cubicBezTo>
                <a:cubicBezTo>
                  <a:pt x="654" y="342"/>
                  <a:pt x="651" y="342"/>
                  <a:pt x="648" y="342"/>
                </a:cubicBezTo>
                <a:cubicBezTo>
                  <a:pt x="601" y="339"/>
                  <a:pt x="555" y="335"/>
                  <a:pt x="508" y="326"/>
                </a:cubicBezTo>
                <a:cubicBezTo>
                  <a:pt x="447" y="315"/>
                  <a:pt x="386" y="298"/>
                  <a:pt x="328" y="273"/>
                </a:cubicBezTo>
                <a:cubicBezTo>
                  <a:pt x="274" y="250"/>
                  <a:pt x="223" y="221"/>
                  <a:pt x="176" y="186"/>
                </a:cubicBezTo>
                <a:cubicBezTo>
                  <a:pt x="144" y="162"/>
                  <a:pt x="114" y="136"/>
                  <a:pt x="87" y="107"/>
                </a:cubicBezTo>
                <a:cubicBezTo>
                  <a:pt x="55" y="74"/>
                  <a:pt x="26" y="38"/>
                  <a:pt x="0" y="0"/>
                </a:cubicBezTo>
                <a:cubicBezTo>
                  <a:pt x="0" y="115"/>
                  <a:pt x="0" y="230"/>
                  <a:pt x="0" y="345"/>
                </a:cubicBezTo>
                <a:cubicBezTo>
                  <a:pt x="3" y="345"/>
                  <a:pt x="5" y="347"/>
                  <a:pt x="7" y="349"/>
                </a:cubicBezTo>
                <a:cubicBezTo>
                  <a:pt x="32" y="367"/>
                  <a:pt x="59" y="384"/>
                  <a:pt x="88" y="399"/>
                </a:cubicBezTo>
                <a:cubicBezTo>
                  <a:pt x="140" y="425"/>
                  <a:pt x="195" y="446"/>
                  <a:pt x="252" y="459"/>
                </a:cubicBezTo>
                <a:cubicBezTo>
                  <a:pt x="296" y="469"/>
                  <a:pt x="340" y="476"/>
                  <a:pt x="384" y="480"/>
                </a:cubicBezTo>
                <a:cubicBezTo>
                  <a:pt x="407" y="482"/>
                  <a:pt x="430" y="483"/>
                  <a:pt x="452" y="484"/>
                </a:cubicBezTo>
                <a:cubicBezTo>
                  <a:pt x="509" y="485"/>
                  <a:pt x="566" y="482"/>
                  <a:pt x="623" y="475"/>
                </a:cubicBezTo>
                <a:cubicBezTo>
                  <a:pt x="681" y="469"/>
                  <a:pt x="737" y="460"/>
                  <a:pt x="794" y="448"/>
                </a:cubicBezTo>
                <a:cubicBezTo>
                  <a:pt x="829" y="441"/>
                  <a:pt x="863" y="434"/>
                  <a:pt x="897" y="425"/>
                </a:cubicBezTo>
                <a:cubicBezTo>
                  <a:pt x="987" y="402"/>
                  <a:pt x="1077" y="377"/>
                  <a:pt x="1165" y="347"/>
                </a:cubicBezTo>
                <a:cubicBezTo>
                  <a:pt x="1183" y="341"/>
                  <a:pt x="1201" y="335"/>
                  <a:pt x="1219" y="329"/>
                </a:cubicBezTo>
                <a:cubicBezTo>
                  <a:pt x="1276" y="311"/>
                  <a:pt x="1332" y="290"/>
                  <a:pt x="1389" y="269"/>
                </a:cubicBezTo>
                <a:cubicBezTo>
                  <a:pt x="1470" y="240"/>
                  <a:pt x="1551" y="209"/>
                  <a:pt x="1631" y="177"/>
                </a:cubicBezTo>
                <a:cubicBezTo>
                  <a:pt x="1649" y="171"/>
                  <a:pt x="1667" y="164"/>
                  <a:pt x="1684" y="157"/>
                </a:cubicBezTo>
                <a:cubicBezTo>
                  <a:pt x="1693" y="154"/>
                  <a:pt x="1701" y="150"/>
                  <a:pt x="1710" y="147"/>
                </a:cubicBezTo>
                <a:cubicBezTo>
                  <a:pt x="1708" y="145"/>
                  <a:pt x="1706" y="147"/>
                  <a:pt x="1704" y="147"/>
                </a:cubicBezTo>
                <a:close/>
                <a:moveTo>
                  <a:pt x="19" y="257"/>
                </a:moveTo>
                <a:cubicBezTo>
                  <a:pt x="19" y="258"/>
                  <a:pt x="19" y="258"/>
                  <a:pt x="19" y="258"/>
                </a:cubicBezTo>
                <a:cubicBezTo>
                  <a:pt x="19" y="258"/>
                  <a:pt x="19" y="258"/>
                  <a:pt x="19" y="257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6" name="Freeform 11">
            <a:extLst>
              <a:ext uri="{FF2B5EF4-FFF2-40B4-BE49-F238E27FC236}">
                <a16:creationId xmlns:a16="http://schemas.microsoft.com/office/drawing/2014/main" id="{00AC1EA6-97A9-4488-B380-5E7CFA50A4D7}"/>
              </a:ext>
            </a:extLst>
          </p:cNvPr>
          <p:cNvSpPr>
            <a:spLocks/>
          </p:cNvSpPr>
          <p:nvPr/>
        </p:nvSpPr>
        <p:spPr bwMode="auto">
          <a:xfrm>
            <a:off x="4175126" y="2225675"/>
            <a:ext cx="1625600" cy="449263"/>
          </a:xfrm>
          <a:custGeom>
            <a:avLst/>
            <a:gdLst>
              <a:gd name="T0" fmla="*/ 535 w 674"/>
              <a:gd name="T1" fmla="*/ 17 h 185"/>
              <a:gd name="T2" fmla="*/ 674 w 674"/>
              <a:gd name="T3" fmla="*/ 117 h 185"/>
              <a:gd name="T4" fmla="*/ 599 w 674"/>
              <a:gd name="T5" fmla="*/ 96 h 185"/>
              <a:gd name="T6" fmla="*/ 389 w 674"/>
              <a:gd name="T7" fmla="*/ 119 h 185"/>
              <a:gd name="T8" fmla="*/ 208 w 674"/>
              <a:gd name="T9" fmla="*/ 179 h 185"/>
              <a:gd name="T10" fmla="*/ 47 w 674"/>
              <a:gd name="T11" fmla="*/ 163 h 185"/>
              <a:gd name="T12" fmla="*/ 0 w 674"/>
              <a:gd name="T13" fmla="*/ 145 h 185"/>
              <a:gd name="T14" fmla="*/ 47 w 674"/>
              <a:gd name="T15" fmla="*/ 145 h 185"/>
              <a:gd name="T16" fmla="*/ 71 w 674"/>
              <a:gd name="T17" fmla="*/ 144 h 185"/>
              <a:gd name="T18" fmla="*/ 88 w 674"/>
              <a:gd name="T19" fmla="*/ 141 h 185"/>
              <a:gd name="T20" fmla="*/ 213 w 674"/>
              <a:gd name="T21" fmla="*/ 108 h 185"/>
              <a:gd name="T22" fmla="*/ 377 w 674"/>
              <a:gd name="T23" fmla="*/ 26 h 185"/>
              <a:gd name="T24" fmla="*/ 535 w 674"/>
              <a:gd name="T25" fmla="*/ 17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74" h="185">
                <a:moveTo>
                  <a:pt x="535" y="17"/>
                </a:moveTo>
                <a:cubicBezTo>
                  <a:pt x="587" y="42"/>
                  <a:pt x="636" y="72"/>
                  <a:pt x="674" y="117"/>
                </a:cubicBezTo>
                <a:cubicBezTo>
                  <a:pt x="648" y="111"/>
                  <a:pt x="624" y="101"/>
                  <a:pt x="599" y="96"/>
                </a:cubicBezTo>
                <a:cubicBezTo>
                  <a:pt x="526" y="80"/>
                  <a:pt x="457" y="88"/>
                  <a:pt x="389" y="119"/>
                </a:cubicBezTo>
                <a:cubicBezTo>
                  <a:pt x="331" y="145"/>
                  <a:pt x="272" y="172"/>
                  <a:pt x="208" y="179"/>
                </a:cubicBezTo>
                <a:cubicBezTo>
                  <a:pt x="153" y="185"/>
                  <a:pt x="99" y="181"/>
                  <a:pt x="47" y="163"/>
                </a:cubicBezTo>
                <a:cubicBezTo>
                  <a:pt x="32" y="159"/>
                  <a:pt x="16" y="157"/>
                  <a:pt x="0" y="145"/>
                </a:cubicBezTo>
                <a:cubicBezTo>
                  <a:pt x="18" y="145"/>
                  <a:pt x="33" y="145"/>
                  <a:pt x="47" y="145"/>
                </a:cubicBezTo>
                <a:cubicBezTo>
                  <a:pt x="55" y="144"/>
                  <a:pt x="63" y="144"/>
                  <a:pt x="71" y="144"/>
                </a:cubicBezTo>
                <a:cubicBezTo>
                  <a:pt x="77" y="144"/>
                  <a:pt x="83" y="146"/>
                  <a:pt x="88" y="141"/>
                </a:cubicBezTo>
                <a:cubicBezTo>
                  <a:pt x="132" y="140"/>
                  <a:pt x="173" y="126"/>
                  <a:pt x="213" y="108"/>
                </a:cubicBezTo>
                <a:cubicBezTo>
                  <a:pt x="269" y="83"/>
                  <a:pt x="321" y="51"/>
                  <a:pt x="377" y="26"/>
                </a:cubicBezTo>
                <a:cubicBezTo>
                  <a:pt x="428" y="3"/>
                  <a:pt x="481" y="0"/>
                  <a:pt x="535" y="17"/>
                </a:cubicBezTo>
                <a:close/>
              </a:path>
            </a:pathLst>
          </a:custGeom>
          <a:solidFill>
            <a:srgbClr val="FEF4C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7" name="Freeform 12">
            <a:extLst>
              <a:ext uri="{FF2B5EF4-FFF2-40B4-BE49-F238E27FC236}">
                <a16:creationId xmlns:a16="http://schemas.microsoft.com/office/drawing/2014/main" id="{EA175674-2485-40C3-A5FC-E6502DEF2249}"/>
              </a:ext>
            </a:extLst>
          </p:cNvPr>
          <p:cNvSpPr>
            <a:spLocks/>
          </p:cNvSpPr>
          <p:nvPr/>
        </p:nvSpPr>
        <p:spPr bwMode="auto">
          <a:xfrm>
            <a:off x="3478213" y="2689225"/>
            <a:ext cx="2657475" cy="454025"/>
          </a:xfrm>
          <a:custGeom>
            <a:avLst/>
            <a:gdLst>
              <a:gd name="T0" fmla="*/ 769 w 1102"/>
              <a:gd name="T1" fmla="*/ 94 h 187"/>
              <a:gd name="T2" fmla="*/ 748 w 1102"/>
              <a:gd name="T3" fmla="*/ 97 h 187"/>
              <a:gd name="T4" fmla="*/ 728 w 1102"/>
              <a:gd name="T5" fmla="*/ 101 h 187"/>
              <a:gd name="T6" fmla="*/ 716 w 1102"/>
              <a:gd name="T7" fmla="*/ 103 h 187"/>
              <a:gd name="T8" fmla="*/ 691 w 1102"/>
              <a:gd name="T9" fmla="*/ 112 h 187"/>
              <a:gd name="T10" fmla="*/ 684 w 1102"/>
              <a:gd name="T11" fmla="*/ 113 h 187"/>
              <a:gd name="T12" fmla="*/ 616 w 1102"/>
              <a:gd name="T13" fmla="*/ 132 h 187"/>
              <a:gd name="T14" fmla="*/ 604 w 1102"/>
              <a:gd name="T15" fmla="*/ 135 h 187"/>
              <a:gd name="T16" fmla="*/ 560 w 1102"/>
              <a:gd name="T17" fmla="*/ 149 h 187"/>
              <a:gd name="T18" fmla="*/ 552 w 1102"/>
              <a:gd name="T19" fmla="*/ 151 h 187"/>
              <a:gd name="T20" fmla="*/ 492 w 1102"/>
              <a:gd name="T21" fmla="*/ 169 h 187"/>
              <a:gd name="T22" fmla="*/ 428 w 1102"/>
              <a:gd name="T23" fmla="*/ 182 h 187"/>
              <a:gd name="T24" fmla="*/ 369 w 1102"/>
              <a:gd name="T25" fmla="*/ 186 h 187"/>
              <a:gd name="T26" fmla="*/ 332 w 1102"/>
              <a:gd name="T27" fmla="*/ 187 h 187"/>
              <a:gd name="T28" fmla="*/ 244 w 1102"/>
              <a:gd name="T29" fmla="*/ 176 h 187"/>
              <a:gd name="T30" fmla="*/ 240 w 1102"/>
              <a:gd name="T31" fmla="*/ 176 h 187"/>
              <a:gd name="T32" fmla="*/ 238 w 1102"/>
              <a:gd name="T33" fmla="*/ 176 h 187"/>
              <a:gd name="T34" fmla="*/ 237 w 1102"/>
              <a:gd name="T35" fmla="*/ 176 h 187"/>
              <a:gd name="T36" fmla="*/ 189 w 1102"/>
              <a:gd name="T37" fmla="*/ 161 h 187"/>
              <a:gd name="T38" fmla="*/ 185 w 1102"/>
              <a:gd name="T39" fmla="*/ 160 h 187"/>
              <a:gd name="T40" fmla="*/ 153 w 1102"/>
              <a:gd name="T41" fmla="*/ 150 h 187"/>
              <a:gd name="T42" fmla="*/ 121 w 1102"/>
              <a:gd name="T43" fmla="*/ 133 h 187"/>
              <a:gd name="T44" fmla="*/ 66 w 1102"/>
              <a:gd name="T45" fmla="*/ 105 h 187"/>
              <a:gd name="T46" fmla="*/ 61 w 1102"/>
              <a:gd name="T47" fmla="*/ 101 h 187"/>
              <a:gd name="T48" fmla="*/ 29 w 1102"/>
              <a:gd name="T49" fmla="*/ 82 h 187"/>
              <a:gd name="T50" fmla="*/ 7 w 1102"/>
              <a:gd name="T51" fmla="*/ 59 h 187"/>
              <a:gd name="T52" fmla="*/ 0 w 1102"/>
              <a:gd name="T53" fmla="*/ 54 h 187"/>
              <a:gd name="T54" fmla="*/ 0 w 1102"/>
              <a:gd name="T55" fmla="*/ 54 h 187"/>
              <a:gd name="T56" fmla="*/ 17 w 1102"/>
              <a:gd name="T57" fmla="*/ 49 h 187"/>
              <a:gd name="T58" fmla="*/ 234 w 1102"/>
              <a:gd name="T59" fmla="*/ 106 h 187"/>
              <a:gd name="T60" fmla="*/ 514 w 1102"/>
              <a:gd name="T61" fmla="*/ 82 h 187"/>
              <a:gd name="T62" fmla="*/ 728 w 1102"/>
              <a:gd name="T63" fmla="*/ 18 h 187"/>
              <a:gd name="T64" fmla="*/ 969 w 1102"/>
              <a:gd name="T65" fmla="*/ 44 h 187"/>
              <a:gd name="T66" fmla="*/ 1032 w 1102"/>
              <a:gd name="T67" fmla="*/ 77 h 187"/>
              <a:gd name="T68" fmla="*/ 1102 w 1102"/>
              <a:gd name="T69" fmla="*/ 133 h 187"/>
              <a:gd name="T70" fmla="*/ 1030 w 1102"/>
              <a:gd name="T71" fmla="*/ 111 h 187"/>
              <a:gd name="T72" fmla="*/ 916 w 1102"/>
              <a:gd name="T73" fmla="*/ 86 h 187"/>
              <a:gd name="T74" fmla="*/ 896 w 1102"/>
              <a:gd name="T75" fmla="*/ 86 h 187"/>
              <a:gd name="T76" fmla="*/ 769 w 1102"/>
              <a:gd name="T77" fmla="*/ 94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102" h="187">
                <a:moveTo>
                  <a:pt x="769" y="94"/>
                </a:moveTo>
                <a:cubicBezTo>
                  <a:pt x="762" y="95"/>
                  <a:pt x="755" y="96"/>
                  <a:pt x="748" y="97"/>
                </a:cubicBezTo>
                <a:cubicBezTo>
                  <a:pt x="741" y="98"/>
                  <a:pt x="734" y="96"/>
                  <a:pt x="728" y="101"/>
                </a:cubicBezTo>
                <a:cubicBezTo>
                  <a:pt x="724" y="102"/>
                  <a:pt x="720" y="102"/>
                  <a:pt x="716" y="103"/>
                </a:cubicBezTo>
                <a:cubicBezTo>
                  <a:pt x="708" y="106"/>
                  <a:pt x="699" y="109"/>
                  <a:pt x="691" y="112"/>
                </a:cubicBezTo>
                <a:cubicBezTo>
                  <a:pt x="688" y="112"/>
                  <a:pt x="686" y="113"/>
                  <a:pt x="684" y="113"/>
                </a:cubicBezTo>
                <a:cubicBezTo>
                  <a:pt x="660" y="115"/>
                  <a:pt x="638" y="122"/>
                  <a:pt x="616" y="132"/>
                </a:cubicBezTo>
                <a:cubicBezTo>
                  <a:pt x="612" y="133"/>
                  <a:pt x="608" y="134"/>
                  <a:pt x="604" y="135"/>
                </a:cubicBezTo>
                <a:cubicBezTo>
                  <a:pt x="589" y="137"/>
                  <a:pt x="574" y="142"/>
                  <a:pt x="560" y="149"/>
                </a:cubicBezTo>
                <a:cubicBezTo>
                  <a:pt x="558" y="150"/>
                  <a:pt x="555" y="150"/>
                  <a:pt x="552" y="151"/>
                </a:cubicBezTo>
                <a:cubicBezTo>
                  <a:pt x="532" y="156"/>
                  <a:pt x="510" y="156"/>
                  <a:pt x="492" y="169"/>
                </a:cubicBezTo>
                <a:cubicBezTo>
                  <a:pt x="469" y="166"/>
                  <a:pt x="450" y="178"/>
                  <a:pt x="428" y="182"/>
                </a:cubicBezTo>
                <a:cubicBezTo>
                  <a:pt x="408" y="178"/>
                  <a:pt x="388" y="184"/>
                  <a:pt x="369" y="186"/>
                </a:cubicBezTo>
                <a:cubicBezTo>
                  <a:pt x="357" y="186"/>
                  <a:pt x="345" y="186"/>
                  <a:pt x="332" y="187"/>
                </a:cubicBezTo>
                <a:cubicBezTo>
                  <a:pt x="303" y="183"/>
                  <a:pt x="274" y="180"/>
                  <a:pt x="244" y="176"/>
                </a:cubicBezTo>
                <a:cubicBezTo>
                  <a:pt x="243" y="176"/>
                  <a:pt x="241" y="176"/>
                  <a:pt x="240" y="176"/>
                </a:cubicBezTo>
                <a:cubicBezTo>
                  <a:pt x="240" y="176"/>
                  <a:pt x="238" y="176"/>
                  <a:pt x="238" y="176"/>
                </a:cubicBezTo>
                <a:cubicBezTo>
                  <a:pt x="238" y="176"/>
                  <a:pt x="237" y="176"/>
                  <a:pt x="237" y="176"/>
                </a:cubicBezTo>
                <a:cubicBezTo>
                  <a:pt x="223" y="165"/>
                  <a:pt x="205" y="165"/>
                  <a:pt x="189" y="161"/>
                </a:cubicBezTo>
                <a:cubicBezTo>
                  <a:pt x="188" y="160"/>
                  <a:pt x="186" y="160"/>
                  <a:pt x="185" y="160"/>
                </a:cubicBezTo>
                <a:cubicBezTo>
                  <a:pt x="176" y="151"/>
                  <a:pt x="165" y="148"/>
                  <a:pt x="153" y="150"/>
                </a:cubicBezTo>
                <a:cubicBezTo>
                  <a:pt x="143" y="142"/>
                  <a:pt x="132" y="137"/>
                  <a:pt x="121" y="133"/>
                </a:cubicBezTo>
                <a:cubicBezTo>
                  <a:pt x="104" y="121"/>
                  <a:pt x="87" y="109"/>
                  <a:pt x="66" y="105"/>
                </a:cubicBezTo>
                <a:cubicBezTo>
                  <a:pt x="64" y="104"/>
                  <a:pt x="63" y="102"/>
                  <a:pt x="61" y="101"/>
                </a:cubicBezTo>
                <a:cubicBezTo>
                  <a:pt x="54" y="89"/>
                  <a:pt x="43" y="82"/>
                  <a:pt x="29" y="82"/>
                </a:cubicBezTo>
                <a:cubicBezTo>
                  <a:pt x="22" y="74"/>
                  <a:pt x="14" y="66"/>
                  <a:pt x="7" y="59"/>
                </a:cubicBezTo>
                <a:cubicBezTo>
                  <a:pt x="7" y="55"/>
                  <a:pt x="4" y="54"/>
                  <a:pt x="0" y="54"/>
                </a:cubicBezTo>
                <a:cubicBezTo>
                  <a:pt x="0" y="54"/>
                  <a:pt x="0" y="54"/>
                  <a:pt x="0" y="54"/>
                </a:cubicBezTo>
                <a:cubicBezTo>
                  <a:pt x="1" y="35"/>
                  <a:pt x="13" y="54"/>
                  <a:pt x="17" y="49"/>
                </a:cubicBezTo>
                <a:cubicBezTo>
                  <a:pt x="88" y="75"/>
                  <a:pt x="159" y="97"/>
                  <a:pt x="234" y="106"/>
                </a:cubicBezTo>
                <a:cubicBezTo>
                  <a:pt x="329" y="118"/>
                  <a:pt x="422" y="108"/>
                  <a:pt x="514" y="82"/>
                </a:cubicBezTo>
                <a:cubicBezTo>
                  <a:pt x="586" y="62"/>
                  <a:pt x="655" y="33"/>
                  <a:pt x="728" y="18"/>
                </a:cubicBezTo>
                <a:cubicBezTo>
                  <a:pt x="811" y="0"/>
                  <a:pt x="892" y="7"/>
                  <a:pt x="969" y="44"/>
                </a:cubicBezTo>
                <a:cubicBezTo>
                  <a:pt x="990" y="54"/>
                  <a:pt x="1011" y="66"/>
                  <a:pt x="1032" y="77"/>
                </a:cubicBezTo>
                <a:cubicBezTo>
                  <a:pt x="1057" y="94"/>
                  <a:pt x="1082" y="109"/>
                  <a:pt x="1102" y="133"/>
                </a:cubicBezTo>
                <a:cubicBezTo>
                  <a:pt x="1078" y="126"/>
                  <a:pt x="1053" y="120"/>
                  <a:pt x="1030" y="111"/>
                </a:cubicBezTo>
                <a:cubicBezTo>
                  <a:pt x="993" y="95"/>
                  <a:pt x="955" y="88"/>
                  <a:pt x="916" y="86"/>
                </a:cubicBezTo>
                <a:cubicBezTo>
                  <a:pt x="909" y="86"/>
                  <a:pt x="903" y="86"/>
                  <a:pt x="896" y="86"/>
                </a:cubicBezTo>
                <a:cubicBezTo>
                  <a:pt x="853" y="79"/>
                  <a:pt x="811" y="84"/>
                  <a:pt x="769" y="94"/>
                </a:cubicBezTo>
                <a:close/>
              </a:path>
            </a:pathLst>
          </a:custGeom>
          <a:solidFill>
            <a:srgbClr val="FFD1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8" name="Freeform 13">
            <a:extLst>
              <a:ext uri="{FF2B5EF4-FFF2-40B4-BE49-F238E27FC236}">
                <a16:creationId xmlns:a16="http://schemas.microsoft.com/office/drawing/2014/main" id="{648A457B-FB00-4918-ACD7-7B331F4084EA}"/>
              </a:ext>
            </a:extLst>
          </p:cNvPr>
          <p:cNvSpPr>
            <a:spLocks/>
          </p:cNvSpPr>
          <p:nvPr/>
        </p:nvSpPr>
        <p:spPr bwMode="auto">
          <a:xfrm>
            <a:off x="2625726" y="2459038"/>
            <a:ext cx="2576513" cy="417513"/>
          </a:xfrm>
          <a:custGeom>
            <a:avLst/>
            <a:gdLst>
              <a:gd name="T0" fmla="*/ 55 w 1069"/>
              <a:gd name="T1" fmla="*/ 125 h 172"/>
              <a:gd name="T2" fmla="*/ 15 w 1069"/>
              <a:gd name="T3" fmla="*/ 138 h 172"/>
              <a:gd name="T4" fmla="*/ 0 w 1069"/>
              <a:gd name="T5" fmla="*/ 133 h 172"/>
              <a:gd name="T6" fmla="*/ 30 w 1069"/>
              <a:gd name="T7" fmla="*/ 107 h 172"/>
              <a:gd name="T8" fmla="*/ 171 w 1069"/>
              <a:gd name="T9" fmla="*/ 16 h 172"/>
              <a:gd name="T10" fmla="*/ 246 w 1069"/>
              <a:gd name="T11" fmla="*/ 7 h 172"/>
              <a:gd name="T12" fmla="*/ 275 w 1069"/>
              <a:gd name="T13" fmla="*/ 4 h 172"/>
              <a:gd name="T14" fmla="*/ 283 w 1069"/>
              <a:gd name="T15" fmla="*/ 4 h 172"/>
              <a:gd name="T16" fmla="*/ 465 w 1069"/>
              <a:gd name="T17" fmla="*/ 58 h 172"/>
              <a:gd name="T18" fmla="*/ 587 w 1069"/>
              <a:gd name="T19" fmla="*/ 96 h 172"/>
              <a:gd name="T20" fmla="*/ 707 w 1069"/>
              <a:gd name="T21" fmla="*/ 115 h 172"/>
              <a:gd name="T22" fmla="*/ 872 w 1069"/>
              <a:gd name="T23" fmla="*/ 110 h 172"/>
              <a:gd name="T24" fmla="*/ 1051 w 1069"/>
              <a:gd name="T25" fmla="*/ 65 h 172"/>
              <a:gd name="T26" fmla="*/ 1069 w 1069"/>
              <a:gd name="T27" fmla="*/ 62 h 172"/>
              <a:gd name="T28" fmla="*/ 1018 w 1069"/>
              <a:gd name="T29" fmla="*/ 88 h 172"/>
              <a:gd name="T30" fmla="*/ 676 w 1069"/>
              <a:gd name="T31" fmla="*/ 170 h 172"/>
              <a:gd name="T32" fmla="*/ 499 w 1069"/>
              <a:gd name="T33" fmla="*/ 140 h 172"/>
              <a:gd name="T34" fmla="*/ 298 w 1069"/>
              <a:gd name="T35" fmla="*/ 78 h 172"/>
              <a:gd name="T36" fmla="*/ 104 w 1069"/>
              <a:gd name="T37" fmla="*/ 99 h 172"/>
              <a:gd name="T38" fmla="*/ 55 w 1069"/>
              <a:gd name="T39" fmla="*/ 125 h 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069" h="172">
                <a:moveTo>
                  <a:pt x="55" y="125"/>
                </a:moveTo>
                <a:cubicBezTo>
                  <a:pt x="38" y="120"/>
                  <a:pt x="29" y="135"/>
                  <a:pt x="15" y="138"/>
                </a:cubicBezTo>
                <a:cubicBezTo>
                  <a:pt x="8" y="139"/>
                  <a:pt x="1" y="146"/>
                  <a:pt x="0" y="133"/>
                </a:cubicBezTo>
                <a:cubicBezTo>
                  <a:pt x="14" y="129"/>
                  <a:pt x="20" y="115"/>
                  <a:pt x="30" y="107"/>
                </a:cubicBezTo>
                <a:cubicBezTo>
                  <a:pt x="71" y="67"/>
                  <a:pt x="119" y="37"/>
                  <a:pt x="171" y="16"/>
                </a:cubicBezTo>
                <a:cubicBezTo>
                  <a:pt x="193" y="7"/>
                  <a:pt x="219" y="0"/>
                  <a:pt x="246" y="7"/>
                </a:cubicBezTo>
                <a:cubicBezTo>
                  <a:pt x="255" y="10"/>
                  <a:pt x="265" y="5"/>
                  <a:pt x="275" y="4"/>
                </a:cubicBezTo>
                <a:cubicBezTo>
                  <a:pt x="277" y="4"/>
                  <a:pt x="280" y="4"/>
                  <a:pt x="283" y="4"/>
                </a:cubicBezTo>
                <a:cubicBezTo>
                  <a:pt x="345" y="18"/>
                  <a:pt x="406" y="34"/>
                  <a:pt x="465" y="58"/>
                </a:cubicBezTo>
                <a:cubicBezTo>
                  <a:pt x="504" y="74"/>
                  <a:pt x="546" y="86"/>
                  <a:pt x="587" y="96"/>
                </a:cubicBezTo>
                <a:cubicBezTo>
                  <a:pt x="626" y="107"/>
                  <a:pt x="666" y="111"/>
                  <a:pt x="707" y="115"/>
                </a:cubicBezTo>
                <a:cubicBezTo>
                  <a:pt x="763" y="121"/>
                  <a:pt x="818" y="118"/>
                  <a:pt x="872" y="110"/>
                </a:cubicBezTo>
                <a:cubicBezTo>
                  <a:pt x="933" y="102"/>
                  <a:pt x="993" y="87"/>
                  <a:pt x="1051" y="65"/>
                </a:cubicBezTo>
                <a:cubicBezTo>
                  <a:pt x="1057" y="63"/>
                  <a:pt x="1063" y="62"/>
                  <a:pt x="1069" y="62"/>
                </a:cubicBezTo>
                <a:cubicBezTo>
                  <a:pt x="1054" y="74"/>
                  <a:pt x="1036" y="80"/>
                  <a:pt x="1018" y="88"/>
                </a:cubicBezTo>
                <a:cubicBezTo>
                  <a:pt x="909" y="136"/>
                  <a:pt x="797" y="172"/>
                  <a:pt x="676" y="170"/>
                </a:cubicBezTo>
                <a:cubicBezTo>
                  <a:pt x="615" y="170"/>
                  <a:pt x="557" y="158"/>
                  <a:pt x="499" y="140"/>
                </a:cubicBezTo>
                <a:cubicBezTo>
                  <a:pt x="432" y="120"/>
                  <a:pt x="368" y="90"/>
                  <a:pt x="298" y="78"/>
                </a:cubicBezTo>
                <a:cubicBezTo>
                  <a:pt x="231" y="67"/>
                  <a:pt x="167" y="75"/>
                  <a:pt x="104" y="99"/>
                </a:cubicBezTo>
                <a:cubicBezTo>
                  <a:pt x="87" y="105"/>
                  <a:pt x="74" y="122"/>
                  <a:pt x="55" y="125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38656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263;p42"/>
          <p:cNvSpPr txBox="1">
            <a:spLocks/>
          </p:cNvSpPr>
          <p:nvPr/>
        </p:nvSpPr>
        <p:spPr>
          <a:xfrm>
            <a:off x="2537850" y="281610"/>
            <a:ext cx="4068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3600" b="1" i="0" u="none" strike="noStrike" cap="none">
                <a:solidFill>
                  <a:srgbClr val="27348B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s-PE" sz="4400" b="0" dirty="0">
                <a:solidFill>
                  <a:srgbClr val="984807"/>
                </a:solidFill>
                <a:latin typeface="+mj-lt"/>
                <a:cs typeface="Mukta" panose="020B0604020202020204" charset="0"/>
              </a:rPr>
              <a:t>FUENTE</a:t>
            </a:r>
          </a:p>
        </p:txBody>
      </p:sp>
      <p:sp>
        <p:nvSpPr>
          <p:cNvPr id="12" name="Google Shape;270;p42"/>
          <p:cNvSpPr txBox="1"/>
          <p:nvPr/>
        </p:nvSpPr>
        <p:spPr>
          <a:xfrm>
            <a:off x="877424" y="1493268"/>
            <a:ext cx="4157664" cy="424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PE" sz="1600" dirty="0">
                <a:solidFill>
                  <a:srgbClr val="984807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  <a:sym typeface="Rubik"/>
              </a:rPr>
              <a:t>ELABORADO POR  </a:t>
            </a:r>
            <a:r>
              <a:rPr lang="es-PE" sz="1600" dirty="0">
                <a:solidFill>
                  <a:srgbClr val="984807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  <a:sym typeface="Montserrat"/>
              </a:rPr>
              <a:t>: </a:t>
            </a:r>
            <a:r>
              <a:rPr lang="es-PE" sz="1600" dirty="0" smtClean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  <a:sym typeface="Montserrat"/>
              </a:rPr>
              <a:t/>
            </a:r>
            <a:br>
              <a:rPr lang="es-PE" sz="1600" dirty="0" smtClean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  <a:sym typeface="Montserrat"/>
              </a:rPr>
            </a:br>
            <a:r>
              <a:rPr lang="es-PE" sz="1600" dirty="0" smtClean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  <a:sym typeface="Montserrat"/>
              </a:rPr>
              <a:t>plantillaspowerpoint.org</a:t>
            </a:r>
            <a:endParaRPr lang="es-PE" sz="1600" dirty="0">
              <a:solidFill>
                <a:schemeClr val="bg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  <a:sym typeface="Montserrat"/>
            </a:endParaRPr>
          </a:p>
          <a:p>
            <a:pPr lvl="0"/>
            <a:endParaRPr sz="1600" b="1" dirty="0">
              <a:solidFill>
                <a:srgbClr val="02FFB3"/>
              </a:solidFill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  <a:sym typeface="Rubik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ADD76EE0-86EE-4091-9946-7B9B8D3CFA51}"/>
              </a:ext>
            </a:extLst>
          </p:cNvPr>
          <p:cNvGrpSpPr/>
          <p:nvPr/>
        </p:nvGrpSpPr>
        <p:grpSpPr>
          <a:xfrm>
            <a:off x="877424" y="2247651"/>
            <a:ext cx="2989182" cy="1594553"/>
            <a:chOff x="877424" y="2601843"/>
            <a:chExt cx="2989182" cy="1594553"/>
          </a:xfrm>
        </p:grpSpPr>
        <p:sp>
          <p:nvSpPr>
            <p:cNvPr id="14" name="Google Shape;272;p42"/>
            <p:cNvSpPr txBox="1"/>
            <p:nvPr/>
          </p:nvSpPr>
          <p:spPr>
            <a:xfrm>
              <a:off x="877424" y="2601843"/>
              <a:ext cx="2117100" cy="30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/>
              <a:r>
                <a:rPr lang="es-PE" sz="1600" dirty="0">
                  <a:solidFill>
                    <a:srgbClr val="984807"/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 panose="020B0604020202020204" pitchFamily="34" charset="0"/>
                  <a:sym typeface="Rubik"/>
                </a:rPr>
                <a:t>IMAGES</a:t>
              </a:r>
              <a:r>
                <a:rPr lang="en" sz="1600" dirty="0">
                  <a:solidFill>
                    <a:srgbClr val="984807"/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 panose="020B0604020202020204" pitchFamily="34" charset="0"/>
                  <a:sym typeface="Rubik"/>
                </a:rPr>
                <a:t> :</a:t>
              </a:r>
              <a:endParaRPr sz="1600" dirty="0">
                <a:solidFill>
                  <a:srgbClr val="984807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  <a:sym typeface="Rubik"/>
              </a:endParaRPr>
            </a:p>
          </p:txBody>
        </p:sp>
        <p:sp>
          <p:nvSpPr>
            <p:cNvPr id="15" name="Google Shape;273;p42"/>
            <p:cNvSpPr txBox="1"/>
            <p:nvPr/>
          </p:nvSpPr>
          <p:spPr>
            <a:xfrm>
              <a:off x="877424" y="2910468"/>
              <a:ext cx="2989182" cy="1285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285722" indent="-285722">
                <a:buFont typeface="Arial" panose="020B0604020202020204" pitchFamily="34" charset="0"/>
                <a:buChar char="•"/>
              </a:pPr>
              <a:r>
                <a:rPr lang="es-PE" sz="1500" dirty="0">
                  <a:solidFill>
                    <a:schemeClr val="bg1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 panose="020B0604020202020204" pitchFamily="34" charset="0"/>
                  <a:sym typeface="Montserrat"/>
                </a:rPr>
                <a:t>unsplash.com</a:t>
              </a:r>
            </a:p>
          </p:txBody>
        </p:sp>
      </p:grpSp>
      <p:sp>
        <p:nvSpPr>
          <p:cNvPr id="16" name="Google Shape;274;p42"/>
          <p:cNvSpPr txBox="1"/>
          <p:nvPr/>
        </p:nvSpPr>
        <p:spPr>
          <a:xfrm>
            <a:off x="877424" y="3467042"/>
            <a:ext cx="21171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1600" dirty="0">
                <a:solidFill>
                  <a:srgbClr val="984807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  <a:sym typeface="Rubik"/>
              </a:rPr>
              <a:t>FONTS :</a:t>
            </a:r>
            <a:endParaRPr sz="1600" dirty="0">
              <a:solidFill>
                <a:srgbClr val="984807"/>
              </a:solidFill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  <a:sym typeface="Rubik"/>
            </a:endParaRPr>
          </a:p>
        </p:txBody>
      </p:sp>
      <p:sp>
        <p:nvSpPr>
          <p:cNvPr id="17" name="Google Shape;275;p42"/>
          <p:cNvSpPr txBox="1"/>
          <p:nvPr/>
        </p:nvSpPr>
        <p:spPr>
          <a:xfrm>
            <a:off x="877424" y="3775667"/>
            <a:ext cx="2645376" cy="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22" indent="-285722">
              <a:buFont typeface="Arial" panose="020B0604020202020204" pitchFamily="34" charset="0"/>
              <a:buChar char="•"/>
            </a:pPr>
            <a:r>
              <a:rPr lang="es-PE" sz="15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  <a:sym typeface="Montserrat"/>
              </a:rPr>
              <a:t>Arial (Títulos)</a:t>
            </a:r>
          </a:p>
          <a:p>
            <a:pPr marL="285722" indent="-285722">
              <a:buFont typeface="Arial" panose="020B0604020202020204" pitchFamily="34" charset="0"/>
              <a:buChar char="•"/>
            </a:pPr>
            <a:r>
              <a:rPr lang="es-PE" sz="15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  <a:sym typeface="Montserrat"/>
              </a:rPr>
              <a:t>Arial (Cuerpo)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AB27FA8E-5566-A328-5071-2E320A289C86}"/>
              </a:ext>
            </a:extLst>
          </p:cNvPr>
          <p:cNvGrpSpPr/>
          <p:nvPr/>
        </p:nvGrpSpPr>
        <p:grpSpPr>
          <a:xfrm>
            <a:off x="2911475" y="2728913"/>
            <a:ext cx="5145088" cy="1482725"/>
            <a:chOff x="2911475" y="2728913"/>
            <a:chExt cx="5145088" cy="1482725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02FC4B86-D933-45A5-8243-AC0A86AE5C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9763" y="3208338"/>
              <a:ext cx="3606800" cy="576263"/>
            </a:xfrm>
            <a:custGeom>
              <a:avLst/>
              <a:gdLst>
                <a:gd name="T0" fmla="*/ 1177 w 1179"/>
                <a:gd name="T1" fmla="*/ 89 h 187"/>
                <a:gd name="T2" fmla="*/ 1106 w 1179"/>
                <a:gd name="T3" fmla="*/ 80 h 187"/>
                <a:gd name="T4" fmla="*/ 941 w 1179"/>
                <a:gd name="T5" fmla="*/ 66 h 187"/>
                <a:gd name="T6" fmla="*/ 709 w 1179"/>
                <a:gd name="T7" fmla="*/ 119 h 187"/>
                <a:gd name="T8" fmla="*/ 536 w 1179"/>
                <a:gd name="T9" fmla="*/ 172 h 187"/>
                <a:gd name="T10" fmla="*/ 316 w 1179"/>
                <a:gd name="T11" fmla="*/ 163 h 187"/>
                <a:gd name="T12" fmla="*/ 107 w 1179"/>
                <a:gd name="T13" fmla="*/ 120 h 187"/>
                <a:gd name="T14" fmla="*/ 0 w 1179"/>
                <a:gd name="T15" fmla="*/ 112 h 187"/>
                <a:gd name="T16" fmla="*/ 221 w 1179"/>
                <a:gd name="T17" fmla="*/ 124 h 187"/>
                <a:gd name="T18" fmla="*/ 645 w 1179"/>
                <a:gd name="T19" fmla="*/ 66 h 187"/>
                <a:gd name="T20" fmla="*/ 895 w 1179"/>
                <a:gd name="T21" fmla="*/ 12 h 187"/>
                <a:gd name="T22" fmla="*/ 1087 w 1179"/>
                <a:gd name="T23" fmla="*/ 54 h 187"/>
                <a:gd name="T24" fmla="*/ 1164 w 1179"/>
                <a:gd name="T25" fmla="*/ 75 h 187"/>
                <a:gd name="T26" fmla="*/ 1179 w 1179"/>
                <a:gd name="T27" fmla="*/ 82 h 187"/>
                <a:gd name="T28" fmla="*/ 1177 w 1179"/>
                <a:gd name="T29" fmla="*/ 89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9" h="187">
                  <a:moveTo>
                    <a:pt x="1177" y="89"/>
                  </a:moveTo>
                  <a:cubicBezTo>
                    <a:pt x="1153" y="86"/>
                    <a:pt x="1130" y="82"/>
                    <a:pt x="1106" y="80"/>
                  </a:cubicBezTo>
                  <a:cubicBezTo>
                    <a:pt x="1051" y="74"/>
                    <a:pt x="996" y="66"/>
                    <a:pt x="941" y="66"/>
                  </a:cubicBezTo>
                  <a:cubicBezTo>
                    <a:pt x="860" y="65"/>
                    <a:pt x="784" y="91"/>
                    <a:pt x="709" y="119"/>
                  </a:cubicBezTo>
                  <a:cubicBezTo>
                    <a:pt x="652" y="139"/>
                    <a:pt x="595" y="160"/>
                    <a:pt x="536" y="172"/>
                  </a:cubicBezTo>
                  <a:cubicBezTo>
                    <a:pt x="463" y="187"/>
                    <a:pt x="389" y="178"/>
                    <a:pt x="316" y="163"/>
                  </a:cubicBezTo>
                  <a:cubicBezTo>
                    <a:pt x="246" y="150"/>
                    <a:pt x="177" y="133"/>
                    <a:pt x="107" y="120"/>
                  </a:cubicBezTo>
                  <a:cubicBezTo>
                    <a:pt x="71" y="114"/>
                    <a:pt x="34" y="114"/>
                    <a:pt x="0" y="112"/>
                  </a:cubicBezTo>
                  <a:cubicBezTo>
                    <a:pt x="73" y="103"/>
                    <a:pt x="147" y="107"/>
                    <a:pt x="221" y="124"/>
                  </a:cubicBezTo>
                  <a:cubicBezTo>
                    <a:pt x="370" y="157"/>
                    <a:pt x="510" y="137"/>
                    <a:pt x="645" y="66"/>
                  </a:cubicBezTo>
                  <a:cubicBezTo>
                    <a:pt x="722" y="25"/>
                    <a:pt x="806" y="0"/>
                    <a:pt x="895" y="12"/>
                  </a:cubicBezTo>
                  <a:cubicBezTo>
                    <a:pt x="960" y="21"/>
                    <a:pt x="1023" y="39"/>
                    <a:pt x="1087" y="54"/>
                  </a:cubicBezTo>
                  <a:cubicBezTo>
                    <a:pt x="1113" y="60"/>
                    <a:pt x="1138" y="68"/>
                    <a:pt x="1164" y="75"/>
                  </a:cubicBezTo>
                  <a:cubicBezTo>
                    <a:pt x="1169" y="77"/>
                    <a:pt x="1174" y="80"/>
                    <a:pt x="1179" y="82"/>
                  </a:cubicBezTo>
                  <a:cubicBezTo>
                    <a:pt x="1178" y="84"/>
                    <a:pt x="1178" y="87"/>
                    <a:pt x="1177" y="89"/>
                  </a:cubicBezTo>
                  <a:close/>
                </a:path>
              </a:pathLst>
            </a:custGeom>
            <a:solidFill>
              <a:srgbClr val="FFD1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D46755CA-FEC4-4CE3-992A-DCBABC1327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1050" y="3162301"/>
              <a:ext cx="2894013" cy="781050"/>
            </a:xfrm>
            <a:custGeom>
              <a:avLst/>
              <a:gdLst>
                <a:gd name="T0" fmla="*/ 946 w 946"/>
                <a:gd name="T1" fmla="*/ 97 h 254"/>
                <a:gd name="T2" fmla="*/ 823 w 946"/>
                <a:gd name="T3" fmla="*/ 128 h 254"/>
                <a:gd name="T4" fmla="*/ 614 w 946"/>
                <a:gd name="T5" fmla="*/ 112 h 254"/>
                <a:gd name="T6" fmla="*/ 221 w 946"/>
                <a:gd name="T7" fmla="*/ 156 h 254"/>
                <a:gd name="T8" fmla="*/ 106 w 946"/>
                <a:gd name="T9" fmla="*/ 215 h 254"/>
                <a:gd name="T10" fmla="*/ 0 w 946"/>
                <a:gd name="T11" fmla="*/ 254 h 254"/>
                <a:gd name="T12" fmla="*/ 194 w 946"/>
                <a:gd name="T13" fmla="*/ 119 h 254"/>
                <a:gd name="T14" fmla="*/ 343 w 946"/>
                <a:gd name="T15" fmla="*/ 27 h 254"/>
                <a:gd name="T16" fmla="*/ 565 w 946"/>
                <a:gd name="T17" fmla="*/ 39 h 254"/>
                <a:gd name="T18" fmla="*/ 732 w 946"/>
                <a:gd name="T19" fmla="*/ 98 h 254"/>
                <a:gd name="T20" fmla="*/ 929 w 946"/>
                <a:gd name="T21" fmla="*/ 93 h 254"/>
                <a:gd name="T22" fmla="*/ 944 w 946"/>
                <a:gd name="T23" fmla="*/ 90 h 254"/>
                <a:gd name="T24" fmla="*/ 946 w 946"/>
                <a:gd name="T25" fmla="*/ 97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46" h="254">
                  <a:moveTo>
                    <a:pt x="946" y="97"/>
                  </a:moveTo>
                  <a:cubicBezTo>
                    <a:pt x="905" y="107"/>
                    <a:pt x="864" y="120"/>
                    <a:pt x="823" y="128"/>
                  </a:cubicBezTo>
                  <a:cubicBezTo>
                    <a:pt x="752" y="142"/>
                    <a:pt x="682" y="130"/>
                    <a:pt x="614" y="112"/>
                  </a:cubicBezTo>
                  <a:cubicBezTo>
                    <a:pt x="477" y="76"/>
                    <a:pt x="346" y="88"/>
                    <a:pt x="221" y="156"/>
                  </a:cubicBezTo>
                  <a:cubicBezTo>
                    <a:pt x="183" y="176"/>
                    <a:pt x="145" y="197"/>
                    <a:pt x="106" y="215"/>
                  </a:cubicBezTo>
                  <a:cubicBezTo>
                    <a:pt x="72" y="230"/>
                    <a:pt x="36" y="243"/>
                    <a:pt x="0" y="254"/>
                  </a:cubicBezTo>
                  <a:cubicBezTo>
                    <a:pt x="76" y="224"/>
                    <a:pt x="133" y="169"/>
                    <a:pt x="194" y="119"/>
                  </a:cubicBezTo>
                  <a:cubicBezTo>
                    <a:pt x="240" y="81"/>
                    <a:pt x="287" y="47"/>
                    <a:pt x="343" y="27"/>
                  </a:cubicBezTo>
                  <a:cubicBezTo>
                    <a:pt x="418" y="0"/>
                    <a:pt x="492" y="11"/>
                    <a:pt x="565" y="39"/>
                  </a:cubicBezTo>
                  <a:cubicBezTo>
                    <a:pt x="620" y="59"/>
                    <a:pt x="675" y="82"/>
                    <a:pt x="732" y="98"/>
                  </a:cubicBezTo>
                  <a:cubicBezTo>
                    <a:pt x="797" y="118"/>
                    <a:pt x="864" y="112"/>
                    <a:pt x="929" y="93"/>
                  </a:cubicBezTo>
                  <a:cubicBezTo>
                    <a:pt x="934" y="92"/>
                    <a:pt x="939" y="91"/>
                    <a:pt x="944" y="90"/>
                  </a:cubicBezTo>
                  <a:cubicBezTo>
                    <a:pt x="944" y="92"/>
                    <a:pt x="945" y="94"/>
                    <a:pt x="946" y="97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C2DC9298-83EC-4926-B65B-5F680E38F62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4975" y="2951163"/>
              <a:ext cx="3032125" cy="506413"/>
            </a:xfrm>
            <a:custGeom>
              <a:avLst/>
              <a:gdLst>
                <a:gd name="T0" fmla="*/ 991 w 991"/>
                <a:gd name="T1" fmla="*/ 37 h 165"/>
                <a:gd name="T2" fmla="*/ 703 w 991"/>
                <a:gd name="T3" fmla="*/ 113 h 165"/>
                <a:gd name="T4" fmla="*/ 533 w 991"/>
                <a:gd name="T5" fmla="*/ 162 h 165"/>
                <a:gd name="T6" fmla="*/ 325 w 991"/>
                <a:gd name="T7" fmla="*/ 114 h 165"/>
                <a:gd name="T8" fmla="*/ 98 w 991"/>
                <a:gd name="T9" fmla="*/ 63 h 165"/>
                <a:gd name="T10" fmla="*/ 0 w 991"/>
                <a:gd name="T11" fmla="*/ 83 h 165"/>
                <a:gd name="T12" fmla="*/ 62 w 991"/>
                <a:gd name="T13" fmla="*/ 47 h 165"/>
                <a:gd name="T14" fmla="*/ 330 w 991"/>
                <a:gd name="T15" fmla="*/ 45 h 165"/>
                <a:gd name="T16" fmla="*/ 484 w 991"/>
                <a:gd name="T17" fmla="*/ 94 h 165"/>
                <a:gd name="T18" fmla="*/ 725 w 991"/>
                <a:gd name="T19" fmla="*/ 76 h 165"/>
                <a:gd name="T20" fmla="*/ 882 w 991"/>
                <a:gd name="T21" fmla="*/ 39 h 165"/>
                <a:gd name="T22" fmla="*/ 991 w 991"/>
                <a:gd name="T23" fmla="*/ 3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91" h="165">
                  <a:moveTo>
                    <a:pt x="991" y="37"/>
                  </a:moveTo>
                  <a:cubicBezTo>
                    <a:pt x="893" y="28"/>
                    <a:pt x="799" y="72"/>
                    <a:pt x="703" y="113"/>
                  </a:cubicBezTo>
                  <a:cubicBezTo>
                    <a:pt x="648" y="136"/>
                    <a:pt x="594" y="159"/>
                    <a:pt x="533" y="162"/>
                  </a:cubicBezTo>
                  <a:cubicBezTo>
                    <a:pt x="459" y="165"/>
                    <a:pt x="391" y="146"/>
                    <a:pt x="325" y="114"/>
                  </a:cubicBezTo>
                  <a:cubicBezTo>
                    <a:pt x="253" y="80"/>
                    <a:pt x="179" y="56"/>
                    <a:pt x="98" y="63"/>
                  </a:cubicBezTo>
                  <a:cubicBezTo>
                    <a:pt x="67" y="65"/>
                    <a:pt x="35" y="75"/>
                    <a:pt x="0" y="83"/>
                  </a:cubicBezTo>
                  <a:cubicBezTo>
                    <a:pt x="22" y="70"/>
                    <a:pt x="42" y="58"/>
                    <a:pt x="62" y="47"/>
                  </a:cubicBezTo>
                  <a:cubicBezTo>
                    <a:pt x="151" y="0"/>
                    <a:pt x="240" y="8"/>
                    <a:pt x="330" y="45"/>
                  </a:cubicBezTo>
                  <a:cubicBezTo>
                    <a:pt x="380" y="66"/>
                    <a:pt x="431" y="84"/>
                    <a:pt x="484" y="94"/>
                  </a:cubicBezTo>
                  <a:cubicBezTo>
                    <a:pt x="565" y="109"/>
                    <a:pt x="646" y="96"/>
                    <a:pt x="725" y="76"/>
                  </a:cubicBezTo>
                  <a:cubicBezTo>
                    <a:pt x="777" y="63"/>
                    <a:pt x="829" y="47"/>
                    <a:pt x="882" y="39"/>
                  </a:cubicBezTo>
                  <a:cubicBezTo>
                    <a:pt x="921" y="33"/>
                    <a:pt x="961" y="37"/>
                    <a:pt x="991" y="37"/>
                  </a:cubicBezTo>
                  <a:close/>
                </a:path>
              </a:pathLst>
            </a:custGeom>
            <a:solidFill>
              <a:srgbClr val="9848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51329548-2F1E-41A6-988D-C37893FDBC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1475" y="3633788"/>
              <a:ext cx="2276475" cy="436563"/>
            </a:xfrm>
            <a:custGeom>
              <a:avLst/>
              <a:gdLst>
                <a:gd name="T0" fmla="*/ 1 w 744"/>
                <a:gd name="T1" fmla="*/ 130 h 142"/>
                <a:gd name="T2" fmla="*/ 92 w 744"/>
                <a:gd name="T3" fmla="*/ 123 h 142"/>
                <a:gd name="T4" fmla="*/ 272 w 744"/>
                <a:gd name="T5" fmla="*/ 70 h 142"/>
                <a:gd name="T6" fmla="*/ 412 w 744"/>
                <a:gd name="T7" fmla="*/ 18 h 142"/>
                <a:gd name="T8" fmla="*/ 631 w 744"/>
                <a:gd name="T9" fmla="*/ 45 h 142"/>
                <a:gd name="T10" fmla="*/ 744 w 744"/>
                <a:gd name="T11" fmla="*/ 103 h 142"/>
                <a:gd name="T12" fmla="*/ 669 w 744"/>
                <a:gd name="T13" fmla="*/ 84 h 142"/>
                <a:gd name="T14" fmla="*/ 420 w 744"/>
                <a:gd name="T15" fmla="*/ 101 h 142"/>
                <a:gd name="T16" fmla="*/ 262 w 744"/>
                <a:gd name="T17" fmla="*/ 136 h 142"/>
                <a:gd name="T18" fmla="*/ 75 w 744"/>
                <a:gd name="T19" fmla="*/ 138 h 142"/>
                <a:gd name="T20" fmla="*/ 0 w 744"/>
                <a:gd name="T21" fmla="*/ 131 h 142"/>
                <a:gd name="T22" fmla="*/ 1 w 744"/>
                <a:gd name="T23" fmla="*/ 13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44" h="142">
                  <a:moveTo>
                    <a:pt x="1" y="130"/>
                  </a:moveTo>
                  <a:cubicBezTo>
                    <a:pt x="31" y="127"/>
                    <a:pt x="61" y="125"/>
                    <a:pt x="92" y="123"/>
                  </a:cubicBezTo>
                  <a:cubicBezTo>
                    <a:pt x="157" y="121"/>
                    <a:pt x="214" y="95"/>
                    <a:pt x="272" y="70"/>
                  </a:cubicBezTo>
                  <a:cubicBezTo>
                    <a:pt x="318" y="50"/>
                    <a:pt x="364" y="30"/>
                    <a:pt x="412" y="18"/>
                  </a:cubicBezTo>
                  <a:cubicBezTo>
                    <a:pt x="487" y="0"/>
                    <a:pt x="561" y="14"/>
                    <a:pt x="631" y="45"/>
                  </a:cubicBezTo>
                  <a:cubicBezTo>
                    <a:pt x="669" y="62"/>
                    <a:pt x="707" y="82"/>
                    <a:pt x="744" y="103"/>
                  </a:cubicBezTo>
                  <a:cubicBezTo>
                    <a:pt x="719" y="96"/>
                    <a:pt x="694" y="89"/>
                    <a:pt x="669" y="84"/>
                  </a:cubicBezTo>
                  <a:cubicBezTo>
                    <a:pt x="584" y="67"/>
                    <a:pt x="502" y="82"/>
                    <a:pt x="420" y="101"/>
                  </a:cubicBezTo>
                  <a:cubicBezTo>
                    <a:pt x="368" y="114"/>
                    <a:pt x="315" y="130"/>
                    <a:pt x="262" y="136"/>
                  </a:cubicBezTo>
                  <a:cubicBezTo>
                    <a:pt x="200" y="142"/>
                    <a:pt x="138" y="138"/>
                    <a:pt x="75" y="138"/>
                  </a:cubicBezTo>
                  <a:cubicBezTo>
                    <a:pt x="50" y="137"/>
                    <a:pt x="25" y="133"/>
                    <a:pt x="0" y="131"/>
                  </a:cubicBezTo>
                  <a:cubicBezTo>
                    <a:pt x="1" y="131"/>
                    <a:pt x="1" y="130"/>
                    <a:pt x="1" y="130"/>
                  </a:cubicBezTo>
                  <a:close/>
                </a:path>
              </a:pathLst>
            </a:custGeom>
            <a:solidFill>
              <a:srgbClr val="9848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5A14236D-464C-46EF-B0F2-5DF41241DA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4038" y="3725863"/>
              <a:ext cx="2027238" cy="315913"/>
            </a:xfrm>
            <a:custGeom>
              <a:avLst/>
              <a:gdLst>
                <a:gd name="T0" fmla="*/ 1 w 663"/>
                <a:gd name="T1" fmla="*/ 31 h 103"/>
                <a:gd name="T2" fmla="*/ 30 w 663"/>
                <a:gd name="T3" fmla="*/ 35 h 103"/>
                <a:gd name="T4" fmla="*/ 271 w 663"/>
                <a:gd name="T5" fmla="*/ 19 h 103"/>
                <a:gd name="T6" fmla="*/ 537 w 663"/>
                <a:gd name="T7" fmla="*/ 35 h 103"/>
                <a:gd name="T8" fmla="*/ 663 w 663"/>
                <a:gd name="T9" fmla="*/ 72 h 103"/>
                <a:gd name="T10" fmla="*/ 466 w 663"/>
                <a:gd name="T11" fmla="*/ 90 h 103"/>
                <a:gd name="T12" fmla="*/ 227 w 663"/>
                <a:gd name="T13" fmla="*/ 86 h 103"/>
                <a:gd name="T14" fmla="*/ 13 w 663"/>
                <a:gd name="T15" fmla="*/ 37 h 103"/>
                <a:gd name="T16" fmla="*/ 0 w 663"/>
                <a:gd name="T17" fmla="*/ 32 h 103"/>
                <a:gd name="T18" fmla="*/ 1 w 663"/>
                <a:gd name="T19" fmla="*/ 31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3" h="103">
                  <a:moveTo>
                    <a:pt x="1" y="31"/>
                  </a:moveTo>
                  <a:cubicBezTo>
                    <a:pt x="11" y="32"/>
                    <a:pt x="20" y="33"/>
                    <a:pt x="30" y="35"/>
                  </a:cubicBezTo>
                  <a:cubicBezTo>
                    <a:pt x="112" y="52"/>
                    <a:pt x="192" y="36"/>
                    <a:pt x="271" y="19"/>
                  </a:cubicBezTo>
                  <a:cubicBezTo>
                    <a:pt x="361" y="0"/>
                    <a:pt x="450" y="6"/>
                    <a:pt x="537" y="35"/>
                  </a:cubicBezTo>
                  <a:cubicBezTo>
                    <a:pt x="579" y="49"/>
                    <a:pt x="621" y="59"/>
                    <a:pt x="663" y="72"/>
                  </a:cubicBezTo>
                  <a:cubicBezTo>
                    <a:pt x="596" y="63"/>
                    <a:pt x="531" y="80"/>
                    <a:pt x="466" y="90"/>
                  </a:cubicBezTo>
                  <a:cubicBezTo>
                    <a:pt x="386" y="103"/>
                    <a:pt x="306" y="103"/>
                    <a:pt x="227" y="86"/>
                  </a:cubicBezTo>
                  <a:cubicBezTo>
                    <a:pt x="156" y="70"/>
                    <a:pt x="85" y="53"/>
                    <a:pt x="13" y="37"/>
                  </a:cubicBezTo>
                  <a:cubicBezTo>
                    <a:pt x="9" y="36"/>
                    <a:pt x="5" y="34"/>
                    <a:pt x="0" y="32"/>
                  </a:cubicBezTo>
                  <a:cubicBezTo>
                    <a:pt x="1" y="32"/>
                    <a:pt x="1" y="31"/>
                    <a:pt x="1" y="31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366F4314-572B-4F8E-BBEF-AE80E2425E8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3638" y="2728913"/>
              <a:ext cx="2370138" cy="403225"/>
            </a:xfrm>
            <a:custGeom>
              <a:avLst/>
              <a:gdLst>
                <a:gd name="T0" fmla="*/ 775 w 775"/>
                <a:gd name="T1" fmla="*/ 113 h 131"/>
                <a:gd name="T2" fmla="*/ 571 w 775"/>
                <a:gd name="T3" fmla="*/ 108 h 131"/>
                <a:gd name="T4" fmla="*/ 502 w 775"/>
                <a:gd name="T5" fmla="*/ 88 h 131"/>
                <a:gd name="T6" fmla="*/ 301 w 775"/>
                <a:gd name="T7" fmla="*/ 72 h 131"/>
                <a:gd name="T8" fmla="*/ 36 w 775"/>
                <a:gd name="T9" fmla="*/ 120 h 131"/>
                <a:gd name="T10" fmla="*/ 0 w 775"/>
                <a:gd name="T11" fmla="*/ 123 h 131"/>
                <a:gd name="T12" fmla="*/ 59 w 775"/>
                <a:gd name="T13" fmla="*/ 108 h 131"/>
                <a:gd name="T14" fmla="*/ 211 w 775"/>
                <a:gd name="T15" fmla="*/ 49 h 131"/>
                <a:gd name="T16" fmla="*/ 533 w 775"/>
                <a:gd name="T17" fmla="*/ 51 h 131"/>
                <a:gd name="T18" fmla="*/ 676 w 775"/>
                <a:gd name="T19" fmla="*/ 105 h 131"/>
                <a:gd name="T20" fmla="*/ 775 w 775"/>
                <a:gd name="T21" fmla="*/ 113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75" h="131">
                  <a:moveTo>
                    <a:pt x="775" y="113"/>
                  </a:moveTo>
                  <a:cubicBezTo>
                    <a:pt x="709" y="131"/>
                    <a:pt x="640" y="128"/>
                    <a:pt x="571" y="108"/>
                  </a:cubicBezTo>
                  <a:cubicBezTo>
                    <a:pt x="548" y="102"/>
                    <a:pt x="524" y="96"/>
                    <a:pt x="502" y="88"/>
                  </a:cubicBezTo>
                  <a:cubicBezTo>
                    <a:pt x="436" y="63"/>
                    <a:pt x="369" y="61"/>
                    <a:pt x="301" y="72"/>
                  </a:cubicBezTo>
                  <a:cubicBezTo>
                    <a:pt x="212" y="86"/>
                    <a:pt x="124" y="104"/>
                    <a:pt x="36" y="120"/>
                  </a:cubicBezTo>
                  <a:cubicBezTo>
                    <a:pt x="24" y="122"/>
                    <a:pt x="12" y="123"/>
                    <a:pt x="0" y="123"/>
                  </a:cubicBezTo>
                  <a:cubicBezTo>
                    <a:pt x="20" y="118"/>
                    <a:pt x="40" y="115"/>
                    <a:pt x="59" y="108"/>
                  </a:cubicBezTo>
                  <a:cubicBezTo>
                    <a:pt x="110" y="90"/>
                    <a:pt x="162" y="72"/>
                    <a:pt x="211" y="49"/>
                  </a:cubicBezTo>
                  <a:cubicBezTo>
                    <a:pt x="319" y="0"/>
                    <a:pt x="426" y="1"/>
                    <a:pt x="533" y="51"/>
                  </a:cubicBezTo>
                  <a:cubicBezTo>
                    <a:pt x="579" y="72"/>
                    <a:pt x="624" y="99"/>
                    <a:pt x="676" y="105"/>
                  </a:cubicBezTo>
                  <a:cubicBezTo>
                    <a:pt x="710" y="109"/>
                    <a:pt x="744" y="111"/>
                    <a:pt x="775" y="113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7C461CDF-3B12-4CD2-BDCC-E51EFB6BD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5175" y="3638551"/>
              <a:ext cx="2095500" cy="527050"/>
            </a:xfrm>
            <a:custGeom>
              <a:avLst/>
              <a:gdLst>
                <a:gd name="T0" fmla="*/ 0 w 685"/>
                <a:gd name="T1" fmla="*/ 0 h 171"/>
                <a:gd name="T2" fmla="*/ 234 w 685"/>
                <a:gd name="T3" fmla="*/ 42 h 171"/>
                <a:gd name="T4" fmla="*/ 482 w 685"/>
                <a:gd name="T5" fmla="*/ 123 h 171"/>
                <a:gd name="T6" fmla="*/ 685 w 685"/>
                <a:gd name="T7" fmla="*/ 145 h 171"/>
                <a:gd name="T8" fmla="*/ 628 w 685"/>
                <a:gd name="T9" fmla="*/ 154 h 171"/>
                <a:gd name="T10" fmla="*/ 568 w 685"/>
                <a:gd name="T11" fmla="*/ 161 h 171"/>
                <a:gd name="T12" fmla="*/ 304 w 685"/>
                <a:gd name="T13" fmla="*/ 129 h 171"/>
                <a:gd name="T14" fmla="*/ 200 w 685"/>
                <a:gd name="T15" fmla="*/ 81 h 171"/>
                <a:gd name="T16" fmla="*/ 0 w 685"/>
                <a:gd name="T17" fmla="*/ 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5" h="171">
                  <a:moveTo>
                    <a:pt x="0" y="0"/>
                  </a:moveTo>
                  <a:cubicBezTo>
                    <a:pt x="80" y="2"/>
                    <a:pt x="158" y="15"/>
                    <a:pt x="234" y="42"/>
                  </a:cubicBezTo>
                  <a:cubicBezTo>
                    <a:pt x="316" y="71"/>
                    <a:pt x="398" y="102"/>
                    <a:pt x="482" y="123"/>
                  </a:cubicBezTo>
                  <a:cubicBezTo>
                    <a:pt x="547" y="139"/>
                    <a:pt x="616" y="141"/>
                    <a:pt x="685" y="145"/>
                  </a:cubicBezTo>
                  <a:cubicBezTo>
                    <a:pt x="666" y="148"/>
                    <a:pt x="647" y="151"/>
                    <a:pt x="628" y="154"/>
                  </a:cubicBezTo>
                  <a:cubicBezTo>
                    <a:pt x="608" y="157"/>
                    <a:pt x="588" y="159"/>
                    <a:pt x="568" y="161"/>
                  </a:cubicBezTo>
                  <a:cubicBezTo>
                    <a:pt x="478" y="171"/>
                    <a:pt x="389" y="164"/>
                    <a:pt x="304" y="129"/>
                  </a:cubicBezTo>
                  <a:cubicBezTo>
                    <a:pt x="269" y="114"/>
                    <a:pt x="234" y="99"/>
                    <a:pt x="200" y="81"/>
                  </a:cubicBezTo>
                  <a:cubicBezTo>
                    <a:pt x="136" y="47"/>
                    <a:pt x="73" y="11"/>
                    <a:pt x="0" y="0"/>
                  </a:cubicBezTo>
                  <a:close/>
                </a:path>
              </a:pathLst>
            </a:custGeom>
            <a:solidFill>
              <a:srgbClr val="FFD1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4FF76142-BB5E-4D7E-ADD7-209D07BC0C0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4025" y="3887788"/>
              <a:ext cx="1498600" cy="323850"/>
            </a:xfrm>
            <a:custGeom>
              <a:avLst/>
              <a:gdLst>
                <a:gd name="T0" fmla="*/ 490 w 490"/>
                <a:gd name="T1" fmla="*/ 98 h 105"/>
                <a:gd name="T2" fmla="*/ 261 w 490"/>
                <a:gd name="T3" fmla="*/ 74 h 105"/>
                <a:gd name="T4" fmla="*/ 59 w 490"/>
                <a:gd name="T5" fmla="*/ 41 h 105"/>
                <a:gd name="T6" fmla="*/ 1 w 490"/>
                <a:gd name="T7" fmla="*/ 45 h 105"/>
                <a:gd name="T8" fmla="*/ 0 w 490"/>
                <a:gd name="T9" fmla="*/ 40 h 105"/>
                <a:gd name="T10" fmla="*/ 114 w 490"/>
                <a:gd name="T11" fmla="*/ 14 h 105"/>
                <a:gd name="T12" fmla="*/ 357 w 490"/>
                <a:gd name="T13" fmla="*/ 57 h 105"/>
                <a:gd name="T14" fmla="*/ 490 w 490"/>
                <a:gd name="T15" fmla="*/ 98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0" h="105">
                  <a:moveTo>
                    <a:pt x="490" y="98"/>
                  </a:moveTo>
                  <a:cubicBezTo>
                    <a:pt x="418" y="105"/>
                    <a:pt x="339" y="94"/>
                    <a:pt x="261" y="74"/>
                  </a:cubicBezTo>
                  <a:cubicBezTo>
                    <a:pt x="195" y="58"/>
                    <a:pt x="128" y="41"/>
                    <a:pt x="59" y="41"/>
                  </a:cubicBezTo>
                  <a:cubicBezTo>
                    <a:pt x="40" y="41"/>
                    <a:pt x="21" y="44"/>
                    <a:pt x="1" y="45"/>
                  </a:cubicBezTo>
                  <a:cubicBezTo>
                    <a:pt x="1" y="43"/>
                    <a:pt x="1" y="42"/>
                    <a:pt x="0" y="40"/>
                  </a:cubicBezTo>
                  <a:cubicBezTo>
                    <a:pt x="38" y="31"/>
                    <a:pt x="76" y="21"/>
                    <a:pt x="114" y="14"/>
                  </a:cubicBezTo>
                  <a:cubicBezTo>
                    <a:pt x="200" y="0"/>
                    <a:pt x="278" y="30"/>
                    <a:pt x="357" y="57"/>
                  </a:cubicBezTo>
                  <a:cubicBezTo>
                    <a:pt x="404" y="73"/>
                    <a:pt x="451" y="86"/>
                    <a:pt x="490" y="98"/>
                  </a:cubicBezTo>
                  <a:close/>
                </a:path>
              </a:pathLst>
            </a:custGeom>
            <a:solidFill>
              <a:srgbClr val="FFD1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id="{7034FB15-DA7A-4692-ADA8-DB83D478E3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7800" y="2741613"/>
              <a:ext cx="1223963" cy="347663"/>
            </a:xfrm>
            <a:custGeom>
              <a:avLst/>
              <a:gdLst>
                <a:gd name="T0" fmla="*/ 400 w 400"/>
                <a:gd name="T1" fmla="*/ 55 h 113"/>
                <a:gd name="T2" fmla="*/ 0 w 400"/>
                <a:gd name="T3" fmla="*/ 0 h 113"/>
                <a:gd name="T4" fmla="*/ 124 w 400"/>
                <a:gd name="T5" fmla="*/ 22 h 113"/>
                <a:gd name="T6" fmla="*/ 215 w 400"/>
                <a:gd name="T7" fmla="*/ 50 h 113"/>
                <a:gd name="T8" fmla="*/ 386 w 400"/>
                <a:gd name="T9" fmla="*/ 57 h 113"/>
                <a:gd name="T10" fmla="*/ 396 w 400"/>
                <a:gd name="T11" fmla="*/ 55 h 113"/>
                <a:gd name="T12" fmla="*/ 400 w 400"/>
                <a:gd name="T13" fmla="*/ 55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0" h="113">
                  <a:moveTo>
                    <a:pt x="400" y="55"/>
                  </a:moveTo>
                  <a:cubicBezTo>
                    <a:pt x="257" y="113"/>
                    <a:pt x="125" y="84"/>
                    <a:pt x="0" y="0"/>
                  </a:cubicBezTo>
                  <a:cubicBezTo>
                    <a:pt x="41" y="7"/>
                    <a:pt x="83" y="12"/>
                    <a:pt x="124" y="22"/>
                  </a:cubicBezTo>
                  <a:cubicBezTo>
                    <a:pt x="155" y="29"/>
                    <a:pt x="185" y="40"/>
                    <a:pt x="215" y="50"/>
                  </a:cubicBezTo>
                  <a:cubicBezTo>
                    <a:pt x="271" y="70"/>
                    <a:pt x="328" y="69"/>
                    <a:pt x="386" y="57"/>
                  </a:cubicBezTo>
                  <a:cubicBezTo>
                    <a:pt x="389" y="56"/>
                    <a:pt x="392" y="55"/>
                    <a:pt x="396" y="55"/>
                  </a:cubicBezTo>
                  <a:cubicBezTo>
                    <a:pt x="397" y="54"/>
                    <a:pt x="398" y="55"/>
                    <a:pt x="400" y="55"/>
                  </a:cubicBezTo>
                  <a:close/>
                </a:path>
              </a:pathLst>
            </a:custGeom>
            <a:solidFill>
              <a:srgbClr val="9848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43" name="Grupo 42">
            <a:extLst>
              <a:ext uri="{FF2B5EF4-FFF2-40B4-BE49-F238E27FC236}">
                <a16:creationId xmlns:a16="http://schemas.microsoft.com/office/drawing/2014/main" id="{294BA747-5DDF-422B-92FE-5AE17D0A1ADB}"/>
              </a:ext>
            </a:extLst>
          </p:cNvPr>
          <p:cNvGrpSpPr/>
          <p:nvPr/>
        </p:nvGrpSpPr>
        <p:grpSpPr>
          <a:xfrm>
            <a:off x="0" y="-1622"/>
            <a:ext cx="1608137" cy="584199"/>
            <a:chOff x="-665162" y="-2109787"/>
            <a:chExt cx="1608137" cy="584199"/>
          </a:xfrm>
        </p:grpSpPr>
        <p:sp>
          <p:nvSpPr>
            <p:cNvPr id="30" name="Freeform 17">
              <a:extLst>
                <a:ext uri="{FF2B5EF4-FFF2-40B4-BE49-F238E27FC236}">
                  <a16:creationId xmlns:a16="http://schemas.microsoft.com/office/drawing/2014/main" id="{78630371-9CEE-4107-BEDC-4F41E03CAD0C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3575" y="-2108200"/>
              <a:ext cx="1606550" cy="582612"/>
            </a:xfrm>
            <a:custGeom>
              <a:avLst/>
              <a:gdLst>
                <a:gd name="T0" fmla="*/ 1095 w 1095"/>
                <a:gd name="T1" fmla="*/ 0 h 396"/>
                <a:gd name="T2" fmla="*/ 971 w 1095"/>
                <a:gd name="T3" fmla="*/ 76 h 396"/>
                <a:gd name="T4" fmla="*/ 953 w 1095"/>
                <a:gd name="T5" fmla="*/ 76 h 396"/>
                <a:gd name="T6" fmla="*/ 871 w 1095"/>
                <a:gd name="T7" fmla="*/ 119 h 396"/>
                <a:gd name="T8" fmla="*/ 711 w 1095"/>
                <a:gd name="T9" fmla="*/ 200 h 396"/>
                <a:gd name="T10" fmla="*/ 521 w 1095"/>
                <a:gd name="T11" fmla="*/ 296 h 396"/>
                <a:gd name="T12" fmla="*/ 512 w 1095"/>
                <a:gd name="T13" fmla="*/ 312 h 396"/>
                <a:gd name="T14" fmla="*/ 409 w 1095"/>
                <a:gd name="T15" fmla="*/ 327 h 396"/>
                <a:gd name="T16" fmla="*/ 232 w 1095"/>
                <a:gd name="T17" fmla="*/ 347 h 396"/>
                <a:gd name="T18" fmla="*/ 71 w 1095"/>
                <a:gd name="T19" fmla="*/ 372 h 396"/>
                <a:gd name="T20" fmla="*/ 0 w 1095"/>
                <a:gd name="T21" fmla="*/ 396 h 396"/>
                <a:gd name="T22" fmla="*/ 0 w 1095"/>
                <a:gd name="T23" fmla="*/ 240 h 396"/>
                <a:gd name="T24" fmla="*/ 123 w 1095"/>
                <a:gd name="T25" fmla="*/ 258 h 396"/>
                <a:gd name="T26" fmla="*/ 300 w 1095"/>
                <a:gd name="T27" fmla="*/ 279 h 396"/>
                <a:gd name="T28" fmla="*/ 408 w 1095"/>
                <a:gd name="T29" fmla="*/ 264 h 396"/>
                <a:gd name="T30" fmla="*/ 651 w 1095"/>
                <a:gd name="T31" fmla="*/ 174 h 396"/>
                <a:gd name="T32" fmla="*/ 903 w 1095"/>
                <a:gd name="T33" fmla="*/ 0 h 396"/>
                <a:gd name="T34" fmla="*/ 1095 w 1095"/>
                <a:gd name="T35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95" h="396">
                  <a:moveTo>
                    <a:pt x="1095" y="0"/>
                  </a:moveTo>
                  <a:cubicBezTo>
                    <a:pt x="1053" y="23"/>
                    <a:pt x="1011" y="48"/>
                    <a:pt x="971" y="76"/>
                  </a:cubicBezTo>
                  <a:cubicBezTo>
                    <a:pt x="965" y="69"/>
                    <a:pt x="960" y="72"/>
                    <a:pt x="953" y="76"/>
                  </a:cubicBezTo>
                  <a:cubicBezTo>
                    <a:pt x="927" y="92"/>
                    <a:pt x="899" y="105"/>
                    <a:pt x="871" y="119"/>
                  </a:cubicBezTo>
                  <a:cubicBezTo>
                    <a:pt x="817" y="144"/>
                    <a:pt x="764" y="173"/>
                    <a:pt x="711" y="200"/>
                  </a:cubicBezTo>
                  <a:cubicBezTo>
                    <a:pt x="648" y="232"/>
                    <a:pt x="585" y="264"/>
                    <a:pt x="521" y="296"/>
                  </a:cubicBezTo>
                  <a:cubicBezTo>
                    <a:pt x="516" y="299"/>
                    <a:pt x="511" y="308"/>
                    <a:pt x="512" y="312"/>
                  </a:cubicBezTo>
                  <a:cubicBezTo>
                    <a:pt x="478" y="322"/>
                    <a:pt x="443" y="323"/>
                    <a:pt x="409" y="327"/>
                  </a:cubicBezTo>
                  <a:cubicBezTo>
                    <a:pt x="350" y="335"/>
                    <a:pt x="291" y="342"/>
                    <a:pt x="232" y="347"/>
                  </a:cubicBezTo>
                  <a:cubicBezTo>
                    <a:pt x="177" y="352"/>
                    <a:pt x="124" y="358"/>
                    <a:pt x="71" y="372"/>
                  </a:cubicBezTo>
                  <a:cubicBezTo>
                    <a:pt x="47" y="378"/>
                    <a:pt x="23" y="388"/>
                    <a:pt x="0" y="396"/>
                  </a:cubicBezTo>
                  <a:cubicBezTo>
                    <a:pt x="0" y="344"/>
                    <a:pt x="0" y="292"/>
                    <a:pt x="0" y="240"/>
                  </a:cubicBezTo>
                  <a:cubicBezTo>
                    <a:pt x="42" y="239"/>
                    <a:pt x="82" y="251"/>
                    <a:pt x="123" y="258"/>
                  </a:cubicBezTo>
                  <a:cubicBezTo>
                    <a:pt x="182" y="268"/>
                    <a:pt x="240" y="281"/>
                    <a:pt x="300" y="279"/>
                  </a:cubicBezTo>
                  <a:cubicBezTo>
                    <a:pt x="337" y="278"/>
                    <a:pt x="372" y="270"/>
                    <a:pt x="408" y="264"/>
                  </a:cubicBezTo>
                  <a:cubicBezTo>
                    <a:pt x="495" y="250"/>
                    <a:pt x="577" y="222"/>
                    <a:pt x="651" y="174"/>
                  </a:cubicBezTo>
                  <a:cubicBezTo>
                    <a:pt x="737" y="119"/>
                    <a:pt x="812" y="48"/>
                    <a:pt x="903" y="0"/>
                  </a:cubicBezTo>
                  <a:cubicBezTo>
                    <a:pt x="967" y="0"/>
                    <a:pt x="1031" y="0"/>
                    <a:pt x="1095" y="0"/>
                  </a:cubicBezTo>
                  <a:close/>
                </a:path>
              </a:pathLst>
            </a:custGeom>
            <a:solidFill>
              <a:srgbClr val="FAD0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1" name="Freeform 18">
              <a:extLst>
                <a:ext uri="{FF2B5EF4-FFF2-40B4-BE49-F238E27FC236}">
                  <a16:creationId xmlns:a16="http://schemas.microsoft.com/office/drawing/2014/main" id="{0FABD2D5-6138-46D5-AF95-8F86F7FCDB3C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3575" y="-2108200"/>
              <a:ext cx="1325563" cy="412750"/>
            </a:xfrm>
            <a:custGeom>
              <a:avLst/>
              <a:gdLst>
                <a:gd name="T0" fmla="*/ 903 w 903"/>
                <a:gd name="T1" fmla="*/ 0 h 281"/>
                <a:gd name="T2" fmla="*/ 651 w 903"/>
                <a:gd name="T3" fmla="*/ 174 h 281"/>
                <a:gd name="T4" fmla="*/ 408 w 903"/>
                <a:gd name="T5" fmla="*/ 264 h 281"/>
                <a:gd name="T6" fmla="*/ 300 w 903"/>
                <a:gd name="T7" fmla="*/ 279 h 281"/>
                <a:gd name="T8" fmla="*/ 123 w 903"/>
                <a:gd name="T9" fmla="*/ 258 h 281"/>
                <a:gd name="T10" fmla="*/ 0 w 903"/>
                <a:gd name="T11" fmla="*/ 240 h 281"/>
                <a:gd name="T12" fmla="*/ 0 w 903"/>
                <a:gd name="T13" fmla="*/ 216 h 281"/>
                <a:gd name="T14" fmla="*/ 91 w 903"/>
                <a:gd name="T15" fmla="*/ 239 h 281"/>
                <a:gd name="T16" fmla="*/ 430 w 903"/>
                <a:gd name="T17" fmla="*/ 140 h 281"/>
                <a:gd name="T18" fmla="*/ 587 w 903"/>
                <a:gd name="T19" fmla="*/ 44 h 281"/>
                <a:gd name="T20" fmla="*/ 695 w 903"/>
                <a:gd name="T21" fmla="*/ 0 h 281"/>
                <a:gd name="T22" fmla="*/ 903 w 903"/>
                <a:gd name="T23" fmla="*/ 0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03" h="281">
                  <a:moveTo>
                    <a:pt x="903" y="0"/>
                  </a:moveTo>
                  <a:cubicBezTo>
                    <a:pt x="812" y="48"/>
                    <a:pt x="737" y="119"/>
                    <a:pt x="651" y="174"/>
                  </a:cubicBezTo>
                  <a:cubicBezTo>
                    <a:pt x="577" y="222"/>
                    <a:pt x="495" y="250"/>
                    <a:pt x="408" y="264"/>
                  </a:cubicBezTo>
                  <a:cubicBezTo>
                    <a:pt x="372" y="270"/>
                    <a:pt x="337" y="278"/>
                    <a:pt x="300" y="279"/>
                  </a:cubicBezTo>
                  <a:cubicBezTo>
                    <a:pt x="240" y="281"/>
                    <a:pt x="182" y="268"/>
                    <a:pt x="123" y="258"/>
                  </a:cubicBezTo>
                  <a:cubicBezTo>
                    <a:pt x="82" y="251"/>
                    <a:pt x="42" y="239"/>
                    <a:pt x="0" y="240"/>
                  </a:cubicBezTo>
                  <a:cubicBezTo>
                    <a:pt x="0" y="232"/>
                    <a:pt x="0" y="224"/>
                    <a:pt x="0" y="216"/>
                  </a:cubicBezTo>
                  <a:cubicBezTo>
                    <a:pt x="28" y="232"/>
                    <a:pt x="59" y="237"/>
                    <a:pt x="91" y="239"/>
                  </a:cubicBezTo>
                  <a:cubicBezTo>
                    <a:pt x="216" y="247"/>
                    <a:pt x="328" y="213"/>
                    <a:pt x="430" y="140"/>
                  </a:cubicBezTo>
                  <a:cubicBezTo>
                    <a:pt x="480" y="104"/>
                    <a:pt x="532" y="71"/>
                    <a:pt x="587" y="44"/>
                  </a:cubicBezTo>
                  <a:cubicBezTo>
                    <a:pt x="623" y="28"/>
                    <a:pt x="659" y="15"/>
                    <a:pt x="695" y="0"/>
                  </a:cubicBezTo>
                  <a:cubicBezTo>
                    <a:pt x="765" y="0"/>
                    <a:pt x="834" y="0"/>
                    <a:pt x="903" y="0"/>
                  </a:cubicBezTo>
                  <a:close/>
                </a:path>
              </a:pathLst>
            </a:custGeom>
            <a:solidFill>
              <a:srgbClr val="EDBC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4" name="Freeform 21">
              <a:extLst>
                <a:ext uri="{FF2B5EF4-FFF2-40B4-BE49-F238E27FC236}">
                  <a16:creationId xmlns:a16="http://schemas.microsoft.com/office/drawing/2014/main" id="{63444D45-8A83-4CAF-9AFF-309CD889D56E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5162" y="-2109787"/>
              <a:ext cx="746125" cy="241300"/>
            </a:xfrm>
            <a:custGeom>
              <a:avLst/>
              <a:gdLst>
                <a:gd name="T0" fmla="*/ 1 w 508"/>
                <a:gd name="T1" fmla="*/ 121 h 164"/>
                <a:gd name="T2" fmla="*/ 0 w 508"/>
                <a:gd name="T3" fmla="*/ 19 h 164"/>
                <a:gd name="T4" fmla="*/ 18 w 508"/>
                <a:gd name="T5" fmla="*/ 0 h 164"/>
                <a:gd name="T6" fmla="*/ 508 w 508"/>
                <a:gd name="T7" fmla="*/ 1 h 164"/>
                <a:gd name="T8" fmla="*/ 447 w 508"/>
                <a:gd name="T9" fmla="*/ 45 h 164"/>
                <a:gd name="T10" fmla="*/ 123 w 508"/>
                <a:gd name="T11" fmla="*/ 152 h 164"/>
                <a:gd name="T12" fmla="*/ 1 w 508"/>
                <a:gd name="T13" fmla="*/ 121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8" h="164">
                  <a:moveTo>
                    <a:pt x="1" y="121"/>
                  </a:moveTo>
                  <a:cubicBezTo>
                    <a:pt x="1" y="87"/>
                    <a:pt x="1" y="53"/>
                    <a:pt x="0" y="19"/>
                  </a:cubicBezTo>
                  <a:cubicBezTo>
                    <a:pt x="0" y="5"/>
                    <a:pt x="2" y="0"/>
                    <a:pt x="18" y="0"/>
                  </a:cubicBezTo>
                  <a:cubicBezTo>
                    <a:pt x="182" y="1"/>
                    <a:pt x="345" y="1"/>
                    <a:pt x="508" y="1"/>
                  </a:cubicBezTo>
                  <a:cubicBezTo>
                    <a:pt x="488" y="15"/>
                    <a:pt x="467" y="29"/>
                    <a:pt x="447" y="45"/>
                  </a:cubicBezTo>
                  <a:cubicBezTo>
                    <a:pt x="352" y="122"/>
                    <a:pt x="246" y="164"/>
                    <a:pt x="123" y="152"/>
                  </a:cubicBezTo>
                  <a:cubicBezTo>
                    <a:pt x="80" y="149"/>
                    <a:pt x="38" y="144"/>
                    <a:pt x="1" y="121"/>
                  </a:cubicBezTo>
                  <a:close/>
                </a:path>
              </a:pathLst>
            </a:custGeom>
            <a:solidFill>
              <a:srgbClr val="5A38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6" name="Freeform 23">
              <a:extLst>
                <a:ext uri="{FF2B5EF4-FFF2-40B4-BE49-F238E27FC236}">
                  <a16:creationId xmlns:a16="http://schemas.microsoft.com/office/drawing/2014/main" id="{A30E68BC-00E3-45B6-A227-E0589A2D874C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3575" y="-2108200"/>
              <a:ext cx="1019175" cy="363537"/>
            </a:xfrm>
            <a:custGeom>
              <a:avLst/>
              <a:gdLst>
                <a:gd name="T0" fmla="*/ 0 w 695"/>
                <a:gd name="T1" fmla="*/ 120 h 247"/>
                <a:gd name="T2" fmla="*/ 122 w 695"/>
                <a:gd name="T3" fmla="*/ 151 h 247"/>
                <a:gd name="T4" fmla="*/ 446 w 695"/>
                <a:gd name="T5" fmla="*/ 44 h 247"/>
                <a:gd name="T6" fmla="*/ 507 w 695"/>
                <a:gd name="T7" fmla="*/ 0 h 247"/>
                <a:gd name="T8" fmla="*/ 695 w 695"/>
                <a:gd name="T9" fmla="*/ 0 h 247"/>
                <a:gd name="T10" fmla="*/ 587 w 695"/>
                <a:gd name="T11" fmla="*/ 44 h 247"/>
                <a:gd name="T12" fmla="*/ 430 w 695"/>
                <a:gd name="T13" fmla="*/ 140 h 247"/>
                <a:gd name="T14" fmla="*/ 91 w 695"/>
                <a:gd name="T15" fmla="*/ 239 h 247"/>
                <a:gd name="T16" fmla="*/ 0 w 695"/>
                <a:gd name="T17" fmla="*/ 216 h 247"/>
                <a:gd name="T18" fmla="*/ 0 w 695"/>
                <a:gd name="T19" fmla="*/ 120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95" h="247">
                  <a:moveTo>
                    <a:pt x="0" y="120"/>
                  </a:moveTo>
                  <a:cubicBezTo>
                    <a:pt x="37" y="143"/>
                    <a:pt x="79" y="148"/>
                    <a:pt x="122" y="151"/>
                  </a:cubicBezTo>
                  <a:cubicBezTo>
                    <a:pt x="245" y="163"/>
                    <a:pt x="351" y="121"/>
                    <a:pt x="446" y="44"/>
                  </a:cubicBezTo>
                  <a:cubicBezTo>
                    <a:pt x="466" y="28"/>
                    <a:pt x="487" y="14"/>
                    <a:pt x="507" y="0"/>
                  </a:cubicBezTo>
                  <a:cubicBezTo>
                    <a:pt x="570" y="0"/>
                    <a:pt x="633" y="0"/>
                    <a:pt x="695" y="0"/>
                  </a:cubicBezTo>
                  <a:cubicBezTo>
                    <a:pt x="659" y="15"/>
                    <a:pt x="623" y="28"/>
                    <a:pt x="587" y="44"/>
                  </a:cubicBezTo>
                  <a:cubicBezTo>
                    <a:pt x="532" y="71"/>
                    <a:pt x="480" y="104"/>
                    <a:pt x="430" y="140"/>
                  </a:cubicBezTo>
                  <a:cubicBezTo>
                    <a:pt x="328" y="213"/>
                    <a:pt x="216" y="247"/>
                    <a:pt x="91" y="239"/>
                  </a:cubicBezTo>
                  <a:cubicBezTo>
                    <a:pt x="59" y="237"/>
                    <a:pt x="28" y="232"/>
                    <a:pt x="0" y="216"/>
                  </a:cubicBezTo>
                  <a:cubicBezTo>
                    <a:pt x="0" y="184"/>
                    <a:pt x="0" y="152"/>
                    <a:pt x="0" y="120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0" name="Freeform 27">
              <a:extLst>
                <a:ext uri="{FF2B5EF4-FFF2-40B4-BE49-F238E27FC236}">
                  <a16:creationId xmlns:a16="http://schemas.microsoft.com/office/drawing/2014/main" id="{4AEC9E9B-A159-47C8-AA04-732ED3CC8BB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725" y="-2006600"/>
              <a:ext cx="676275" cy="357187"/>
            </a:xfrm>
            <a:custGeom>
              <a:avLst/>
              <a:gdLst>
                <a:gd name="T0" fmla="*/ 1 w 460"/>
                <a:gd name="T1" fmla="*/ 243 h 243"/>
                <a:gd name="T2" fmla="*/ 10 w 460"/>
                <a:gd name="T3" fmla="*/ 227 h 243"/>
                <a:gd name="T4" fmla="*/ 200 w 460"/>
                <a:gd name="T5" fmla="*/ 131 h 243"/>
                <a:gd name="T6" fmla="*/ 360 w 460"/>
                <a:gd name="T7" fmla="*/ 50 h 243"/>
                <a:gd name="T8" fmla="*/ 442 w 460"/>
                <a:gd name="T9" fmla="*/ 7 h 243"/>
                <a:gd name="T10" fmla="*/ 460 w 460"/>
                <a:gd name="T11" fmla="*/ 7 h 243"/>
                <a:gd name="T12" fmla="*/ 261 w 460"/>
                <a:gd name="T13" fmla="*/ 156 h 243"/>
                <a:gd name="T14" fmla="*/ 1 w 460"/>
                <a:gd name="T15" fmla="*/ 243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60" h="243">
                  <a:moveTo>
                    <a:pt x="1" y="243"/>
                  </a:moveTo>
                  <a:cubicBezTo>
                    <a:pt x="0" y="239"/>
                    <a:pt x="5" y="230"/>
                    <a:pt x="10" y="227"/>
                  </a:cubicBezTo>
                  <a:cubicBezTo>
                    <a:pt x="74" y="195"/>
                    <a:pt x="137" y="163"/>
                    <a:pt x="200" y="131"/>
                  </a:cubicBezTo>
                  <a:cubicBezTo>
                    <a:pt x="253" y="104"/>
                    <a:pt x="306" y="75"/>
                    <a:pt x="360" y="50"/>
                  </a:cubicBezTo>
                  <a:cubicBezTo>
                    <a:pt x="388" y="36"/>
                    <a:pt x="416" y="23"/>
                    <a:pt x="442" y="7"/>
                  </a:cubicBezTo>
                  <a:cubicBezTo>
                    <a:pt x="449" y="3"/>
                    <a:pt x="454" y="0"/>
                    <a:pt x="460" y="7"/>
                  </a:cubicBezTo>
                  <a:cubicBezTo>
                    <a:pt x="394" y="57"/>
                    <a:pt x="332" y="113"/>
                    <a:pt x="261" y="156"/>
                  </a:cubicBezTo>
                  <a:cubicBezTo>
                    <a:pt x="182" y="205"/>
                    <a:pt x="94" y="231"/>
                    <a:pt x="1" y="243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42" name="Grupo 41">
            <a:extLst>
              <a:ext uri="{FF2B5EF4-FFF2-40B4-BE49-F238E27FC236}">
                <a16:creationId xmlns:a16="http://schemas.microsoft.com/office/drawing/2014/main" id="{2A896D14-3A8E-4877-87A1-F18B066A0A62}"/>
              </a:ext>
            </a:extLst>
          </p:cNvPr>
          <p:cNvGrpSpPr/>
          <p:nvPr/>
        </p:nvGrpSpPr>
        <p:grpSpPr>
          <a:xfrm rot="16200000">
            <a:off x="7908131" y="61119"/>
            <a:ext cx="1296988" cy="1174750"/>
            <a:chOff x="1149350" y="-1368425"/>
            <a:chExt cx="1296988" cy="1174750"/>
          </a:xfrm>
        </p:grpSpPr>
        <p:sp>
          <p:nvSpPr>
            <p:cNvPr id="32" name="Freeform 19">
              <a:extLst>
                <a:ext uri="{FF2B5EF4-FFF2-40B4-BE49-F238E27FC236}">
                  <a16:creationId xmlns:a16="http://schemas.microsoft.com/office/drawing/2014/main" id="{365195A3-73A6-42BF-A0C0-997A4BADC7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6538" y="-1011238"/>
              <a:ext cx="939800" cy="817562"/>
            </a:xfrm>
            <a:custGeom>
              <a:avLst/>
              <a:gdLst>
                <a:gd name="T0" fmla="*/ 220 w 640"/>
                <a:gd name="T1" fmla="*/ 556 h 556"/>
                <a:gd name="T2" fmla="*/ 0 w 640"/>
                <a:gd name="T3" fmla="*/ 556 h 556"/>
                <a:gd name="T4" fmla="*/ 30 w 640"/>
                <a:gd name="T5" fmla="*/ 479 h 556"/>
                <a:gd name="T6" fmla="*/ 154 w 640"/>
                <a:gd name="T7" fmla="*/ 391 h 556"/>
                <a:gd name="T8" fmla="*/ 307 w 640"/>
                <a:gd name="T9" fmla="*/ 325 h 556"/>
                <a:gd name="T10" fmla="*/ 451 w 640"/>
                <a:gd name="T11" fmla="*/ 173 h 556"/>
                <a:gd name="T12" fmla="*/ 463 w 640"/>
                <a:gd name="T13" fmla="*/ 144 h 556"/>
                <a:gd name="T14" fmla="*/ 499 w 640"/>
                <a:gd name="T15" fmla="*/ 126 h 556"/>
                <a:gd name="T16" fmla="*/ 582 w 640"/>
                <a:gd name="T17" fmla="*/ 67 h 556"/>
                <a:gd name="T18" fmla="*/ 640 w 640"/>
                <a:gd name="T19" fmla="*/ 0 h 556"/>
                <a:gd name="T20" fmla="*/ 640 w 640"/>
                <a:gd name="T21" fmla="*/ 232 h 556"/>
                <a:gd name="T22" fmla="*/ 619 w 640"/>
                <a:gd name="T23" fmla="*/ 239 h 556"/>
                <a:gd name="T24" fmla="*/ 551 w 640"/>
                <a:gd name="T25" fmla="*/ 265 h 556"/>
                <a:gd name="T26" fmla="*/ 426 w 640"/>
                <a:gd name="T27" fmla="*/ 288 h 556"/>
                <a:gd name="T28" fmla="*/ 292 w 640"/>
                <a:gd name="T29" fmla="*/ 370 h 556"/>
                <a:gd name="T30" fmla="*/ 268 w 640"/>
                <a:gd name="T31" fmla="*/ 426 h 556"/>
                <a:gd name="T32" fmla="*/ 220 w 640"/>
                <a:gd name="T33" fmla="*/ 556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40" h="556">
                  <a:moveTo>
                    <a:pt x="220" y="556"/>
                  </a:moveTo>
                  <a:cubicBezTo>
                    <a:pt x="147" y="556"/>
                    <a:pt x="73" y="556"/>
                    <a:pt x="0" y="556"/>
                  </a:cubicBezTo>
                  <a:cubicBezTo>
                    <a:pt x="4" y="528"/>
                    <a:pt x="12" y="502"/>
                    <a:pt x="30" y="479"/>
                  </a:cubicBezTo>
                  <a:cubicBezTo>
                    <a:pt x="62" y="437"/>
                    <a:pt x="107" y="413"/>
                    <a:pt x="154" y="391"/>
                  </a:cubicBezTo>
                  <a:cubicBezTo>
                    <a:pt x="204" y="368"/>
                    <a:pt x="257" y="350"/>
                    <a:pt x="307" y="325"/>
                  </a:cubicBezTo>
                  <a:cubicBezTo>
                    <a:pt x="372" y="291"/>
                    <a:pt x="423" y="242"/>
                    <a:pt x="451" y="173"/>
                  </a:cubicBezTo>
                  <a:cubicBezTo>
                    <a:pt x="455" y="164"/>
                    <a:pt x="459" y="154"/>
                    <a:pt x="463" y="144"/>
                  </a:cubicBezTo>
                  <a:cubicBezTo>
                    <a:pt x="477" y="142"/>
                    <a:pt x="488" y="134"/>
                    <a:pt x="499" y="126"/>
                  </a:cubicBezTo>
                  <a:cubicBezTo>
                    <a:pt x="527" y="107"/>
                    <a:pt x="555" y="87"/>
                    <a:pt x="582" y="67"/>
                  </a:cubicBezTo>
                  <a:cubicBezTo>
                    <a:pt x="606" y="49"/>
                    <a:pt x="640" y="39"/>
                    <a:pt x="640" y="0"/>
                  </a:cubicBezTo>
                  <a:cubicBezTo>
                    <a:pt x="640" y="78"/>
                    <a:pt x="640" y="155"/>
                    <a:pt x="640" y="232"/>
                  </a:cubicBezTo>
                  <a:cubicBezTo>
                    <a:pt x="632" y="231"/>
                    <a:pt x="626" y="235"/>
                    <a:pt x="619" y="239"/>
                  </a:cubicBezTo>
                  <a:cubicBezTo>
                    <a:pt x="597" y="250"/>
                    <a:pt x="574" y="258"/>
                    <a:pt x="551" y="265"/>
                  </a:cubicBezTo>
                  <a:cubicBezTo>
                    <a:pt x="510" y="277"/>
                    <a:pt x="467" y="279"/>
                    <a:pt x="426" y="288"/>
                  </a:cubicBezTo>
                  <a:cubicBezTo>
                    <a:pt x="372" y="300"/>
                    <a:pt x="324" y="322"/>
                    <a:pt x="292" y="370"/>
                  </a:cubicBezTo>
                  <a:cubicBezTo>
                    <a:pt x="281" y="387"/>
                    <a:pt x="276" y="407"/>
                    <a:pt x="268" y="426"/>
                  </a:cubicBezTo>
                  <a:cubicBezTo>
                    <a:pt x="249" y="468"/>
                    <a:pt x="239" y="514"/>
                    <a:pt x="220" y="556"/>
                  </a:cubicBezTo>
                  <a:close/>
                </a:path>
              </a:pathLst>
            </a:custGeom>
            <a:solidFill>
              <a:srgbClr val="EDBC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3" name="Freeform 20">
              <a:extLst>
                <a:ext uri="{FF2B5EF4-FFF2-40B4-BE49-F238E27FC236}">
                  <a16:creationId xmlns:a16="http://schemas.microsoft.com/office/drawing/2014/main" id="{809CA18D-1391-46D3-862E-41C1915902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6838" y="-1246188"/>
              <a:ext cx="1079500" cy="1052512"/>
            </a:xfrm>
            <a:custGeom>
              <a:avLst/>
              <a:gdLst>
                <a:gd name="T0" fmla="*/ 559 w 736"/>
                <a:gd name="T1" fmla="*/ 304 h 716"/>
                <a:gd name="T2" fmla="*/ 547 w 736"/>
                <a:gd name="T3" fmla="*/ 333 h 716"/>
                <a:gd name="T4" fmla="*/ 403 w 736"/>
                <a:gd name="T5" fmla="*/ 485 h 716"/>
                <a:gd name="T6" fmla="*/ 250 w 736"/>
                <a:gd name="T7" fmla="*/ 551 h 716"/>
                <a:gd name="T8" fmla="*/ 126 w 736"/>
                <a:gd name="T9" fmla="*/ 639 h 716"/>
                <a:gd name="T10" fmla="*/ 96 w 736"/>
                <a:gd name="T11" fmla="*/ 716 h 716"/>
                <a:gd name="T12" fmla="*/ 0 w 736"/>
                <a:gd name="T13" fmla="*/ 716 h 716"/>
                <a:gd name="T14" fmla="*/ 30 w 736"/>
                <a:gd name="T15" fmla="*/ 680 h 716"/>
                <a:gd name="T16" fmla="*/ 94 w 736"/>
                <a:gd name="T17" fmla="*/ 615 h 716"/>
                <a:gd name="T18" fmla="*/ 128 w 736"/>
                <a:gd name="T19" fmla="*/ 571 h 716"/>
                <a:gd name="T20" fmla="*/ 220 w 736"/>
                <a:gd name="T21" fmla="*/ 542 h 716"/>
                <a:gd name="T22" fmla="*/ 412 w 736"/>
                <a:gd name="T23" fmla="*/ 338 h 716"/>
                <a:gd name="T24" fmla="*/ 431 w 736"/>
                <a:gd name="T25" fmla="*/ 276 h 716"/>
                <a:gd name="T26" fmla="*/ 436 w 736"/>
                <a:gd name="T27" fmla="*/ 277 h 716"/>
                <a:gd name="T28" fmla="*/ 509 w 736"/>
                <a:gd name="T29" fmla="*/ 209 h 716"/>
                <a:gd name="T30" fmla="*/ 651 w 736"/>
                <a:gd name="T31" fmla="*/ 71 h 716"/>
                <a:gd name="T32" fmla="*/ 716 w 736"/>
                <a:gd name="T33" fmla="*/ 7 h 716"/>
                <a:gd name="T34" fmla="*/ 736 w 736"/>
                <a:gd name="T35" fmla="*/ 0 h 716"/>
                <a:gd name="T36" fmla="*/ 736 w 736"/>
                <a:gd name="T37" fmla="*/ 96 h 716"/>
                <a:gd name="T38" fmla="*/ 719 w 736"/>
                <a:gd name="T39" fmla="*/ 108 h 716"/>
                <a:gd name="T40" fmla="*/ 720 w 736"/>
                <a:gd name="T41" fmla="*/ 108 h 716"/>
                <a:gd name="T42" fmla="*/ 680 w 736"/>
                <a:gd name="T43" fmla="*/ 132 h 716"/>
                <a:gd name="T44" fmla="*/ 680 w 736"/>
                <a:gd name="T45" fmla="*/ 132 h 716"/>
                <a:gd name="T46" fmla="*/ 671 w 736"/>
                <a:gd name="T47" fmla="*/ 140 h 716"/>
                <a:gd name="T48" fmla="*/ 672 w 736"/>
                <a:gd name="T49" fmla="*/ 140 h 716"/>
                <a:gd name="T50" fmla="*/ 664 w 736"/>
                <a:gd name="T51" fmla="*/ 145 h 716"/>
                <a:gd name="T52" fmla="*/ 559 w 736"/>
                <a:gd name="T53" fmla="*/ 304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6" h="716">
                  <a:moveTo>
                    <a:pt x="559" y="304"/>
                  </a:moveTo>
                  <a:cubicBezTo>
                    <a:pt x="555" y="314"/>
                    <a:pt x="551" y="324"/>
                    <a:pt x="547" y="333"/>
                  </a:cubicBezTo>
                  <a:cubicBezTo>
                    <a:pt x="519" y="402"/>
                    <a:pt x="468" y="451"/>
                    <a:pt x="403" y="485"/>
                  </a:cubicBezTo>
                  <a:cubicBezTo>
                    <a:pt x="353" y="510"/>
                    <a:pt x="300" y="528"/>
                    <a:pt x="250" y="551"/>
                  </a:cubicBezTo>
                  <a:cubicBezTo>
                    <a:pt x="203" y="573"/>
                    <a:pt x="158" y="597"/>
                    <a:pt x="126" y="639"/>
                  </a:cubicBezTo>
                  <a:cubicBezTo>
                    <a:pt x="108" y="662"/>
                    <a:pt x="100" y="688"/>
                    <a:pt x="96" y="716"/>
                  </a:cubicBezTo>
                  <a:cubicBezTo>
                    <a:pt x="64" y="716"/>
                    <a:pt x="32" y="716"/>
                    <a:pt x="0" y="716"/>
                  </a:cubicBezTo>
                  <a:cubicBezTo>
                    <a:pt x="3" y="698"/>
                    <a:pt x="20" y="692"/>
                    <a:pt x="30" y="680"/>
                  </a:cubicBezTo>
                  <a:cubicBezTo>
                    <a:pt x="49" y="657"/>
                    <a:pt x="71" y="635"/>
                    <a:pt x="94" y="615"/>
                  </a:cubicBezTo>
                  <a:cubicBezTo>
                    <a:pt x="107" y="603"/>
                    <a:pt x="127" y="594"/>
                    <a:pt x="128" y="571"/>
                  </a:cubicBezTo>
                  <a:cubicBezTo>
                    <a:pt x="159" y="561"/>
                    <a:pt x="190" y="552"/>
                    <a:pt x="220" y="542"/>
                  </a:cubicBezTo>
                  <a:cubicBezTo>
                    <a:pt x="320" y="507"/>
                    <a:pt x="380" y="436"/>
                    <a:pt x="412" y="338"/>
                  </a:cubicBezTo>
                  <a:cubicBezTo>
                    <a:pt x="418" y="317"/>
                    <a:pt x="425" y="296"/>
                    <a:pt x="431" y="276"/>
                  </a:cubicBezTo>
                  <a:cubicBezTo>
                    <a:pt x="433" y="276"/>
                    <a:pt x="436" y="278"/>
                    <a:pt x="436" y="277"/>
                  </a:cubicBezTo>
                  <a:cubicBezTo>
                    <a:pt x="461" y="255"/>
                    <a:pt x="485" y="232"/>
                    <a:pt x="509" y="209"/>
                  </a:cubicBezTo>
                  <a:cubicBezTo>
                    <a:pt x="556" y="163"/>
                    <a:pt x="605" y="118"/>
                    <a:pt x="651" y="71"/>
                  </a:cubicBezTo>
                  <a:cubicBezTo>
                    <a:pt x="672" y="49"/>
                    <a:pt x="697" y="30"/>
                    <a:pt x="716" y="7"/>
                  </a:cubicBezTo>
                  <a:cubicBezTo>
                    <a:pt x="721" y="0"/>
                    <a:pt x="728" y="0"/>
                    <a:pt x="736" y="0"/>
                  </a:cubicBezTo>
                  <a:cubicBezTo>
                    <a:pt x="736" y="32"/>
                    <a:pt x="736" y="64"/>
                    <a:pt x="736" y="96"/>
                  </a:cubicBezTo>
                  <a:cubicBezTo>
                    <a:pt x="729" y="99"/>
                    <a:pt x="722" y="100"/>
                    <a:pt x="719" y="108"/>
                  </a:cubicBezTo>
                  <a:cubicBezTo>
                    <a:pt x="720" y="108"/>
                    <a:pt x="720" y="108"/>
                    <a:pt x="720" y="108"/>
                  </a:cubicBezTo>
                  <a:cubicBezTo>
                    <a:pt x="703" y="111"/>
                    <a:pt x="692" y="122"/>
                    <a:pt x="680" y="132"/>
                  </a:cubicBezTo>
                  <a:cubicBezTo>
                    <a:pt x="680" y="132"/>
                    <a:pt x="680" y="132"/>
                    <a:pt x="680" y="132"/>
                  </a:cubicBezTo>
                  <a:cubicBezTo>
                    <a:pt x="676" y="134"/>
                    <a:pt x="672" y="135"/>
                    <a:pt x="671" y="140"/>
                  </a:cubicBezTo>
                  <a:cubicBezTo>
                    <a:pt x="672" y="140"/>
                    <a:pt x="672" y="140"/>
                    <a:pt x="672" y="140"/>
                  </a:cubicBezTo>
                  <a:cubicBezTo>
                    <a:pt x="668" y="140"/>
                    <a:pt x="666" y="142"/>
                    <a:pt x="664" y="145"/>
                  </a:cubicBezTo>
                  <a:cubicBezTo>
                    <a:pt x="610" y="186"/>
                    <a:pt x="579" y="241"/>
                    <a:pt x="559" y="304"/>
                  </a:cubicBezTo>
                  <a:close/>
                </a:path>
              </a:pathLst>
            </a:custGeom>
            <a:solidFill>
              <a:srgbClr val="FAD0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5" name="Freeform 22">
              <a:extLst>
                <a:ext uri="{FF2B5EF4-FFF2-40B4-BE49-F238E27FC236}">
                  <a16:creationId xmlns:a16="http://schemas.microsoft.com/office/drawing/2014/main" id="{1E6D3145-D274-4364-912B-43FD79EF60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7700" y="-546100"/>
              <a:ext cx="528638" cy="352425"/>
            </a:xfrm>
            <a:custGeom>
              <a:avLst/>
              <a:gdLst>
                <a:gd name="T0" fmla="*/ 360 w 360"/>
                <a:gd name="T1" fmla="*/ 0 h 240"/>
                <a:gd name="T2" fmla="*/ 360 w 360"/>
                <a:gd name="T3" fmla="*/ 228 h 240"/>
                <a:gd name="T4" fmla="*/ 348 w 360"/>
                <a:gd name="T5" fmla="*/ 240 h 240"/>
                <a:gd name="T6" fmla="*/ 0 w 360"/>
                <a:gd name="T7" fmla="*/ 240 h 240"/>
                <a:gd name="T8" fmla="*/ 152 w 360"/>
                <a:gd name="T9" fmla="*/ 80 h 240"/>
                <a:gd name="T10" fmla="*/ 302 w 360"/>
                <a:gd name="T11" fmla="*/ 31 h 240"/>
                <a:gd name="T12" fmla="*/ 360 w 360"/>
                <a:gd name="T13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0" h="240">
                  <a:moveTo>
                    <a:pt x="360" y="0"/>
                  </a:moveTo>
                  <a:cubicBezTo>
                    <a:pt x="360" y="76"/>
                    <a:pt x="360" y="152"/>
                    <a:pt x="360" y="228"/>
                  </a:cubicBezTo>
                  <a:cubicBezTo>
                    <a:pt x="360" y="238"/>
                    <a:pt x="358" y="240"/>
                    <a:pt x="348" y="240"/>
                  </a:cubicBezTo>
                  <a:cubicBezTo>
                    <a:pt x="232" y="240"/>
                    <a:pt x="116" y="240"/>
                    <a:pt x="0" y="240"/>
                  </a:cubicBezTo>
                  <a:cubicBezTo>
                    <a:pt x="15" y="162"/>
                    <a:pt x="67" y="98"/>
                    <a:pt x="152" y="80"/>
                  </a:cubicBezTo>
                  <a:cubicBezTo>
                    <a:pt x="204" y="70"/>
                    <a:pt x="256" y="58"/>
                    <a:pt x="302" y="31"/>
                  </a:cubicBezTo>
                  <a:cubicBezTo>
                    <a:pt x="321" y="20"/>
                    <a:pt x="341" y="10"/>
                    <a:pt x="360" y="0"/>
                  </a:cubicBezTo>
                  <a:close/>
                </a:path>
              </a:pathLst>
            </a:custGeom>
            <a:solidFill>
              <a:srgbClr val="5A38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7" name="Freeform 24">
              <a:extLst>
                <a:ext uri="{FF2B5EF4-FFF2-40B4-BE49-F238E27FC236}">
                  <a16:creationId xmlns:a16="http://schemas.microsoft.com/office/drawing/2014/main" id="{75A93F7E-2AE1-465A-B991-7F6F6CF5F9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0388" y="-671513"/>
              <a:ext cx="615950" cy="477837"/>
            </a:xfrm>
            <a:custGeom>
              <a:avLst/>
              <a:gdLst>
                <a:gd name="T0" fmla="*/ 420 w 420"/>
                <a:gd name="T1" fmla="*/ 85 h 325"/>
                <a:gd name="T2" fmla="*/ 362 w 420"/>
                <a:gd name="T3" fmla="*/ 116 h 325"/>
                <a:gd name="T4" fmla="*/ 212 w 420"/>
                <a:gd name="T5" fmla="*/ 165 h 325"/>
                <a:gd name="T6" fmla="*/ 60 w 420"/>
                <a:gd name="T7" fmla="*/ 325 h 325"/>
                <a:gd name="T8" fmla="*/ 0 w 420"/>
                <a:gd name="T9" fmla="*/ 325 h 325"/>
                <a:gd name="T10" fmla="*/ 48 w 420"/>
                <a:gd name="T11" fmla="*/ 195 h 325"/>
                <a:gd name="T12" fmla="*/ 72 w 420"/>
                <a:gd name="T13" fmla="*/ 139 h 325"/>
                <a:gd name="T14" fmla="*/ 206 w 420"/>
                <a:gd name="T15" fmla="*/ 57 h 325"/>
                <a:gd name="T16" fmla="*/ 331 w 420"/>
                <a:gd name="T17" fmla="*/ 34 h 325"/>
                <a:gd name="T18" fmla="*/ 399 w 420"/>
                <a:gd name="T19" fmla="*/ 8 h 325"/>
                <a:gd name="T20" fmla="*/ 420 w 420"/>
                <a:gd name="T21" fmla="*/ 1 h 325"/>
                <a:gd name="T22" fmla="*/ 420 w 420"/>
                <a:gd name="T23" fmla="*/ 8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0" h="325">
                  <a:moveTo>
                    <a:pt x="420" y="85"/>
                  </a:moveTo>
                  <a:cubicBezTo>
                    <a:pt x="401" y="95"/>
                    <a:pt x="381" y="105"/>
                    <a:pt x="362" y="116"/>
                  </a:cubicBezTo>
                  <a:cubicBezTo>
                    <a:pt x="316" y="143"/>
                    <a:pt x="264" y="155"/>
                    <a:pt x="212" y="165"/>
                  </a:cubicBezTo>
                  <a:cubicBezTo>
                    <a:pt x="127" y="183"/>
                    <a:pt x="75" y="247"/>
                    <a:pt x="60" y="325"/>
                  </a:cubicBezTo>
                  <a:cubicBezTo>
                    <a:pt x="40" y="325"/>
                    <a:pt x="20" y="325"/>
                    <a:pt x="0" y="325"/>
                  </a:cubicBezTo>
                  <a:cubicBezTo>
                    <a:pt x="19" y="283"/>
                    <a:pt x="29" y="237"/>
                    <a:pt x="48" y="195"/>
                  </a:cubicBezTo>
                  <a:cubicBezTo>
                    <a:pt x="56" y="176"/>
                    <a:pt x="61" y="156"/>
                    <a:pt x="72" y="139"/>
                  </a:cubicBezTo>
                  <a:cubicBezTo>
                    <a:pt x="104" y="91"/>
                    <a:pt x="152" y="69"/>
                    <a:pt x="206" y="57"/>
                  </a:cubicBezTo>
                  <a:cubicBezTo>
                    <a:pt x="247" y="48"/>
                    <a:pt x="290" y="46"/>
                    <a:pt x="331" y="34"/>
                  </a:cubicBezTo>
                  <a:cubicBezTo>
                    <a:pt x="354" y="27"/>
                    <a:pt x="377" y="19"/>
                    <a:pt x="399" y="8"/>
                  </a:cubicBezTo>
                  <a:cubicBezTo>
                    <a:pt x="406" y="4"/>
                    <a:pt x="412" y="0"/>
                    <a:pt x="420" y="1"/>
                  </a:cubicBezTo>
                  <a:cubicBezTo>
                    <a:pt x="420" y="29"/>
                    <a:pt x="420" y="57"/>
                    <a:pt x="420" y="85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8" name="Freeform 25">
              <a:extLst>
                <a:ext uri="{FF2B5EF4-FFF2-40B4-BE49-F238E27FC236}">
                  <a16:creationId xmlns:a16="http://schemas.microsoft.com/office/drawing/2014/main" id="{6B8FB042-F9E5-4CE5-9465-D50AAF9256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8663" y="-1368425"/>
              <a:ext cx="447675" cy="531812"/>
            </a:xfrm>
            <a:custGeom>
              <a:avLst/>
              <a:gdLst>
                <a:gd name="T0" fmla="*/ 305 w 305"/>
                <a:gd name="T1" fmla="*/ 83 h 361"/>
                <a:gd name="T2" fmla="*/ 285 w 305"/>
                <a:gd name="T3" fmla="*/ 90 h 361"/>
                <a:gd name="T4" fmla="*/ 220 w 305"/>
                <a:gd name="T5" fmla="*/ 154 h 361"/>
                <a:gd name="T6" fmla="*/ 78 w 305"/>
                <a:gd name="T7" fmla="*/ 292 h 361"/>
                <a:gd name="T8" fmla="*/ 5 w 305"/>
                <a:gd name="T9" fmla="*/ 360 h 361"/>
                <a:gd name="T10" fmla="*/ 0 w 305"/>
                <a:gd name="T11" fmla="*/ 359 h 361"/>
                <a:gd name="T12" fmla="*/ 215 w 305"/>
                <a:gd name="T13" fmla="*/ 39 h 361"/>
                <a:gd name="T14" fmla="*/ 305 w 305"/>
                <a:gd name="T15" fmla="*/ 0 h 361"/>
                <a:gd name="T16" fmla="*/ 305 w 305"/>
                <a:gd name="T17" fmla="*/ 83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5" h="361">
                  <a:moveTo>
                    <a:pt x="305" y="83"/>
                  </a:moveTo>
                  <a:cubicBezTo>
                    <a:pt x="297" y="83"/>
                    <a:pt x="290" y="83"/>
                    <a:pt x="285" y="90"/>
                  </a:cubicBezTo>
                  <a:cubicBezTo>
                    <a:pt x="266" y="113"/>
                    <a:pt x="241" y="132"/>
                    <a:pt x="220" y="154"/>
                  </a:cubicBezTo>
                  <a:cubicBezTo>
                    <a:pt x="174" y="201"/>
                    <a:pt x="125" y="246"/>
                    <a:pt x="78" y="292"/>
                  </a:cubicBezTo>
                  <a:cubicBezTo>
                    <a:pt x="54" y="315"/>
                    <a:pt x="30" y="338"/>
                    <a:pt x="5" y="360"/>
                  </a:cubicBezTo>
                  <a:cubicBezTo>
                    <a:pt x="5" y="361"/>
                    <a:pt x="2" y="359"/>
                    <a:pt x="0" y="359"/>
                  </a:cubicBezTo>
                  <a:cubicBezTo>
                    <a:pt x="27" y="222"/>
                    <a:pt x="84" y="106"/>
                    <a:pt x="215" y="39"/>
                  </a:cubicBezTo>
                  <a:cubicBezTo>
                    <a:pt x="244" y="24"/>
                    <a:pt x="272" y="6"/>
                    <a:pt x="305" y="0"/>
                  </a:cubicBezTo>
                  <a:cubicBezTo>
                    <a:pt x="305" y="27"/>
                    <a:pt x="305" y="55"/>
                    <a:pt x="305" y="83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9" name="Freeform 26">
              <a:extLst>
                <a:ext uri="{FF2B5EF4-FFF2-40B4-BE49-F238E27FC236}">
                  <a16:creationId xmlns:a16="http://schemas.microsoft.com/office/drawing/2014/main" id="{EBDBA16C-9D0A-4055-978B-587EED1AF1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9350" y="-406400"/>
              <a:ext cx="404813" cy="212725"/>
            </a:xfrm>
            <a:custGeom>
              <a:avLst/>
              <a:gdLst>
                <a:gd name="T0" fmla="*/ 276 w 276"/>
                <a:gd name="T1" fmla="*/ 0 h 145"/>
                <a:gd name="T2" fmla="*/ 242 w 276"/>
                <a:gd name="T3" fmla="*/ 44 h 145"/>
                <a:gd name="T4" fmla="*/ 178 w 276"/>
                <a:gd name="T5" fmla="*/ 109 h 145"/>
                <a:gd name="T6" fmla="*/ 148 w 276"/>
                <a:gd name="T7" fmla="*/ 145 h 145"/>
                <a:gd name="T8" fmla="*/ 0 w 276"/>
                <a:gd name="T9" fmla="*/ 145 h 145"/>
                <a:gd name="T10" fmla="*/ 75 w 276"/>
                <a:gd name="T11" fmla="*/ 81 h 145"/>
                <a:gd name="T12" fmla="*/ 276 w 276"/>
                <a:gd name="T13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6" h="145">
                  <a:moveTo>
                    <a:pt x="276" y="0"/>
                  </a:moveTo>
                  <a:cubicBezTo>
                    <a:pt x="275" y="23"/>
                    <a:pt x="255" y="32"/>
                    <a:pt x="242" y="44"/>
                  </a:cubicBezTo>
                  <a:cubicBezTo>
                    <a:pt x="219" y="64"/>
                    <a:pt x="197" y="86"/>
                    <a:pt x="178" y="109"/>
                  </a:cubicBezTo>
                  <a:cubicBezTo>
                    <a:pt x="168" y="121"/>
                    <a:pt x="151" y="127"/>
                    <a:pt x="148" y="145"/>
                  </a:cubicBezTo>
                  <a:cubicBezTo>
                    <a:pt x="99" y="145"/>
                    <a:pt x="49" y="145"/>
                    <a:pt x="0" y="145"/>
                  </a:cubicBezTo>
                  <a:cubicBezTo>
                    <a:pt x="19" y="117"/>
                    <a:pt x="47" y="99"/>
                    <a:pt x="75" y="81"/>
                  </a:cubicBezTo>
                  <a:cubicBezTo>
                    <a:pt x="137" y="42"/>
                    <a:pt x="204" y="16"/>
                    <a:pt x="276" y="0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1" name="Freeform 28">
              <a:extLst>
                <a:ext uri="{FF2B5EF4-FFF2-40B4-BE49-F238E27FC236}">
                  <a16:creationId xmlns:a16="http://schemas.microsoft.com/office/drawing/2014/main" id="{BCD2CF7B-C0C0-4813-84F1-8FAAEBD458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5988" y="-1104900"/>
              <a:ext cx="260350" cy="306387"/>
            </a:xfrm>
            <a:custGeom>
              <a:avLst/>
              <a:gdLst>
                <a:gd name="T0" fmla="*/ 161 w 177"/>
                <a:gd name="T1" fmla="*/ 12 h 208"/>
                <a:gd name="T2" fmla="*/ 121 w 177"/>
                <a:gd name="T3" fmla="*/ 36 h 208"/>
                <a:gd name="T4" fmla="*/ 121 w 177"/>
                <a:gd name="T5" fmla="*/ 36 h 208"/>
                <a:gd name="T6" fmla="*/ 113 w 177"/>
                <a:gd name="T7" fmla="*/ 44 h 208"/>
                <a:gd name="T8" fmla="*/ 105 w 177"/>
                <a:gd name="T9" fmla="*/ 49 h 208"/>
                <a:gd name="T10" fmla="*/ 0 w 177"/>
                <a:gd name="T11" fmla="*/ 208 h 208"/>
                <a:gd name="T12" fmla="*/ 36 w 177"/>
                <a:gd name="T13" fmla="*/ 190 h 208"/>
                <a:gd name="T14" fmla="*/ 119 w 177"/>
                <a:gd name="T15" fmla="*/ 131 h 208"/>
                <a:gd name="T16" fmla="*/ 177 w 177"/>
                <a:gd name="T17" fmla="*/ 64 h 208"/>
                <a:gd name="T18" fmla="*/ 177 w 177"/>
                <a:gd name="T19" fmla="*/ 16 h 208"/>
                <a:gd name="T20" fmla="*/ 177 w 177"/>
                <a:gd name="T21" fmla="*/ 0 h 208"/>
                <a:gd name="T22" fmla="*/ 161 w 177"/>
                <a:gd name="T23" fmla="*/ 1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7" h="208">
                  <a:moveTo>
                    <a:pt x="161" y="12"/>
                  </a:moveTo>
                  <a:cubicBezTo>
                    <a:pt x="144" y="15"/>
                    <a:pt x="133" y="26"/>
                    <a:pt x="121" y="36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17" y="38"/>
                    <a:pt x="113" y="39"/>
                    <a:pt x="113" y="44"/>
                  </a:cubicBezTo>
                  <a:cubicBezTo>
                    <a:pt x="109" y="44"/>
                    <a:pt x="107" y="46"/>
                    <a:pt x="105" y="49"/>
                  </a:cubicBezTo>
                  <a:cubicBezTo>
                    <a:pt x="51" y="90"/>
                    <a:pt x="20" y="145"/>
                    <a:pt x="0" y="208"/>
                  </a:cubicBezTo>
                  <a:cubicBezTo>
                    <a:pt x="14" y="206"/>
                    <a:pt x="25" y="198"/>
                    <a:pt x="36" y="190"/>
                  </a:cubicBezTo>
                  <a:cubicBezTo>
                    <a:pt x="64" y="171"/>
                    <a:pt x="92" y="151"/>
                    <a:pt x="119" y="131"/>
                  </a:cubicBezTo>
                  <a:cubicBezTo>
                    <a:pt x="143" y="113"/>
                    <a:pt x="177" y="103"/>
                    <a:pt x="177" y="64"/>
                  </a:cubicBezTo>
                  <a:cubicBezTo>
                    <a:pt x="177" y="48"/>
                    <a:pt x="177" y="32"/>
                    <a:pt x="177" y="16"/>
                  </a:cubicBezTo>
                  <a:cubicBezTo>
                    <a:pt x="177" y="11"/>
                    <a:pt x="177" y="6"/>
                    <a:pt x="177" y="0"/>
                  </a:cubicBezTo>
                  <a:cubicBezTo>
                    <a:pt x="170" y="3"/>
                    <a:pt x="163" y="4"/>
                    <a:pt x="161" y="12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7453956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2968;p70">
            <a:extLst>
              <a:ext uri="{FF2B5EF4-FFF2-40B4-BE49-F238E27FC236}">
                <a16:creationId xmlns:a16="http://schemas.microsoft.com/office/drawing/2014/main" id="{67B5FF1D-375E-4870-ABA1-014BF48B59BE}"/>
              </a:ext>
            </a:extLst>
          </p:cNvPr>
          <p:cNvSpPr txBox="1">
            <a:spLocks/>
          </p:cNvSpPr>
          <p:nvPr/>
        </p:nvSpPr>
        <p:spPr>
          <a:xfrm>
            <a:off x="161410" y="190457"/>
            <a:ext cx="3607702" cy="572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2400" dirty="0">
                <a:solidFill>
                  <a:srgbClr val="984807"/>
                </a:solidFill>
                <a:latin typeface="Mukta" panose="020B0604020202020204" charset="0"/>
                <a:cs typeface="Mukta" panose="020B0604020202020204" charset="0"/>
              </a:rPr>
              <a:t>RESOURCES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5B37C78-0900-4F75-910D-8222BE374C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763157"/>
            <a:ext cx="5475111" cy="1264356"/>
          </a:xfrm>
          <a:prstGeom prst="rect">
            <a:avLst/>
          </a:prstGeom>
        </p:spPr>
      </p:pic>
      <p:sp>
        <p:nvSpPr>
          <p:cNvPr id="8" name="Freeform 5">
            <a:extLst>
              <a:ext uri="{FF2B5EF4-FFF2-40B4-BE49-F238E27FC236}">
                <a16:creationId xmlns:a16="http://schemas.microsoft.com/office/drawing/2014/main" id="{AAEB7C2A-E6C3-4484-B55D-5311F8D0EA50}"/>
              </a:ext>
            </a:extLst>
          </p:cNvPr>
          <p:cNvSpPr>
            <a:spLocks/>
          </p:cNvSpPr>
          <p:nvPr/>
        </p:nvSpPr>
        <p:spPr bwMode="auto">
          <a:xfrm>
            <a:off x="4468813" y="2419350"/>
            <a:ext cx="1862138" cy="323850"/>
          </a:xfrm>
          <a:custGeom>
            <a:avLst/>
            <a:gdLst>
              <a:gd name="T0" fmla="*/ 558 w 558"/>
              <a:gd name="T1" fmla="*/ 47 h 97"/>
              <a:gd name="T2" fmla="*/ 487 w 558"/>
              <a:gd name="T3" fmla="*/ 38 h 97"/>
              <a:gd name="T4" fmla="*/ 318 w 558"/>
              <a:gd name="T5" fmla="*/ 65 h 97"/>
              <a:gd name="T6" fmla="*/ 93 w 558"/>
              <a:gd name="T7" fmla="*/ 77 h 97"/>
              <a:gd name="T8" fmla="*/ 0 w 558"/>
              <a:gd name="T9" fmla="*/ 56 h 97"/>
              <a:gd name="T10" fmla="*/ 81 w 558"/>
              <a:gd name="T11" fmla="*/ 68 h 97"/>
              <a:gd name="T12" fmla="*/ 288 w 558"/>
              <a:gd name="T13" fmla="*/ 39 h 97"/>
              <a:gd name="T14" fmla="*/ 505 w 558"/>
              <a:gd name="T15" fmla="*/ 30 h 97"/>
              <a:gd name="T16" fmla="*/ 558 w 558"/>
              <a:gd name="T17" fmla="*/ 43 h 97"/>
              <a:gd name="T18" fmla="*/ 558 w 558"/>
              <a:gd name="T19" fmla="*/ 47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58" h="97">
                <a:moveTo>
                  <a:pt x="558" y="47"/>
                </a:moveTo>
                <a:cubicBezTo>
                  <a:pt x="535" y="44"/>
                  <a:pt x="511" y="42"/>
                  <a:pt x="487" y="38"/>
                </a:cubicBezTo>
                <a:cubicBezTo>
                  <a:pt x="428" y="29"/>
                  <a:pt x="372" y="41"/>
                  <a:pt x="318" y="65"/>
                </a:cubicBezTo>
                <a:cubicBezTo>
                  <a:pt x="244" y="96"/>
                  <a:pt x="170" y="97"/>
                  <a:pt x="93" y="77"/>
                </a:cubicBezTo>
                <a:cubicBezTo>
                  <a:pt x="63" y="70"/>
                  <a:pt x="31" y="65"/>
                  <a:pt x="0" y="56"/>
                </a:cubicBezTo>
                <a:cubicBezTo>
                  <a:pt x="27" y="60"/>
                  <a:pt x="54" y="62"/>
                  <a:pt x="81" y="68"/>
                </a:cubicBezTo>
                <a:cubicBezTo>
                  <a:pt x="153" y="81"/>
                  <a:pt x="222" y="74"/>
                  <a:pt x="288" y="39"/>
                </a:cubicBezTo>
                <a:cubicBezTo>
                  <a:pt x="359" y="0"/>
                  <a:pt x="431" y="6"/>
                  <a:pt x="505" y="30"/>
                </a:cubicBezTo>
                <a:cubicBezTo>
                  <a:pt x="522" y="35"/>
                  <a:pt x="540" y="39"/>
                  <a:pt x="558" y="43"/>
                </a:cubicBezTo>
                <a:cubicBezTo>
                  <a:pt x="558" y="44"/>
                  <a:pt x="558" y="46"/>
                  <a:pt x="558" y="47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" name="Freeform 6">
            <a:extLst>
              <a:ext uri="{FF2B5EF4-FFF2-40B4-BE49-F238E27FC236}">
                <a16:creationId xmlns:a16="http://schemas.microsoft.com/office/drawing/2014/main" id="{3EC01E95-035A-4C43-93E3-58F97DB85260}"/>
              </a:ext>
            </a:extLst>
          </p:cNvPr>
          <p:cNvSpPr>
            <a:spLocks/>
          </p:cNvSpPr>
          <p:nvPr/>
        </p:nvSpPr>
        <p:spPr bwMode="auto">
          <a:xfrm>
            <a:off x="5167313" y="2171700"/>
            <a:ext cx="1163638" cy="260350"/>
          </a:xfrm>
          <a:custGeom>
            <a:avLst/>
            <a:gdLst>
              <a:gd name="T0" fmla="*/ 349 w 349"/>
              <a:gd name="T1" fmla="*/ 73 h 78"/>
              <a:gd name="T2" fmla="*/ 222 w 349"/>
              <a:gd name="T3" fmla="*/ 44 h 78"/>
              <a:gd name="T4" fmla="*/ 81 w 349"/>
              <a:gd name="T5" fmla="*/ 65 h 78"/>
              <a:gd name="T6" fmla="*/ 0 w 349"/>
              <a:gd name="T7" fmla="*/ 78 h 78"/>
              <a:gd name="T8" fmla="*/ 0 w 349"/>
              <a:gd name="T9" fmla="*/ 73 h 78"/>
              <a:gd name="T10" fmla="*/ 27 w 349"/>
              <a:gd name="T11" fmla="*/ 67 h 78"/>
              <a:gd name="T12" fmla="*/ 121 w 349"/>
              <a:gd name="T13" fmla="*/ 30 h 78"/>
              <a:gd name="T14" fmla="*/ 299 w 349"/>
              <a:gd name="T15" fmla="*/ 27 h 78"/>
              <a:gd name="T16" fmla="*/ 349 w 349"/>
              <a:gd name="T17" fmla="*/ 45 h 78"/>
              <a:gd name="T18" fmla="*/ 349 w 349"/>
              <a:gd name="T19" fmla="*/ 73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49" h="78">
                <a:moveTo>
                  <a:pt x="349" y="73"/>
                </a:moveTo>
                <a:cubicBezTo>
                  <a:pt x="307" y="63"/>
                  <a:pt x="265" y="52"/>
                  <a:pt x="222" y="44"/>
                </a:cubicBezTo>
                <a:cubicBezTo>
                  <a:pt x="173" y="35"/>
                  <a:pt x="127" y="56"/>
                  <a:pt x="81" y="65"/>
                </a:cubicBezTo>
                <a:cubicBezTo>
                  <a:pt x="54" y="71"/>
                  <a:pt x="27" y="74"/>
                  <a:pt x="0" y="78"/>
                </a:cubicBezTo>
                <a:cubicBezTo>
                  <a:pt x="0" y="76"/>
                  <a:pt x="0" y="74"/>
                  <a:pt x="0" y="73"/>
                </a:cubicBezTo>
                <a:cubicBezTo>
                  <a:pt x="9" y="71"/>
                  <a:pt x="19" y="70"/>
                  <a:pt x="27" y="67"/>
                </a:cubicBezTo>
                <a:cubicBezTo>
                  <a:pt x="59" y="55"/>
                  <a:pt x="91" y="43"/>
                  <a:pt x="121" y="30"/>
                </a:cubicBezTo>
                <a:cubicBezTo>
                  <a:pt x="180" y="4"/>
                  <a:pt x="239" y="0"/>
                  <a:pt x="299" y="27"/>
                </a:cubicBezTo>
                <a:cubicBezTo>
                  <a:pt x="315" y="34"/>
                  <a:pt x="333" y="39"/>
                  <a:pt x="349" y="45"/>
                </a:cubicBezTo>
                <a:cubicBezTo>
                  <a:pt x="349" y="54"/>
                  <a:pt x="349" y="64"/>
                  <a:pt x="349" y="73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Freeform 7">
            <a:extLst>
              <a:ext uri="{FF2B5EF4-FFF2-40B4-BE49-F238E27FC236}">
                <a16:creationId xmlns:a16="http://schemas.microsoft.com/office/drawing/2014/main" id="{8DB56122-45BC-41B5-8D4E-A2E8833845C5}"/>
              </a:ext>
            </a:extLst>
          </p:cNvPr>
          <p:cNvSpPr>
            <a:spLocks/>
          </p:cNvSpPr>
          <p:nvPr/>
        </p:nvSpPr>
        <p:spPr bwMode="auto">
          <a:xfrm>
            <a:off x="5413375" y="2598738"/>
            <a:ext cx="917575" cy="244475"/>
          </a:xfrm>
          <a:custGeom>
            <a:avLst/>
            <a:gdLst>
              <a:gd name="T0" fmla="*/ 275 w 275"/>
              <a:gd name="T1" fmla="*/ 73 h 73"/>
              <a:gd name="T2" fmla="*/ 131 w 275"/>
              <a:gd name="T3" fmla="*/ 35 h 73"/>
              <a:gd name="T4" fmla="*/ 19 w 275"/>
              <a:gd name="T5" fmla="*/ 34 h 73"/>
              <a:gd name="T6" fmla="*/ 5 w 275"/>
              <a:gd name="T7" fmla="*/ 36 h 73"/>
              <a:gd name="T8" fmla="*/ 0 w 275"/>
              <a:gd name="T9" fmla="*/ 36 h 73"/>
              <a:gd name="T10" fmla="*/ 183 w 275"/>
              <a:gd name="T11" fmla="*/ 16 h 73"/>
              <a:gd name="T12" fmla="*/ 275 w 275"/>
              <a:gd name="T13" fmla="*/ 29 h 73"/>
              <a:gd name="T14" fmla="*/ 275 w 275"/>
              <a:gd name="T15" fmla="*/ 73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75" h="73">
                <a:moveTo>
                  <a:pt x="275" y="73"/>
                </a:moveTo>
                <a:cubicBezTo>
                  <a:pt x="227" y="60"/>
                  <a:pt x="180" y="43"/>
                  <a:pt x="131" y="35"/>
                </a:cubicBezTo>
                <a:cubicBezTo>
                  <a:pt x="95" y="29"/>
                  <a:pt x="56" y="34"/>
                  <a:pt x="19" y="34"/>
                </a:cubicBezTo>
                <a:cubicBezTo>
                  <a:pt x="14" y="34"/>
                  <a:pt x="10" y="36"/>
                  <a:pt x="5" y="36"/>
                </a:cubicBezTo>
                <a:cubicBezTo>
                  <a:pt x="4" y="37"/>
                  <a:pt x="2" y="36"/>
                  <a:pt x="0" y="36"/>
                </a:cubicBezTo>
                <a:cubicBezTo>
                  <a:pt x="58" y="2"/>
                  <a:pt x="119" y="0"/>
                  <a:pt x="183" y="16"/>
                </a:cubicBezTo>
                <a:cubicBezTo>
                  <a:pt x="213" y="23"/>
                  <a:pt x="245" y="25"/>
                  <a:pt x="275" y="29"/>
                </a:cubicBezTo>
                <a:cubicBezTo>
                  <a:pt x="275" y="44"/>
                  <a:pt x="275" y="58"/>
                  <a:pt x="275" y="73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id="{75D66505-DA38-4E62-B767-B166112EAC00}"/>
              </a:ext>
            </a:extLst>
          </p:cNvPr>
          <p:cNvSpPr>
            <a:spLocks/>
          </p:cNvSpPr>
          <p:nvPr/>
        </p:nvSpPr>
        <p:spPr bwMode="auto">
          <a:xfrm>
            <a:off x="5713413" y="2371725"/>
            <a:ext cx="617538" cy="163513"/>
          </a:xfrm>
          <a:custGeom>
            <a:avLst/>
            <a:gdLst>
              <a:gd name="T0" fmla="*/ 185 w 185"/>
              <a:gd name="T1" fmla="*/ 49 h 49"/>
              <a:gd name="T2" fmla="*/ 63 w 185"/>
              <a:gd name="T3" fmla="*/ 15 h 49"/>
              <a:gd name="T4" fmla="*/ 0 w 185"/>
              <a:gd name="T5" fmla="*/ 11 h 49"/>
              <a:gd name="T6" fmla="*/ 185 w 185"/>
              <a:gd name="T7" fmla="*/ 25 h 49"/>
              <a:gd name="T8" fmla="*/ 185 w 185"/>
              <a:gd name="T9" fmla="*/ 49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5" h="49">
                <a:moveTo>
                  <a:pt x="185" y="49"/>
                </a:moveTo>
                <a:cubicBezTo>
                  <a:pt x="145" y="38"/>
                  <a:pt x="104" y="25"/>
                  <a:pt x="63" y="15"/>
                </a:cubicBezTo>
                <a:cubicBezTo>
                  <a:pt x="43" y="11"/>
                  <a:pt x="22" y="12"/>
                  <a:pt x="0" y="11"/>
                </a:cubicBezTo>
                <a:cubicBezTo>
                  <a:pt x="64" y="0"/>
                  <a:pt x="125" y="5"/>
                  <a:pt x="185" y="25"/>
                </a:cubicBezTo>
                <a:cubicBezTo>
                  <a:pt x="185" y="33"/>
                  <a:pt x="185" y="41"/>
                  <a:pt x="185" y="49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C77685E1-1389-45D9-8B57-A6E91EC1729C}"/>
              </a:ext>
            </a:extLst>
          </p:cNvPr>
          <p:cNvSpPr>
            <a:spLocks/>
          </p:cNvSpPr>
          <p:nvPr/>
        </p:nvSpPr>
        <p:spPr bwMode="auto">
          <a:xfrm>
            <a:off x="5849938" y="2568575"/>
            <a:ext cx="481013" cy="87313"/>
          </a:xfrm>
          <a:custGeom>
            <a:avLst/>
            <a:gdLst>
              <a:gd name="T0" fmla="*/ 144 w 144"/>
              <a:gd name="T1" fmla="*/ 26 h 26"/>
              <a:gd name="T2" fmla="*/ 0 w 144"/>
              <a:gd name="T3" fmla="*/ 5 h 26"/>
              <a:gd name="T4" fmla="*/ 0 w 144"/>
              <a:gd name="T5" fmla="*/ 0 h 26"/>
              <a:gd name="T6" fmla="*/ 144 w 144"/>
              <a:gd name="T7" fmla="*/ 10 h 26"/>
              <a:gd name="T8" fmla="*/ 144 w 144"/>
              <a:gd name="T9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4" h="26">
                <a:moveTo>
                  <a:pt x="144" y="26"/>
                </a:moveTo>
                <a:cubicBezTo>
                  <a:pt x="96" y="19"/>
                  <a:pt x="48" y="12"/>
                  <a:pt x="0" y="5"/>
                </a:cubicBezTo>
                <a:cubicBezTo>
                  <a:pt x="0" y="3"/>
                  <a:pt x="0" y="2"/>
                  <a:pt x="0" y="0"/>
                </a:cubicBezTo>
                <a:cubicBezTo>
                  <a:pt x="48" y="3"/>
                  <a:pt x="96" y="7"/>
                  <a:pt x="144" y="10"/>
                </a:cubicBezTo>
                <a:cubicBezTo>
                  <a:pt x="144" y="15"/>
                  <a:pt x="144" y="21"/>
                  <a:pt x="144" y="26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3" name="Freeform 10">
            <a:extLst>
              <a:ext uri="{FF2B5EF4-FFF2-40B4-BE49-F238E27FC236}">
                <a16:creationId xmlns:a16="http://schemas.microsoft.com/office/drawing/2014/main" id="{EB8AF19F-6AEC-4FCA-B21B-A060C4891517}"/>
              </a:ext>
            </a:extLst>
          </p:cNvPr>
          <p:cNvSpPr>
            <a:spLocks/>
          </p:cNvSpPr>
          <p:nvPr/>
        </p:nvSpPr>
        <p:spPr bwMode="auto">
          <a:xfrm>
            <a:off x="5984875" y="2849563"/>
            <a:ext cx="346075" cy="73025"/>
          </a:xfrm>
          <a:custGeom>
            <a:avLst/>
            <a:gdLst>
              <a:gd name="T0" fmla="*/ 104 w 104"/>
              <a:gd name="T1" fmla="*/ 22 h 22"/>
              <a:gd name="T2" fmla="*/ 0 w 104"/>
              <a:gd name="T3" fmla="*/ 6 h 22"/>
              <a:gd name="T4" fmla="*/ 0 w 104"/>
              <a:gd name="T5" fmla="*/ 0 h 22"/>
              <a:gd name="T6" fmla="*/ 104 w 104"/>
              <a:gd name="T7" fmla="*/ 10 h 22"/>
              <a:gd name="T8" fmla="*/ 104 w 104"/>
              <a:gd name="T9" fmla="*/ 22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4" h="22">
                <a:moveTo>
                  <a:pt x="104" y="22"/>
                </a:moveTo>
                <a:cubicBezTo>
                  <a:pt x="70" y="17"/>
                  <a:pt x="35" y="11"/>
                  <a:pt x="0" y="6"/>
                </a:cubicBezTo>
                <a:cubicBezTo>
                  <a:pt x="0" y="4"/>
                  <a:pt x="0" y="2"/>
                  <a:pt x="0" y="0"/>
                </a:cubicBezTo>
                <a:cubicBezTo>
                  <a:pt x="35" y="3"/>
                  <a:pt x="70" y="7"/>
                  <a:pt x="104" y="10"/>
                </a:cubicBezTo>
                <a:cubicBezTo>
                  <a:pt x="104" y="14"/>
                  <a:pt x="104" y="18"/>
                  <a:pt x="104" y="22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5" name="Freeform 12">
            <a:extLst>
              <a:ext uri="{FF2B5EF4-FFF2-40B4-BE49-F238E27FC236}">
                <a16:creationId xmlns:a16="http://schemas.microsoft.com/office/drawing/2014/main" id="{ADA79F39-E670-4FA4-ADCD-641A49A531EA}"/>
              </a:ext>
            </a:extLst>
          </p:cNvPr>
          <p:cNvSpPr>
            <a:spLocks/>
          </p:cNvSpPr>
          <p:nvPr/>
        </p:nvSpPr>
        <p:spPr bwMode="auto">
          <a:xfrm>
            <a:off x="2374900" y="3865563"/>
            <a:ext cx="3932238" cy="625475"/>
          </a:xfrm>
          <a:custGeom>
            <a:avLst/>
            <a:gdLst>
              <a:gd name="T0" fmla="*/ 1177 w 1179"/>
              <a:gd name="T1" fmla="*/ 89 h 187"/>
              <a:gd name="T2" fmla="*/ 1106 w 1179"/>
              <a:gd name="T3" fmla="*/ 80 h 187"/>
              <a:gd name="T4" fmla="*/ 941 w 1179"/>
              <a:gd name="T5" fmla="*/ 66 h 187"/>
              <a:gd name="T6" fmla="*/ 709 w 1179"/>
              <a:gd name="T7" fmla="*/ 119 h 187"/>
              <a:gd name="T8" fmla="*/ 536 w 1179"/>
              <a:gd name="T9" fmla="*/ 172 h 187"/>
              <a:gd name="T10" fmla="*/ 316 w 1179"/>
              <a:gd name="T11" fmla="*/ 163 h 187"/>
              <a:gd name="T12" fmla="*/ 107 w 1179"/>
              <a:gd name="T13" fmla="*/ 120 h 187"/>
              <a:gd name="T14" fmla="*/ 0 w 1179"/>
              <a:gd name="T15" fmla="*/ 112 h 187"/>
              <a:gd name="T16" fmla="*/ 221 w 1179"/>
              <a:gd name="T17" fmla="*/ 124 h 187"/>
              <a:gd name="T18" fmla="*/ 645 w 1179"/>
              <a:gd name="T19" fmla="*/ 66 h 187"/>
              <a:gd name="T20" fmla="*/ 895 w 1179"/>
              <a:gd name="T21" fmla="*/ 12 h 187"/>
              <a:gd name="T22" fmla="*/ 1087 w 1179"/>
              <a:gd name="T23" fmla="*/ 54 h 187"/>
              <a:gd name="T24" fmla="*/ 1164 w 1179"/>
              <a:gd name="T25" fmla="*/ 75 h 187"/>
              <a:gd name="T26" fmla="*/ 1179 w 1179"/>
              <a:gd name="T27" fmla="*/ 82 h 187"/>
              <a:gd name="T28" fmla="*/ 1177 w 1179"/>
              <a:gd name="T29" fmla="*/ 89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179" h="187">
                <a:moveTo>
                  <a:pt x="1177" y="89"/>
                </a:moveTo>
                <a:cubicBezTo>
                  <a:pt x="1153" y="86"/>
                  <a:pt x="1130" y="82"/>
                  <a:pt x="1106" y="80"/>
                </a:cubicBezTo>
                <a:cubicBezTo>
                  <a:pt x="1051" y="74"/>
                  <a:pt x="996" y="66"/>
                  <a:pt x="941" y="66"/>
                </a:cubicBezTo>
                <a:cubicBezTo>
                  <a:pt x="860" y="65"/>
                  <a:pt x="784" y="91"/>
                  <a:pt x="709" y="119"/>
                </a:cubicBezTo>
                <a:cubicBezTo>
                  <a:pt x="652" y="139"/>
                  <a:pt x="595" y="160"/>
                  <a:pt x="536" y="172"/>
                </a:cubicBezTo>
                <a:cubicBezTo>
                  <a:pt x="463" y="187"/>
                  <a:pt x="389" y="178"/>
                  <a:pt x="316" y="163"/>
                </a:cubicBezTo>
                <a:cubicBezTo>
                  <a:pt x="246" y="150"/>
                  <a:pt x="177" y="133"/>
                  <a:pt x="107" y="120"/>
                </a:cubicBezTo>
                <a:cubicBezTo>
                  <a:pt x="71" y="114"/>
                  <a:pt x="34" y="114"/>
                  <a:pt x="0" y="112"/>
                </a:cubicBezTo>
                <a:cubicBezTo>
                  <a:pt x="73" y="103"/>
                  <a:pt x="147" y="107"/>
                  <a:pt x="221" y="124"/>
                </a:cubicBezTo>
                <a:cubicBezTo>
                  <a:pt x="370" y="157"/>
                  <a:pt x="510" y="137"/>
                  <a:pt x="645" y="66"/>
                </a:cubicBezTo>
                <a:cubicBezTo>
                  <a:pt x="722" y="25"/>
                  <a:pt x="806" y="0"/>
                  <a:pt x="895" y="12"/>
                </a:cubicBezTo>
                <a:cubicBezTo>
                  <a:pt x="960" y="21"/>
                  <a:pt x="1023" y="39"/>
                  <a:pt x="1087" y="54"/>
                </a:cubicBezTo>
                <a:cubicBezTo>
                  <a:pt x="1113" y="60"/>
                  <a:pt x="1138" y="68"/>
                  <a:pt x="1164" y="75"/>
                </a:cubicBezTo>
                <a:cubicBezTo>
                  <a:pt x="1169" y="77"/>
                  <a:pt x="1174" y="80"/>
                  <a:pt x="1179" y="82"/>
                </a:cubicBezTo>
                <a:cubicBezTo>
                  <a:pt x="1178" y="84"/>
                  <a:pt x="1178" y="87"/>
                  <a:pt x="1177" y="89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6" name="Freeform 13">
            <a:extLst>
              <a:ext uri="{FF2B5EF4-FFF2-40B4-BE49-F238E27FC236}">
                <a16:creationId xmlns:a16="http://schemas.microsoft.com/office/drawing/2014/main" id="{3FD9095A-D19F-408C-A19E-FE23EFB7EC97}"/>
              </a:ext>
            </a:extLst>
          </p:cNvPr>
          <p:cNvSpPr>
            <a:spLocks/>
          </p:cNvSpPr>
          <p:nvPr/>
        </p:nvSpPr>
        <p:spPr bwMode="auto">
          <a:xfrm>
            <a:off x="1143000" y="3816350"/>
            <a:ext cx="3155950" cy="847725"/>
          </a:xfrm>
          <a:custGeom>
            <a:avLst/>
            <a:gdLst>
              <a:gd name="T0" fmla="*/ 946 w 946"/>
              <a:gd name="T1" fmla="*/ 97 h 254"/>
              <a:gd name="T2" fmla="*/ 823 w 946"/>
              <a:gd name="T3" fmla="*/ 128 h 254"/>
              <a:gd name="T4" fmla="*/ 614 w 946"/>
              <a:gd name="T5" fmla="*/ 112 h 254"/>
              <a:gd name="T6" fmla="*/ 221 w 946"/>
              <a:gd name="T7" fmla="*/ 156 h 254"/>
              <a:gd name="T8" fmla="*/ 106 w 946"/>
              <a:gd name="T9" fmla="*/ 215 h 254"/>
              <a:gd name="T10" fmla="*/ 0 w 946"/>
              <a:gd name="T11" fmla="*/ 254 h 254"/>
              <a:gd name="T12" fmla="*/ 194 w 946"/>
              <a:gd name="T13" fmla="*/ 119 h 254"/>
              <a:gd name="T14" fmla="*/ 343 w 946"/>
              <a:gd name="T15" fmla="*/ 27 h 254"/>
              <a:gd name="T16" fmla="*/ 565 w 946"/>
              <a:gd name="T17" fmla="*/ 39 h 254"/>
              <a:gd name="T18" fmla="*/ 732 w 946"/>
              <a:gd name="T19" fmla="*/ 98 h 254"/>
              <a:gd name="T20" fmla="*/ 929 w 946"/>
              <a:gd name="T21" fmla="*/ 93 h 254"/>
              <a:gd name="T22" fmla="*/ 944 w 946"/>
              <a:gd name="T23" fmla="*/ 90 h 254"/>
              <a:gd name="T24" fmla="*/ 946 w 946"/>
              <a:gd name="T25" fmla="*/ 97 h 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46" h="254">
                <a:moveTo>
                  <a:pt x="946" y="97"/>
                </a:moveTo>
                <a:cubicBezTo>
                  <a:pt x="905" y="107"/>
                  <a:pt x="864" y="120"/>
                  <a:pt x="823" y="128"/>
                </a:cubicBezTo>
                <a:cubicBezTo>
                  <a:pt x="752" y="142"/>
                  <a:pt x="682" y="130"/>
                  <a:pt x="614" y="112"/>
                </a:cubicBezTo>
                <a:cubicBezTo>
                  <a:pt x="477" y="76"/>
                  <a:pt x="346" y="88"/>
                  <a:pt x="221" y="156"/>
                </a:cubicBezTo>
                <a:cubicBezTo>
                  <a:pt x="183" y="176"/>
                  <a:pt x="145" y="197"/>
                  <a:pt x="106" y="215"/>
                </a:cubicBezTo>
                <a:cubicBezTo>
                  <a:pt x="72" y="230"/>
                  <a:pt x="36" y="243"/>
                  <a:pt x="0" y="254"/>
                </a:cubicBezTo>
                <a:cubicBezTo>
                  <a:pt x="76" y="224"/>
                  <a:pt x="133" y="169"/>
                  <a:pt x="194" y="119"/>
                </a:cubicBezTo>
                <a:cubicBezTo>
                  <a:pt x="240" y="81"/>
                  <a:pt x="287" y="47"/>
                  <a:pt x="343" y="27"/>
                </a:cubicBezTo>
                <a:cubicBezTo>
                  <a:pt x="418" y="0"/>
                  <a:pt x="492" y="11"/>
                  <a:pt x="565" y="39"/>
                </a:cubicBezTo>
                <a:cubicBezTo>
                  <a:pt x="620" y="59"/>
                  <a:pt x="675" y="82"/>
                  <a:pt x="732" y="98"/>
                </a:cubicBezTo>
                <a:cubicBezTo>
                  <a:pt x="797" y="118"/>
                  <a:pt x="864" y="112"/>
                  <a:pt x="929" y="93"/>
                </a:cubicBezTo>
                <a:cubicBezTo>
                  <a:pt x="934" y="92"/>
                  <a:pt x="939" y="91"/>
                  <a:pt x="944" y="90"/>
                </a:cubicBezTo>
                <a:cubicBezTo>
                  <a:pt x="944" y="92"/>
                  <a:pt x="945" y="94"/>
                  <a:pt x="946" y="97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7" name="Freeform 14">
            <a:extLst>
              <a:ext uri="{FF2B5EF4-FFF2-40B4-BE49-F238E27FC236}">
                <a16:creationId xmlns:a16="http://schemas.microsoft.com/office/drawing/2014/main" id="{D2A29104-5DD2-419A-BE0E-C4ADB6A0FF00}"/>
              </a:ext>
            </a:extLst>
          </p:cNvPr>
          <p:cNvSpPr>
            <a:spLocks/>
          </p:cNvSpPr>
          <p:nvPr/>
        </p:nvSpPr>
        <p:spPr bwMode="auto">
          <a:xfrm>
            <a:off x="2151063" y="3584575"/>
            <a:ext cx="3305175" cy="552450"/>
          </a:xfrm>
          <a:custGeom>
            <a:avLst/>
            <a:gdLst>
              <a:gd name="T0" fmla="*/ 991 w 991"/>
              <a:gd name="T1" fmla="*/ 37 h 165"/>
              <a:gd name="T2" fmla="*/ 703 w 991"/>
              <a:gd name="T3" fmla="*/ 113 h 165"/>
              <a:gd name="T4" fmla="*/ 533 w 991"/>
              <a:gd name="T5" fmla="*/ 162 h 165"/>
              <a:gd name="T6" fmla="*/ 325 w 991"/>
              <a:gd name="T7" fmla="*/ 114 h 165"/>
              <a:gd name="T8" fmla="*/ 98 w 991"/>
              <a:gd name="T9" fmla="*/ 63 h 165"/>
              <a:gd name="T10" fmla="*/ 0 w 991"/>
              <a:gd name="T11" fmla="*/ 83 h 165"/>
              <a:gd name="T12" fmla="*/ 62 w 991"/>
              <a:gd name="T13" fmla="*/ 47 h 165"/>
              <a:gd name="T14" fmla="*/ 330 w 991"/>
              <a:gd name="T15" fmla="*/ 45 h 165"/>
              <a:gd name="T16" fmla="*/ 484 w 991"/>
              <a:gd name="T17" fmla="*/ 94 h 165"/>
              <a:gd name="T18" fmla="*/ 725 w 991"/>
              <a:gd name="T19" fmla="*/ 76 h 165"/>
              <a:gd name="T20" fmla="*/ 882 w 991"/>
              <a:gd name="T21" fmla="*/ 39 h 165"/>
              <a:gd name="T22" fmla="*/ 991 w 991"/>
              <a:gd name="T23" fmla="*/ 37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991" h="165">
                <a:moveTo>
                  <a:pt x="991" y="37"/>
                </a:moveTo>
                <a:cubicBezTo>
                  <a:pt x="893" y="28"/>
                  <a:pt x="799" y="72"/>
                  <a:pt x="703" y="113"/>
                </a:cubicBezTo>
                <a:cubicBezTo>
                  <a:pt x="648" y="136"/>
                  <a:pt x="594" y="159"/>
                  <a:pt x="533" y="162"/>
                </a:cubicBezTo>
                <a:cubicBezTo>
                  <a:pt x="459" y="165"/>
                  <a:pt x="391" y="146"/>
                  <a:pt x="325" y="114"/>
                </a:cubicBezTo>
                <a:cubicBezTo>
                  <a:pt x="253" y="80"/>
                  <a:pt x="179" y="56"/>
                  <a:pt x="98" y="63"/>
                </a:cubicBezTo>
                <a:cubicBezTo>
                  <a:pt x="67" y="65"/>
                  <a:pt x="35" y="75"/>
                  <a:pt x="0" y="83"/>
                </a:cubicBezTo>
                <a:cubicBezTo>
                  <a:pt x="22" y="70"/>
                  <a:pt x="42" y="58"/>
                  <a:pt x="62" y="47"/>
                </a:cubicBezTo>
                <a:cubicBezTo>
                  <a:pt x="151" y="0"/>
                  <a:pt x="240" y="8"/>
                  <a:pt x="330" y="45"/>
                </a:cubicBezTo>
                <a:cubicBezTo>
                  <a:pt x="380" y="66"/>
                  <a:pt x="431" y="84"/>
                  <a:pt x="484" y="94"/>
                </a:cubicBezTo>
                <a:cubicBezTo>
                  <a:pt x="565" y="109"/>
                  <a:pt x="646" y="96"/>
                  <a:pt x="725" y="76"/>
                </a:cubicBezTo>
                <a:cubicBezTo>
                  <a:pt x="777" y="63"/>
                  <a:pt x="829" y="47"/>
                  <a:pt x="882" y="39"/>
                </a:cubicBezTo>
                <a:cubicBezTo>
                  <a:pt x="921" y="33"/>
                  <a:pt x="961" y="37"/>
                  <a:pt x="991" y="37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8" name="Freeform 15">
            <a:extLst>
              <a:ext uri="{FF2B5EF4-FFF2-40B4-BE49-F238E27FC236}">
                <a16:creationId xmlns:a16="http://schemas.microsoft.com/office/drawing/2014/main" id="{5016339E-2A23-4F8C-A6B4-172EB0015020}"/>
              </a:ext>
            </a:extLst>
          </p:cNvPr>
          <p:cNvSpPr>
            <a:spLocks/>
          </p:cNvSpPr>
          <p:nvPr/>
        </p:nvSpPr>
        <p:spPr bwMode="auto">
          <a:xfrm>
            <a:off x="3905250" y="3371850"/>
            <a:ext cx="2395538" cy="496888"/>
          </a:xfrm>
          <a:custGeom>
            <a:avLst/>
            <a:gdLst>
              <a:gd name="T0" fmla="*/ 0 w 718"/>
              <a:gd name="T1" fmla="*/ 140 h 149"/>
              <a:gd name="T2" fmla="*/ 105 w 718"/>
              <a:gd name="T3" fmla="*/ 116 h 149"/>
              <a:gd name="T4" fmla="*/ 257 w 718"/>
              <a:gd name="T5" fmla="*/ 52 h 149"/>
              <a:gd name="T6" fmla="*/ 432 w 718"/>
              <a:gd name="T7" fmla="*/ 4 h 149"/>
              <a:gd name="T8" fmla="*/ 573 w 718"/>
              <a:gd name="T9" fmla="*/ 24 h 149"/>
              <a:gd name="T10" fmla="*/ 718 w 718"/>
              <a:gd name="T11" fmla="*/ 81 h 149"/>
              <a:gd name="T12" fmla="*/ 718 w 718"/>
              <a:gd name="T13" fmla="*/ 136 h 149"/>
              <a:gd name="T14" fmla="*/ 589 w 718"/>
              <a:gd name="T15" fmla="*/ 106 h 149"/>
              <a:gd name="T16" fmla="*/ 402 w 718"/>
              <a:gd name="T17" fmla="*/ 78 h 149"/>
              <a:gd name="T18" fmla="*/ 252 w 718"/>
              <a:gd name="T19" fmla="*/ 107 h 149"/>
              <a:gd name="T20" fmla="*/ 0 w 718"/>
              <a:gd name="T21" fmla="*/ 140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18" h="149">
                <a:moveTo>
                  <a:pt x="0" y="140"/>
                </a:moveTo>
                <a:cubicBezTo>
                  <a:pt x="37" y="132"/>
                  <a:pt x="73" y="128"/>
                  <a:pt x="105" y="116"/>
                </a:cubicBezTo>
                <a:cubicBezTo>
                  <a:pt x="157" y="98"/>
                  <a:pt x="207" y="75"/>
                  <a:pt x="257" y="52"/>
                </a:cubicBezTo>
                <a:cubicBezTo>
                  <a:pt x="313" y="26"/>
                  <a:pt x="371" y="9"/>
                  <a:pt x="432" y="4"/>
                </a:cubicBezTo>
                <a:cubicBezTo>
                  <a:pt x="480" y="0"/>
                  <a:pt x="527" y="7"/>
                  <a:pt x="573" y="24"/>
                </a:cubicBezTo>
                <a:cubicBezTo>
                  <a:pt x="621" y="42"/>
                  <a:pt x="669" y="62"/>
                  <a:pt x="718" y="81"/>
                </a:cubicBezTo>
                <a:cubicBezTo>
                  <a:pt x="718" y="98"/>
                  <a:pt x="718" y="115"/>
                  <a:pt x="718" y="136"/>
                </a:cubicBezTo>
                <a:cubicBezTo>
                  <a:pt x="674" y="126"/>
                  <a:pt x="631" y="117"/>
                  <a:pt x="589" y="106"/>
                </a:cubicBezTo>
                <a:cubicBezTo>
                  <a:pt x="528" y="91"/>
                  <a:pt x="466" y="72"/>
                  <a:pt x="402" y="78"/>
                </a:cubicBezTo>
                <a:cubicBezTo>
                  <a:pt x="352" y="83"/>
                  <a:pt x="302" y="95"/>
                  <a:pt x="252" y="107"/>
                </a:cubicBezTo>
                <a:cubicBezTo>
                  <a:pt x="170" y="128"/>
                  <a:pt x="88" y="149"/>
                  <a:pt x="0" y="140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9" name="Freeform 16">
            <a:extLst>
              <a:ext uri="{FF2B5EF4-FFF2-40B4-BE49-F238E27FC236}">
                <a16:creationId xmlns:a16="http://schemas.microsoft.com/office/drawing/2014/main" id="{17807DF4-12E5-4C61-8ED2-F2A5DD1F16F0}"/>
              </a:ext>
            </a:extLst>
          </p:cNvPr>
          <p:cNvSpPr>
            <a:spLocks/>
          </p:cNvSpPr>
          <p:nvPr/>
        </p:nvSpPr>
        <p:spPr bwMode="auto">
          <a:xfrm>
            <a:off x="696913" y="4327525"/>
            <a:ext cx="2481263" cy="474663"/>
          </a:xfrm>
          <a:custGeom>
            <a:avLst/>
            <a:gdLst>
              <a:gd name="T0" fmla="*/ 1 w 744"/>
              <a:gd name="T1" fmla="*/ 130 h 142"/>
              <a:gd name="T2" fmla="*/ 92 w 744"/>
              <a:gd name="T3" fmla="*/ 123 h 142"/>
              <a:gd name="T4" fmla="*/ 272 w 744"/>
              <a:gd name="T5" fmla="*/ 70 h 142"/>
              <a:gd name="T6" fmla="*/ 412 w 744"/>
              <a:gd name="T7" fmla="*/ 18 h 142"/>
              <a:gd name="T8" fmla="*/ 631 w 744"/>
              <a:gd name="T9" fmla="*/ 45 h 142"/>
              <a:gd name="T10" fmla="*/ 744 w 744"/>
              <a:gd name="T11" fmla="*/ 103 h 142"/>
              <a:gd name="T12" fmla="*/ 669 w 744"/>
              <a:gd name="T13" fmla="*/ 84 h 142"/>
              <a:gd name="T14" fmla="*/ 420 w 744"/>
              <a:gd name="T15" fmla="*/ 101 h 142"/>
              <a:gd name="T16" fmla="*/ 262 w 744"/>
              <a:gd name="T17" fmla="*/ 136 h 142"/>
              <a:gd name="T18" fmla="*/ 75 w 744"/>
              <a:gd name="T19" fmla="*/ 138 h 142"/>
              <a:gd name="T20" fmla="*/ 0 w 744"/>
              <a:gd name="T21" fmla="*/ 131 h 142"/>
              <a:gd name="T22" fmla="*/ 1 w 744"/>
              <a:gd name="T23" fmla="*/ 130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744" h="142">
                <a:moveTo>
                  <a:pt x="1" y="130"/>
                </a:moveTo>
                <a:cubicBezTo>
                  <a:pt x="31" y="127"/>
                  <a:pt x="61" y="125"/>
                  <a:pt x="92" y="123"/>
                </a:cubicBezTo>
                <a:cubicBezTo>
                  <a:pt x="157" y="121"/>
                  <a:pt x="214" y="95"/>
                  <a:pt x="272" y="70"/>
                </a:cubicBezTo>
                <a:cubicBezTo>
                  <a:pt x="318" y="50"/>
                  <a:pt x="364" y="30"/>
                  <a:pt x="412" y="18"/>
                </a:cubicBezTo>
                <a:cubicBezTo>
                  <a:pt x="487" y="0"/>
                  <a:pt x="561" y="14"/>
                  <a:pt x="631" y="45"/>
                </a:cubicBezTo>
                <a:cubicBezTo>
                  <a:pt x="669" y="62"/>
                  <a:pt x="707" y="82"/>
                  <a:pt x="744" y="103"/>
                </a:cubicBezTo>
                <a:cubicBezTo>
                  <a:pt x="719" y="96"/>
                  <a:pt x="694" y="89"/>
                  <a:pt x="669" y="84"/>
                </a:cubicBezTo>
                <a:cubicBezTo>
                  <a:pt x="584" y="67"/>
                  <a:pt x="502" y="82"/>
                  <a:pt x="420" y="101"/>
                </a:cubicBezTo>
                <a:cubicBezTo>
                  <a:pt x="368" y="114"/>
                  <a:pt x="315" y="130"/>
                  <a:pt x="262" y="136"/>
                </a:cubicBezTo>
                <a:cubicBezTo>
                  <a:pt x="200" y="142"/>
                  <a:pt x="138" y="138"/>
                  <a:pt x="75" y="138"/>
                </a:cubicBezTo>
                <a:cubicBezTo>
                  <a:pt x="50" y="137"/>
                  <a:pt x="25" y="133"/>
                  <a:pt x="0" y="131"/>
                </a:cubicBezTo>
                <a:cubicBezTo>
                  <a:pt x="1" y="131"/>
                  <a:pt x="1" y="130"/>
                  <a:pt x="1" y="130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0" name="Freeform 17">
            <a:extLst>
              <a:ext uri="{FF2B5EF4-FFF2-40B4-BE49-F238E27FC236}">
                <a16:creationId xmlns:a16="http://schemas.microsoft.com/office/drawing/2014/main" id="{A1F9BD9C-7E51-40B6-8BD5-61B7A4C18223}"/>
              </a:ext>
            </a:extLst>
          </p:cNvPr>
          <p:cNvSpPr>
            <a:spLocks/>
          </p:cNvSpPr>
          <p:nvPr/>
        </p:nvSpPr>
        <p:spPr bwMode="auto">
          <a:xfrm>
            <a:off x="3665538" y="4427538"/>
            <a:ext cx="2211388" cy="344488"/>
          </a:xfrm>
          <a:custGeom>
            <a:avLst/>
            <a:gdLst>
              <a:gd name="T0" fmla="*/ 1 w 663"/>
              <a:gd name="T1" fmla="*/ 31 h 103"/>
              <a:gd name="T2" fmla="*/ 30 w 663"/>
              <a:gd name="T3" fmla="*/ 35 h 103"/>
              <a:gd name="T4" fmla="*/ 271 w 663"/>
              <a:gd name="T5" fmla="*/ 19 h 103"/>
              <a:gd name="T6" fmla="*/ 537 w 663"/>
              <a:gd name="T7" fmla="*/ 35 h 103"/>
              <a:gd name="T8" fmla="*/ 663 w 663"/>
              <a:gd name="T9" fmla="*/ 72 h 103"/>
              <a:gd name="T10" fmla="*/ 466 w 663"/>
              <a:gd name="T11" fmla="*/ 90 h 103"/>
              <a:gd name="T12" fmla="*/ 227 w 663"/>
              <a:gd name="T13" fmla="*/ 86 h 103"/>
              <a:gd name="T14" fmla="*/ 13 w 663"/>
              <a:gd name="T15" fmla="*/ 37 h 103"/>
              <a:gd name="T16" fmla="*/ 0 w 663"/>
              <a:gd name="T17" fmla="*/ 32 h 103"/>
              <a:gd name="T18" fmla="*/ 1 w 663"/>
              <a:gd name="T19" fmla="*/ 31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63" h="103">
                <a:moveTo>
                  <a:pt x="1" y="31"/>
                </a:moveTo>
                <a:cubicBezTo>
                  <a:pt x="11" y="32"/>
                  <a:pt x="20" y="33"/>
                  <a:pt x="30" y="35"/>
                </a:cubicBezTo>
                <a:cubicBezTo>
                  <a:pt x="112" y="52"/>
                  <a:pt x="192" y="36"/>
                  <a:pt x="271" y="19"/>
                </a:cubicBezTo>
                <a:cubicBezTo>
                  <a:pt x="361" y="0"/>
                  <a:pt x="450" y="6"/>
                  <a:pt x="537" y="35"/>
                </a:cubicBezTo>
                <a:cubicBezTo>
                  <a:pt x="579" y="49"/>
                  <a:pt x="621" y="59"/>
                  <a:pt x="663" y="72"/>
                </a:cubicBezTo>
                <a:cubicBezTo>
                  <a:pt x="596" y="63"/>
                  <a:pt x="531" y="80"/>
                  <a:pt x="466" y="90"/>
                </a:cubicBezTo>
                <a:cubicBezTo>
                  <a:pt x="386" y="103"/>
                  <a:pt x="306" y="103"/>
                  <a:pt x="227" y="86"/>
                </a:cubicBezTo>
                <a:cubicBezTo>
                  <a:pt x="156" y="70"/>
                  <a:pt x="85" y="53"/>
                  <a:pt x="13" y="37"/>
                </a:cubicBezTo>
                <a:cubicBezTo>
                  <a:pt x="9" y="36"/>
                  <a:pt x="5" y="34"/>
                  <a:pt x="0" y="32"/>
                </a:cubicBezTo>
                <a:cubicBezTo>
                  <a:pt x="1" y="32"/>
                  <a:pt x="1" y="31"/>
                  <a:pt x="1" y="31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1" name="Freeform 18">
            <a:extLst>
              <a:ext uri="{FF2B5EF4-FFF2-40B4-BE49-F238E27FC236}">
                <a16:creationId xmlns:a16="http://schemas.microsoft.com/office/drawing/2014/main" id="{1F2C0A5A-F9E1-4746-B3B4-94A650EFE90D}"/>
              </a:ext>
            </a:extLst>
          </p:cNvPr>
          <p:cNvSpPr>
            <a:spLocks/>
          </p:cNvSpPr>
          <p:nvPr/>
        </p:nvSpPr>
        <p:spPr bwMode="auto">
          <a:xfrm>
            <a:off x="4259263" y="4210050"/>
            <a:ext cx="2044700" cy="492125"/>
          </a:xfrm>
          <a:custGeom>
            <a:avLst/>
            <a:gdLst>
              <a:gd name="T0" fmla="*/ 612 w 613"/>
              <a:gd name="T1" fmla="*/ 57 h 147"/>
              <a:gd name="T2" fmla="*/ 613 w 613"/>
              <a:gd name="T3" fmla="*/ 73 h 147"/>
              <a:gd name="T4" fmla="*/ 613 w 613"/>
              <a:gd name="T5" fmla="*/ 147 h 147"/>
              <a:gd name="T6" fmla="*/ 493 w 613"/>
              <a:gd name="T7" fmla="*/ 119 h 147"/>
              <a:gd name="T8" fmla="*/ 319 w 613"/>
              <a:gd name="T9" fmla="*/ 67 h 147"/>
              <a:gd name="T10" fmla="*/ 96 w 613"/>
              <a:gd name="T11" fmla="*/ 69 h 147"/>
              <a:gd name="T12" fmla="*/ 0 w 613"/>
              <a:gd name="T13" fmla="*/ 87 h 147"/>
              <a:gd name="T14" fmla="*/ 179 w 613"/>
              <a:gd name="T15" fmla="*/ 21 h 147"/>
              <a:gd name="T16" fmla="*/ 356 w 613"/>
              <a:gd name="T17" fmla="*/ 14 h 147"/>
              <a:gd name="T18" fmla="*/ 592 w 613"/>
              <a:gd name="T19" fmla="*/ 53 h 147"/>
              <a:gd name="T20" fmla="*/ 612 w 613"/>
              <a:gd name="T21" fmla="*/ 57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13" h="147">
                <a:moveTo>
                  <a:pt x="612" y="57"/>
                </a:moveTo>
                <a:cubicBezTo>
                  <a:pt x="612" y="62"/>
                  <a:pt x="613" y="68"/>
                  <a:pt x="613" y="73"/>
                </a:cubicBezTo>
                <a:cubicBezTo>
                  <a:pt x="613" y="95"/>
                  <a:pt x="613" y="118"/>
                  <a:pt x="613" y="147"/>
                </a:cubicBezTo>
                <a:cubicBezTo>
                  <a:pt x="571" y="137"/>
                  <a:pt x="531" y="130"/>
                  <a:pt x="493" y="119"/>
                </a:cubicBezTo>
                <a:cubicBezTo>
                  <a:pt x="435" y="103"/>
                  <a:pt x="378" y="81"/>
                  <a:pt x="319" y="67"/>
                </a:cubicBezTo>
                <a:cubicBezTo>
                  <a:pt x="245" y="49"/>
                  <a:pt x="170" y="49"/>
                  <a:pt x="96" y="69"/>
                </a:cubicBezTo>
                <a:cubicBezTo>
                  <a:pt x="65" y="77"/>
                  <a:pt x="32" y="82"/>
                  <a:pt x="0" y="87"/>
                </a:cubicBezTo>
                <a:cubicBezTo>
                  <a:pt x="60" y="65"/>
                  <a:pt x="119" y="42"/>
                  <a:pt x="179" y="21"/>
                </a:cubicBezTo>
                <a:cubicBezTo>
                  <a:pt x="237" y="0"/>
                  <a:pt x="296" y="3"/>
                  <a:pt x="356" y="14"/>
                </a:cubicBezTo>
                <a:cubicBezTo>
                  <a:pt x="434" y="29"/>
                  <a:pt x="513" y="40"/>
                  <a:pt x="592" y="53"/>
                </a:cubicBezTo>
                <a:cubicBezTo>
                  <a:pt x="598" y="54"/>
                  <a:pt x="605" y="55"/>
                  <a:pt x="612" y="57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2" name="Freeform 19">
            <a:extLst>
              <a:ext uri="{FF2B5EF4-FFF2-40B4-BE49-F238E27FC236}">
                <a16:creationId xmlns:a16="http://schemas.microsoft.com/office/drawing/2014/main" id="{82259853-9F90-4385-B595-190EABB49E39}"/>
              </a:ext>
            </a:extLst>
          </p:cNvPr>
          <p:cNvSpPr>
            <a:spLocks/>
          </p:cNvSpPr>
          <p:nvPr/>
        </p:nvSpPr>
        <p:spPr bwMode="auto">
          <a:xfrm>
            <a:off x="352425" y="3998913"/>
            <a:ext cx="1565275" cy="736600"/>
          </a:xfrm>
          <a:custGeom>
            <a:avLst/>
            <a:gdLst>
              <a:gd name="T0" fmla="*/ 0 w 469"/>
              <a:gd name="T1" fmla="*/ 205 h 220"/>
              <a:gd name="T2" fmla="*/ 0 w 469"/>
              <a:gd name="T3" fmla="*/ 118 h 220"/>
              <a:gd name="T4" fmla="*/ 469 w 469"/>
              <a:gd name="T5" fmla="*/ 0 h 220"/>
              <a:gd name="T6" fmla="*/ 0 w 469"/>
              <a:gd name="T7" fmla="*/ 205 h 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9" h="220">
                <a:moveTo>
                  <a:pt x="0" y="205"/>
                </a:moveTo>
                <a:cubicBezTo>
                  <a:pt x="0" y="176"/>
                  <a:pt x="0" y="149"/>
                  <a:pt x="0" y="118"/>
                </a:cubicBezTo>
                <a:cubicBezTo>
                  <a:pt x="172" y="139"/>
                  <a:pt x="329" y="102"/>
                  <a:pt x="469" y="0"/>
                </a:cubicBezTo>
                <a:cubicBezTo>
                  <a:pt x="340" y="129"/>
                  <a:pt x="194" y="220"/>
                  <a:pt x="0" y="205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3" name="Freeform 20">
            <a:extLst>
              <a:ext uri="{FF2B5EF4-FFF2-40B4-BE49-F238E27FC236}">
                <a16:creationId xmlns:a16="http://schemas.microsoft.com/office/drawing/2014/main" id="{871141FD-DBD2-4B83-955A-489082FB45B1}"/>
              </a:ext>
            </a:extLst>
          </p:cNvPr>
          <p:cNvSpPr>
            <a:spLocks/>
          </p:cNvSpPr>
          <p:nvPr/>
        </p:nvSpPr>
        <p:spPr bwMode="auto">
          <a:xfrm>
            <a:off x="1560513" y="3344863"/>
            <a:ext cx="2586038" cy="438150"/>
          </a:xfrm>
          <a:custGeom>
            <a:avLst/>
            <a:gdLst>
              <a:gd name="T0" fmla="*/ 775 w 775"/>
              <a:gd name="T1" fmla="*/ 113 h 131"/>
              <a:gd name="T2" fmla="*/ 571 w 775"/>
              <a:gd name="T3" fmla="*/ 108 h 131"/>
              <a:gd name="T4" fmla="*/ 502 w 775"/>
              <a:gd name="T5" fmla="*/ 88 h 131"/>
              <a:gd name="T6" fmla="*/ 301 w 775"/>
              <a:gd name="T7" fmla="*/ 72 h 131"/>
              <a:gd name="T8" fmla="*/ 36 w 775"/>
              <a:gd name="T9" fmla="*/ 120 h 131"/>
              <a:gd name="T10" fmla="*/ 0 w 775"/>
              <a:gd name="T11" fmla="*/ 123 h 131"/>
              <a:gd name="T12" fmla="*/ 59 w 775"/>
              <a:gd name="T13" fmla="*/ 108 h 131"/>
              <a:gd name="T14" fmla="*/ 211 w 775"/>
              <a:gd name="T15" fmla="*/ 49 h 131"/>
              <a:gd name="T16" fmla="*/ 533 w 775"/>
              <a:gd name="T17" fmla="*/ 51 h 131"/>
              <a:gd name="T18" fmla="*/ 676 w 775"/>
              <a:gd name="T19" fmla="*/ 105 h 131"/>
              <a:gd name="T20" fmla="*/ 775 w 775"/>
              <a:gd name="T21" fmla="*/ 113 h 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75" h="131">
                <a:moveTo>
                  <a:pt x="775" y="113"/>
                </a:moveTo>
                <a:cubicBezTo>
                  <a:pt x="709" y="131"/>
                  <a:pt x="640" y="128"/>
                  <a:pt x="571" y="108"/>
                </a:cubicBezTo>
                <a:cubicBezTo>
                  <a:pt x="548" y="102"/>
                  <a:pt x="524" y="96"/>
                  <a:pt x="502" y="88"/>
                </a:cubicBezTo>
                <a:cubicBezTo>
                  <a:pt x="436" y="63"/>
                  <a:pt x="369" y="61"/>
                  <a:pt x="301" y="72"/>
                </a:cubicBezTo>
                <a:cubicBezTo>
                  <a:pt x="212" y="86"/>
                  <a:pt x="124" y="104"/>
                  <a:pt x="36" y="120"/>
                </a:cubicBezTo>
                <a:cubicBezTo>
                  <a:pt x="24" y="122"/>
                  <a:pt x="12" y="123"/>
                  <a:pt x="0" y="123"/>
                </a:cubicBezTo>
                <a:cubicBezTo>
                  <a:pt x="20" y="118"/>
                  <a:pt x="40" y="115"/>
                  <a:pt x="59" y="108"/>
                </a:cubicBezTo>
                <a:cubicBezTo>
                  <a:pt x="110" y="90"/>
                  <a:pt x="162" y="72"/>
                  <a:pt x="211" y="49"/>
                </a:cubicBezTo>
                <a:cubicBezTo>
                  <a:pt x="319" y="0"/>
                  <a:pt x="426" y="1"/>
                  <a:pt x="533" y="51"/>
                </a:cubicBezTo>
                <a:cubicBezTo>
                  <a:pt x="579" y="72"/>
                  <a:pt x="624" y="99"/>
                  <a:pt x="676" y="105"/>
                </a:cubicBezTo>
                <a:cubicBezTo>
                  <a:pt x="710" y="109"/>
                  <a:pt x="744" y="111"/>
                  <a:pt x="775" y="113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4" name="Freeform 21">
            <a:extLst>
              <a:ext uri="{FF2B5EF4-FFF2-40B4-BE49-F238E27FC236}">
                <a16:creationId xmlns:a16="http://schemas.microsoft.com/office/drawing/2014/main" id="{33D2F698-EC32-47E2-A21C-977F6360773C}"/>
              </a:ext>
            </a:extLst>
          </p:cNvPr>
          <p:cNvSpPr>
            <a:spLocks/>
          </p:cNvSpPr>
          <p:nvPr/>
        </p:nvSpPr>
        <p:spPr bwMode="auto">
          <a:xfrm>
            <a:off x="2511425" y="4333875"/>
            <a:ext cx="2284413" cy="571500"/>
          </a:xfrm>
          <a:custGeom>
            <a:avLst/>
            <a:gdLst>
              <a:gd name="T0" fmla="*/ 0 w 685"/>
              <a:gd name="T1" fmla="*/ 0 h 171"/>
              <a:gd name="T2" fmla="*/ 234 w 685"/>
              <a:gd name="T3" fmla="*/ 42 h 171"/>
              <a:gd name="T4" fmla="*/ 482 w 685"/>
              <a:gd name="T5" fmla="*/ 123 h 171"/>
              <a:gd name="T6" fmla="*/ 685 w 685"/>
              <a:gd name="T7" fmla="*/ 145 h 171"/>
              <a:gd name="T8" fmla="*/ 628 w 685"/>
              <a:gd name="T9" fmla="*/ 154 h 171"/>
              <a:gd name="T10" fmla="*/ 568 w 685"/>
              <a:gd name="T11" fmla="*/ 161 h 171"/>
              <a:gd name="T12" fmla="*/ 304 w 685"/>
              <a:gd name="T13" fmla="*/ 129 h 171"/>
              <a:gd name="T14" fmla="*/ 200 w 685"/>
              <a:gd name="T15" fmla="*/ 81 h 171"/>
              <a:gd name="T16" fmla="*/ 0 w 685"/>
              <a:gd name="T17" fmla="*/ 0 h 1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85" h="171">
                <a:moveTo>
                  <a:pt x="0" y="0"/>
                </a:moveTo>
                <a:cubicBezTo>
                  <a:pt x="80" y="2"/>
                  <a:pt x="158" y="15"/>
                  <a:pt x="234" y="42"/>
                </a:cubicBezTo>
                <a:cubicBezTo>
                  <a:pt x="316" y="71"/>
                  <a:pt x="398" y="102"/>
                  <a:pt x="482" y="123"/>
                </a:cubicBezTo>
                <a:cubicBezTo>
                  <a:pt x="547" y="139"/>
                  <a:pt x="616" y="141"/>
                  <a:pt x="685" y="145"/>
                </a:cubicBezTo>
                <a:cubicBezTo>
                  <a:pt x="666" y="148"/>
                  <a:pt x="647" y="151"/>
                  <a:pt x="628" y="154"/>
                </a:cubicBezTo>
                <a:cubicBezTo>
                  <a:pt x="608" y="157"/>
                  <a:pt x="588" y="159"/>
                  <a:pt x="568" y="161"/>
                </a:cubicBezTo>
                <a:cubicBezTo>
                  <a:pt x="478" y="171"/>
                  <a:pt x="389" y="164"/>
                  <a:pt x="304" y="129"/>
                </a:cubicBezTo>
                <a:cubicBezTo>
                  <a:pt x="269" y="114"/>
                  <a:pt x="234" y="99"/>
                  <a:pt x="200" y="81"/>
                </a:cubicBezTo>
                <a:cubicBezTo>
                  <a:pt x="136" y="47"/>
                  <a:pt x="73" y="11"/>
                  <a:pt x="0" y="0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5" name="Freeform 22">
            <a:extLst>
              <a:ext uri="{FF2B5EF4-FFF2-40B4-BE49-F238E27FC236}">
                <a16:creationId xmlns:a16="http://schemas.microsoft.com/office/drawing/2014/main" id="{ADF1E9CB-0981-45A3-9272-083A3E4AE2FE}"/>
              </a:ext>
            </a:extLst>
          </p:cNvPr>
          <p:cNvSpPr>
            <a:spLocks/>
          </p:cNvSpPr>
          <p:nvPr/>
        </p:nvSpPr>
        <p:spPr bwMode="auto">
          <a:xfrm>
            <a:off x="325438" y="3454400"/>
            <a:ext cx="1749425" cy="260350"/>
          </a:xfrm>
          <a:custGeom>
            <a:avLst/>
            <a:gdLst>
              <a:gd name="T0" fmla="*/ 8 w 524"/>
              <a:gd name="T1" fmla="*/ 0 h 78"/>
              <a:gd name="T2" fmla="*/ 268 w 524"/>
              <a:gd name="T3" fmla="*/ 32 h 78"/>
              <a:gd name="T4" fmla="*/ 524 w 524"/>
              <a:gd name="T5" fmla="*/ 8 h 78"/>
              <a:gd name="T6" fmla="*/ 497 w 524"/>
              <a:gd name="T7" fmla="*/ 20 h 78"/>
              <a:gd name="T8" fmla="*/ 469 w 524"/>
              <a:gd name="T9" fmla="*/ 31 h 78"/>
              <a:gd name="T10" fmla="*/ 252 w 524"/>
              <a:gd name="T11" fmla="*/ 75 h 78"/>
              <a:gd name="T12" fmla="*/ 21 w 524"/>
              <a:gd name="T13" fmla="*/ 33 h 78"/>
              <a:gd name="T14" fmla="*/ 8 w 524"/>
              <a:gd name="T15" fmla="*/ 0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24" h="78">
                <a:moveTo>
                  <a:pt x="8" y="0"/>
                </a:moveTo>
                <a:cubicBezTo>
                  <a:pt x="96" y="11"/>
                  <a:pt x="182" y="24"/>
                  <a:pt x="268" y="32"/>
                </a:cubicBezTo>
                <a:cubicBezTo>
                  <a:pt x="354" y="41"/>
                  <a:pt x="439" y="31"/>
                  <a:pt x="524" y="8"/>
                </a:cubicBezTo>
                <a:cubicBezTo>
                  <a:pt x="515" y="12"/>
                  <a:pt x="506" y="17"/>
                  <a:pt x="497" y="20"/>
                </a:cubicBezTo>
                <a:cubicBezTo>
                  <a:pt x="488" y="24"/>
                  <a:pt x="479" y="28"/>
                  <a:pt x="469" y="31"/>
                </a:cubicBezTo>
                <a:cubicBezTo>
                  <a:pt x="399" y="56"/>
                  <a:pt x="327" y="78"/>
                  <a:pt x="252" y="75"/>
                </a:cubicBezTo>
                <a:cubicBezTo>
                  <a:pt x="173" y="73"/>
                  <a:pt x="96" y="55"/>
                  <a:pt x="21" y="33"/>
                </a:cubicBezTo>
                <a:cubicBezTo>
                  <a:pt x="0" y="27"/>
                  <a:pt x="10" y="12"/>
                  <a:pt x="8" y="0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6" name="Freeform 23">
            <a:extLst>
              <a:ext uri="{FF2B5EF4-FFF2-40B4-BE49-F238E27FC236}">
                <a16:creationId xmlns:a16="http://schemas.microsoft.com/office/drawing/2014/main" id="{243908F4-FBFB-487D-9C1C-6F8E5F4CCB5A}"/>
              </a:ext>
            </a:extLst>
          </p:cNvPr>
          <p:cNvSpPr>
            <a:spLocks/>
          </p:cNvSpPr>
          <p:nvPr/>
        </p:nvSpPr>
        <p:spPr bwMode="auto">
          <a:xfrm>
            <a:off x="2170113" y="4603750"/>
            <a:ext cx="1635125" cy="352425"/>
          </a:xfrm>
          <a:custGeom>
            <a:avLst/>
            <a:gdLst>
              <a:gd name="T0" fmla="*/ 490 w 490"/>
              <a:gd name="T1" fmla="*/ 98 h 105"/>
              <a:gd name="T2" fmla="*/ 261 w 490"/>
              <a:gd name="T3" fmla="*/ 74 h 105"/>
              <a:gd name="T4" fmla="*/ 59 w 490"/>
              <a:gd name="T5" fmla="*/ 41 h 105"/>
              <a:gd name="T6" fmla="*/ 1 w 490"/>
              <a:gd name="T7" fmla="*/ 45 h 105"/>
              <a:gd name="T8" fmla="*/ 0 w 490"/>
              <a:gd name="T9" fmla="*/ 40 h 105"/>
              <a:gd name="T10" fmla="*/ 114 w 490"/>
              <a:gd name="T11" fmla="*/ 14 h 105"/>
              <a:gd name="T12" fmla="*/ 357 w 490"/>
              <a:gd name="T13" fmla="*/ 57 h 105"/>
              <a:gd name="T14" fmla="*/ 490 w 490"/>
              <a:gd name="T15" fmla="*/ 98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90" h="105">
                <a:moveTo>
                  <a:pt x="490" y="98"/>
                </a:moveTo>
                <a:cubicBezTo>
                  <a:pt x="418" y="105"/>
                  <a:pt x="339" y="94"/>
                  <a:pt x="261" y="74"/>
                </a:cubicBezTo>
                <a:cubicBezTo>
                  <a:pt x="195" y="58"/>
                  <a:pt x="128" y="41"/>
                  <a:pt x="59" y="41"/>
                </a:cubicBezTo>
                <a:cubicBezTo>
                  <a:pt x="40" y="41"/>
                  <a:pt x="21" y="44"/>
                  <a:pt x="1" y="45"/>
                </a:cubicBezTo>
                <a:cubicBezTo>
                  <a:pt x="1" y="43"/>
                  <a:pt x="1" y="42"/>
                  <a:pt x="0" y="40"/>
                </a:cubicBezTo>
                <a:cubicBezTo>
                  <a:pt x="38" y="31"/>
                  <a:pt x="76" y="21"/>
                  <a:pt x="114" y="14"/>
                </a:cubicBezTo>
                <a:cubicBezTo>
                  <a:pt x="200" y="0"/>
                  <a:pt x="278" y="30"/>
                  <a:pt x="357" y="57"/>
                </a:cubicBezTo>
                <a:cubicBezTo>
                  <a:pt x="404" y="73"/>
                  <a:pt x="451" y="86"/>
                  <a:pt x="490" y="98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7" name="Freeform 24">
            <a:extLst>
              <a:ext uri="{FF2B5EF4-FFF2-40B4-BE49-F238E27FC236}">
                <a16:creationId xmlns:a16="http://schemas.microsoft.com/office/drawing/2014/main" id="{3572D243-6ECD-4749-BFD9-0F406CED1325}"/>
              </a:ext>
            </a:extLst>
          </p:cNvPr>
          <p:cNvSpPr>
            <a:spLocks/>
          </p:cNvSpPr>
          <p:nvPr/>
        </p:nvSpPr>
        <p:spPr bwMode="auto">
          <a:xfrm>
            <a:off x="2357438" y="2528888"/>
            <a:ext cx="1738313" cy="330200"/>
          </a:xfrm>
          <a:custGeom>
            <a:avLst/>
            <a:gdLst>
              <a:gd name="T0" fmla="*/ 521 w 521"/>
              <a:gd name="T1" fmla="*/ 0 h 99"/>
              <a:gd name="T2" fmla="*/ 297 w 521"/>
              <a:gd name="T3" fmla="*/ 92 h 99"/>
              <a:gd name="T4" fmla="*/ 204 w 521"/>
              <a:gd name="T5" fmla="*/ 71 h 99"/>
              <a:gd name="T6" fmla="*/ 12 w 521"/>
              <a:gd name="T7" fmla="*/ 61 h 99"/>
              <a:gd name="T8" fmla="*/ 0 w 521"/>
              <a:gd name="T9" fmla="*/ 61 h 99"/>
              <a:gd name="T10" fmla="*/ 144 w 521"/>
              <a:gd name="T11" fmla="*/ 27 h 99"/>
              <a:gd name="T12" fmla="*/ 243 w 521"/>
              <a:gd name="T13" fmla="*/ 44 h 99"/>
              <a:gd name="T14" fmla="*/ 450 w 521"/>
              <a:gd name="T15" fmla="*/ 34 h 99"/>
              <a:gd name="T16" fmla="*/ 521 w 521"/>
              <a:gd name="T17" fmla="*/ 0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21" h="99">
                <a:moveTo>
                  <a:pt x="521" y="0"/>
                </a:moveTo>
                <a:cubicBezTo>
                  <a:pt x="457" y="60"/>
                  <a:pt x="385" y="99"/>
                  <a:pt x="297" y="92"/>
                </a:cubicBezTo>
                <a:cubicBezTo>
                  <a:pt x="265" y="89"/>
                  <a:pt x="234" y="81"/>
                  <a:pt x="204" y="71"/>
                </a:cubicBezTo>
                <a:cubicBezTo>
                  <a:pt x="141" y="48"/>
                  <a:pt x="77" y="40"/>
                  <a:pt x="12" y="61"/>
                </a:cubicBezTo>
                <a:cubicBezTo>
                  <a:pt x="10" y="61"/>
                  <a:pt x="7" y="61"/>
                  <a:pt x="0" y="61"/>
                </a:cubicBezTo>
                <a:cubicBezTo>
                  <a:pt x="50" y="44"/>
                  <a:pt x="93" y="19"/>
                  <a:pt x="144" y="27"/>
                </a:cubicBezTo>
                <a:cubicBezTo>
                  <a:pt x="177" y="32"/>
                  <a:pt x="210" y="40"/>
                  <a:pt x="243" y="44"/>
                </a:cubicBezTo>
                <a:cubicBezTo>
                  <a:pt x="312" y="54"/>
                  <a:pt x="382" y="60"/>
                  <a:pt x="450" y="34"/>
                </a:cubicBezTo>
                <a:cubicBezTo>
                  <a:pt x="474" y="25"/>
                  <a:pt x="496" y="12"/>
                  <a:pt x="521" y="0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8" name="Freeform 25">
            <a:extLst>
              <a:ext uri="{FF2B5EF4-FFF2-40B4-BE49-F238E27FC236}">
                <a16:creationId xmlns:a16="http://schemas.microsoft.com/office/drawing/2014/main" id="{22AD3643-1FB4-423D-A2B0-2D9789625054}"/>
              </a:ext>
            </a:extLst>
          </p:cNvPr>
          <p:cNvSpPr>
            <a:spLocks/>
          </p:cNvSpPr>
          <p:nvPr/>
        </p:nvSpPr>
        <p:spPr bwMode="auto">
          <a:xfrm>
            <a:off x="4962525" y="3744913"/>
            <a:ext cx="1347788" cy="331788"/>
          </a:xfrm>
          <a:custGeom>
            <a:avLst/>
            <a:gdLst>
              <a:gd name="T0" fmla="*/ 402 w 404"/>
              <a:gd name="T1" fmla="*/ 99 h 99"/>
              <a:gd name="T2" fmla="*/ 289 w 404"/>
              <a:gd name="T3" fmla="*/ 65 h 99"/>
              <a:gd name="T4" fmla="*/ 115 w 404"/>
              <a:gd name="T5" fmla="*/ 24 h 99"/>
              <a:gd name="T6" fmla="*/ 18 w 404"/>
              <a:gd name="T7" fmla="*/ 28 h 99"/>
              <a:gd name="T8" fmla="*/ 0 w 404"/>
              <a:gd name="T9" fmla="*/ 26 h 99"/>
              <a:gd name="T10" fmla="*/ 88 w 404"/>
              <a:gd name="T11" fmla="*/ 12 h 99"/>
              <a:gd name="T12" fmla="*/ 384 w 404"/>
              <a:gd name="T13" fmla="*/ 40 h 99"/>
              <a:gd name="T14" fmla="*/ 402 w 404"/>
              <a:gd name="T15" fmla="*/ 63 h 99"/>
              <a:gd name="T16" fmla="*/ 402 w 404"/>
              <a:gd name="T17" fmla="*/ 99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04" h="99">
                <a:moveTo>
                  <a:pt x="402" y="99"/>
                </a:moveTo>
                <a:cubicBezTo>
                  <a:pt x="362" y="87"/>
                  <a:pt x="325" y="77"/>
                  <a:pt x="289" y="65"/>
                </a:cubicBezTo>
                <a:cubicBezTo>
                  <a:pt x="233" y="46"/>
                  <a:pt x="176" y="27"/>
                  <a:pt x="115" y="24"/>
                </a:cubicBezTo>
                <a:cubicBezTo>
                  <a:pt x="83" y="23"/>
                  <a:pt x="50" y="26"/>
                  <a:pt x="18" y="28"/>
                </a:cubicBezTo>
                <a:cubicBezTo>
                  <a:pt x="12" y="28"/>
                  <a:pt x="6" y="29"/>
                  <a:pt x="0" y="26"/>
                </a:cubicBezTo>
                <a:cubicBezTo>
                  <a:pt x="29" y="21"/>
                  <a:pt x="59" y="15"/>
                  <a:pt x="88" y="12"/>
                </a:cubicBezTo>
                <a:cubicBezTo>
                  <a:pt x="189" y="0"/>
                  <a:pt x="287" y="14"/>
                  <a:pt x="384" y="40"/>
                </a:cubicBezTo>
                <a:cubicBezTo>
                  <a:pt x="397" y="43"/>
                  <a:pt x="404" y="49"/>
                  <a:pt x="402" y="63"/>
                </a:cubicBezTo>
                <a:cubicBezTo>
                  <a:pt x="401" y="73"/>
                  <a:pt x="402" y="83"/>
                  <a:pt x="402" y="99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" name="Freeform 26">
            <a:extLst>
              <a:ext uri="{FF2B5EF4-FFF2-40B4-BE49-F238E27FC236}">
                <a16:creationId xmlns:a16="http://schemas.microsoft.com/office/drawing/2014/main" id="{934B94F8-CDF5-410B-AE95-5FCAE46A21DA}"/>
              </a:ext>
            </a:extLst>
          </p:cNvPr>
          <p:cNvSpPr>
            <a:spLocks/>
          </p:cNvSpPr>
          <p:nvPr/>
        </p:nvSpPr>
        <p:spPr bwMode="auto">
          <a:xfrm>
            <a:off x="2170113" y="2178050"/>
            <a:ext cx="1716088" cy="290513"/>
          </a:xfrm>
          <a:custGeom>
            <a:avLst/>
            <a:gdLst>
              <a:gd name="T0" fmla="*/ 0 w 514"/>
              <a:gd name="T1" fmla="*/ 77 h 87"/>
              <a:gd name="T2" fmla="*/ 146 w 514"/>
              <a:gd name="T3" fmla="*/ 19 h 87"/>
              <a:gd name="T4" fmla="*/ 300 w 514"/>
              <a:gd name="T5" fmla="*/ 24 h 87"/>
              <a:gd name="T6" fmla="*/ 448 w 514"/>
              <a:gd name="T7" fmla="*/ 69 h 87"/>
              <a:gd name="T8" fmla="*/ 514 w 514"/>
              <a:gd name="T9" fmla="*/ 73 h 87"/>
              <a:gd name="T10" fmla="*/ 323 w 514"/>
              <a:gd name="T11" fmla="*/ 64 h 87"/>
              <a:gd name="T12" fmla="*/ 224 w 514"/>
              <a:gd name="T13" fmla="*/ 42 h 87"/>
              <a:gd name="T14" fmla="*/ 95 w 514"/>
              <a:gd name="T15" fmla="*/ 60 h 87"/>
              <a:gd name="T16" fmla="*/ 0 w 514"/>
              <a:gd name="T17" fmla="*/ 77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14" h="87">
                <a:moveTo>
                  <a:pt x="0" y="77"/>
                </a:moveTo>
                <a:cubicBezTo>
                  <a:pt x="49" y="57"/>
                  <a:pt x="97" y="37"/>
                  <a:pt x="146" y="19"/>
                </a:cubicBezTo>
                <a:cubicBezTo>
                  <a:pt x="198" y="0"/>
                  <a:pt x="248" y="5"/>
                  <a:pt x="300" y="24"/>
                </a:cubicBezTo>
                <a:cubicBezTo>
                  <a:pt x="348" y="42"/>
                  <a:pt x="398" y="56"/>
                  <a:pt x="448" y="69"/>
                </a:cubicBezTo>
                <a:cubicBezTo>
                  <a:pt x="470" y="74"/>
                  <a:pt x="493" y="72"/>
                  <a:pt x="514" y="73"/>
                </a:cubicBezTo>
                <a:cubicBezTo>
                  <a:pt x="451" y="87"/>
                  <a:pt x="387" y="77"/>
                  <a:pt x="323" y="64"/>
                </a:cubicBezTo>
                <a:cubicBezTo>
                  <a:pt x="290" y="58"/>
                  <a:pt x="257" y="48"/>
                  <a:pt x="224" y="42"/>
                </a:cubicBezTo>
                <a:cubicBezTo>
                  <a:pt x="180" y="35"/>
                  <a:pt x="138" y="50"/>
                  <a:pt x="95" y="60"/>
                </a:cubicBezTo>
                <a:cubicBezTo>
                  <a:pt x="64" y="67"/>
                  <a:pt x="32" y="71"/>
                  <a:pt x="0" y="77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" name="Freeform 27">
            <a:extLst>
              <a:ext uri="{FF2B5EF4-FFF2-40B4-BE49-F238E27FC236}">
                <a16:creationId xmlns:a16="http://schemas.microsoft.com/office/drawing/2014/main" id="{E8E24556-8A4C-42F8-B314-15395BBD217F}"/>
              </a:ext>
            </a:extLst>
          </p:cNvPr>
          <p:cNvSpPr>
            <a:spLocks/>
          </p:cNvSpPr>
          <p:nvPr/>
        </p:nvSpPr>
        <p:spPr bwMode="auto">
          <a:xfrm>
            <a:off x="1476375" y="2425700"/>
            <a:ext cx="1858963" cy="317500"/>
          </a:xfrm>
          <a:custGeom>
            <a:avLst/>
            <a:gdLst>
              <a:gd name="T0" fmla="*/ 1 w 557"/>
              <a:gd name="T1" fmla="*/ 54 h 95"/>
              <a:gd name="T2" fmla="*/ 119 w 557"/>
              <a:gd name="T3" fmla="*/ 70 h 95"/>
              <a:gd name="T4" fmla="*/ 272 w 557"/>
              <a:gd name="T5" fmla="*/ 43 h 95"/>
              <a:gd name="T6" fmla="*/ 430 w 557"/>
              <a:gd name="T7" fmla="*/ 11 h 95"/>
              <a:gd name="T8" fmla="*/ 557 w 557"/>
              <a:gd name="T9" fmla="*/ 45 h 95"/>
              <a:gd name="T10" fmla="*/ 486 w 557"/>
              <a:gd name="T11" fmla="*/ 36 h 95"/>
              <a:gd name="T12" fmla="*/ 329 w 557"/>
              <a:gd name="T13" fmla="*/ 58 h 95"/>
              <a:gd name="T14" fmla="*/ 170 w 557"/>
              <a:gd name="T15" fmla="*/ 88 h 95"/>
              <a:gd name="T16" fmla="*/ 111 w 557"/>
              <a:gd name="T17" fmla="*/ 80 h 95"/>
              <a:gd name="T18" fmla="*/ 0 w 557"/>
              <a:gd name="T19" fmla="*/ 56 h 95"/>
              <a:gd name="T20" fmla="*/ 1 w 557"/>
              <a:gd name="T21" fmla="*/ 54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57" h="95">
                <a:moveTo>
                  <a:pt x="1" y="54"/>
                </a:moveTo>
                <a:cubicBezTo>
                  <a:pt x="40" y="59"/>
                  <a:pt x="80" y="65"/>
                  <a:pt x="119" y="70"/>
                </a:cubicBezTo>
                <a:cubicBezTo>
                  <a:pt x="173" y="77"/>
                  <a:pt x="224" y="67"/>
                  <a:pt x="272" y="43"/>
                </a:cubicBezTo>
                <a:cubicBezTo>
                  <a:pt x="322" y="18"/>
                  <a:pt x="374" y="0"/>
                  <a:pt x="430" y="11"/>
                </a:cubicBezTo>
                <a:cubicBezTo>
                  <a:pt x="473" y="19"/>
                  <a:pt x="515" y="31"/>
                  <a:pt x="557" y="45"/>
                </a:cubicBezTo>
                <a:cubicBezTo>
                  <a:pt x="533" y="42"/>
                  <a:pt x="509" y="40"/>
                  <a:pt x="486" y="36"/>
                </a:cubicBezTo>
                <a:cubicBezTo>
                  <a:pt x="431" y="28"/>
                  <a:pt x="380" y="38"/>
                  <a:pt x="329" y="58"/>
                </a:cubicBezTo>
                <a:cubicBezTo>
                  <a:pt x="278" y="78"/>
                  <a:pt x="227" y="95"/>
                  <a:pt x="170" y="88"/>
                </a:cubicBezTo>
                <a:cubicBezTo>
                  <a:pt x="151" y="86"/>
                  <a:pt x="131" y="83"/>
                  <a:pt x="111" y="80"/>
                </a:cubicBezTo>
                <a:cubicBezTo>
                  <a:pt x="74" y="72"/>
                  <a:pt x="37" y="64"/>
                  <a:pt x="0" y="56"/>
                </a:cubicBezTo>
                <a:cubicBezTo>
                  <a:pt x="1" y="56"/>
                  <a:pt x="1" y="55"/>
                  <a:pt x="1" y="54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" name="Freeform 28">
            <a:extLst>
              <a:ext uri="{FF2B5EF4-FFF2-40B4-BE49-F238E27FC236}">
                <a16:creationId xmlns:a16="http://schemas.microsoft.com/office/drawing/2014/main" id="{81DF6878-E589-4EB4-A8E1-460ACBE74C96}"/>
              </a:ext>
            </a:extLst>
          </p:cNvPr>
          <p:cNvSpPr>
            <a:spLocks/>
          </p:cNvSpPr>
          <p:nvPr/>
        </p:nvSpPr>
        <p:spPr bwMode="auto">
          <a:xfrm>
            <a:off x="788988" y="3681413"/>
            <a:ext cx="1522413" cy="444500"/>
          </a:xfrm>
          <a:custGeom>
            <a:avLst/>
            <a:gdLst>
              <a:gd name="T0" fmla="*/ 0 w 456"/>
              <a:gd name="T1" fmla="*/ 84 h 133"/>
              <a:gd name="T2" fmla="*/ 456 w 456"/>
              <a:gd name="T3" fmla="*/ 0 h 133"/>
              <a:gd name="T4" fmla="*/ 0 w 456"/>
              <a:gd name="T5" fmla="*/ 84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56" h="133">
                <a:moveTo>
                  <a:pt x="0" y="84"/>
                </a:moveTo>
                <a:cubicBezTo>
                  <a:pt x="163" y="105"/>
                  <a:pt x="310" y="42"/>
                  <a:pt x="456" y="0"/>
                </a:cubicBezTo>
                <a:cubicBezTo>
                  <a:pt x="321" y="100"/>
                  <a:pt x="169" y="133"/>
                  <a:pt x="0" y="84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2" name="Freeform 29">
            <a:extLst>
              <a:ext uri="{FF2B5EF4-FFF2-40B4-BE49-F238E27FC236}">
                <a16:creationId xmlns:a16="http://schemas.microsoft.com/office/drawing/2014/main" id="{714119A2-CC52-4EB7-A265-D0245D903B0F}"/>
              </a:ext>
            </a:extLst>
          </p:cNvPr>
          <p:cNvSpPr>
            <a:spLocks/>
          </p:cNvSpPr>
          <p:nvPr/>
        </p:nvSpPr>
        <p:spPr bwMode="auto">
          <a:xfrm>
            <a:off x="3254375" y="3357563"/>
            <a:ext cx="1335088" cy="377825"/>
          </a:xfrm>
          <a:custGeom>
            <a:avLst/>
            <a:gdLst>
              <a:gd name="T0" fmla="*/ 400 w 400"/>
              <a:gd name="T1" fmla="*/ 55 h 113"/>
              <a:gd name="T2" fmla="*/ 0 w 400"/>
              <a:gd name="T3" fmla="*/ 0 h 113"/>
              <a:gd name="T4" fmla="*/ 124 w 400"/>
              <a:gd name="T5" fmla="*/ 22 h 113"/>
              <a:gd name="T6" fmla="*/ 215 w 400"/>
              <a:gd name="T7" fmla="*/ 50 h 113"/>
              <a:gd name="T8" fmla="*/ 386 w 400"/>
              <a:gd name="T9" fmla="*/ 57 h 113"/>
              <a:gd name="T10" fmla="*/ 396 w 400"/>
              <a:gd name="T11" fmla="*/ 55 h 113"/>
              <a:gd name="T12" fmla="*/ 400 w 400"/>
              <a:gd name="T13" fmla="*/ 55 h 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00" h="113">
                <a:moveTo>
                  <a:pt x="400" y="55"/>
                </a:moveTo>
                <a:cubicBezTo>
                  <a:pt x="257" y="113"/>
                  <a:pt x="125" y="84"/>
                  <a:pt x="0" y="0"/>
                </a:cubicBezTo>
                <a:cubicBezTo>
                  <a:pt x="41" y="7"/>
                  <a:pt x="83" y="12"/>
                  <a:pt x="124" y="22"/>
                </a:cubicBezTo>
                <a:cubicBezTo>
                  <a:pt x="155" y="29"/>
                  <a:pt x="185" y="40"/>
                  <a:pt x="215" y="50"/>
                </a:cubicBezTo>
                <a:cubicBezTo>
                  <a:pt x="271" y="70"/>
                  <a:pt x="328" y="69"/>
                  <a:pt x="386" y="57"/>
                </a:cubicBezTo>
                <a:cubicBezTo>
                  <a:pt x="389" y="56"/>
                  <a:pt x="392" y="55"/>
                  <a:pt x="396" y="55"/>
                </a:cubicBezTo>
                <a:cubicBezTo>
                  <a:pt x="397" y="54"/>
                  <a:pt x="398" y="55"/>
                  <a:pt x="400" y="55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3" name="Freeform 30">
            <a:extLst>
              <a:ext uri="{FF2B5EF4-FFF2-40B4-BE49-F238E27FC236}">
                <a16:creationId xmlns:a16="http://schemas.microsoft.com/office/drawing/2014/main" id="{64B0AD0B-2A27-4149-BD05-C3000CD8B392}"/>
              </a:ext>
            </a:extLst>
          </p:cNvPr>
          <p:cNvSpPr>
            <a:spLocks/>
          </p:cNvSpPr>
          <p:nvPr/>
        </p:nvSpPr>
        <p:spPr bwMode="auto">
          <a:xfrm>
            <a:off x="3819525" y="2401888"/>
            <a:ext cx="1436688" cy="401638"/>
          </a:xfrm>
          <a:custGeom>
            <a:avLst/>
            <a:gdLst>
              <a:gd name="T0" fmla="*/ 0 w 431"/>
              <a:gd name="T1" fmla="*/ 118 h 120"/>
              <a:gd name="T2" fmla="*/ 104 w 431"/>
              <a:gd name="T3" fmla="*/ 39 h 120"/>
              <a:gd name="T4" fmla="*/ 248 w 431"/>
              <a:gd name="T5" fmla="*/ 18 h 120"/>
              <a:gd name="T6" fmla="*/ 280 w 431"/>
              <a:gd name="T7" fmla="*/ 30 h 120"/>
              <a:gd name="T8" fmla="*/ 431 w 431"/>
              <a:gd name="T9" fmla="*/ 53 h 120"/>
              <a:gd name="T10" fmla="*/ 307 w 431"/>
              <a:gd name="T11" fmla="*/ 61 h 120"/>
              <a:gd name="T12" fmla="*/ 45 w 431"/>
              <a:gd name="T13" fmla="*/ 99 h 120"/>
              <a:gd name="T14" fmla="*/ 1 w 431"/>
              <a:gd name="T15" fmla="*/ 120 h 120"/>
              <a:gd name="T16" fmla="*/ 0 w 431"/>
              <a:gd name="T17" fmla="*/ 118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31" h="120">
                <a:moveTo>
                  <a:pt x="0" y="118"/>
                </a:moveTo>
                <a:cubicBezTo>
                  <a:pt x="35" y="92"/>
                  <a:pt x="69" y="64"/>
                  <a:pt x="104" y="39"/>
                </a:cubicBezTo>
                <a:cubicBezTo>
                  <a:pt x="148" y="7"/>
                  <a:pt x="196" y="0"/>
                  <a:pt x="248" y="18"/>
                </a:cubicBezTo>
                <a:cubicBezTo>
                  <a:pt x="259" y="22"/>
                  <a:pt x="270" y="25"/>
                  <a:pt x="280" y="30"/>
                </a:cubicBezTo>
                <a:cubicBezTo>
                  <a:pt x="328" y="51"/>
                  <a:pt x="377" y="66"/>
                  <a:pt x="431" y="53"/>
                </a:cubicBezTo>
                <a:cubicBezTo>
                  <a:pt x="390" y="69"/>
                  <a:pt x="348" y="74"/>
                  <a:pt x="307" y="61"/>
                </a:cubicBezTo>
                <a:cubicBezTo>
                  <a:pt x="213" y="33"/>
                  <a:pt x="127" y="50"/>
                  <a:pt x="45" y="99"/>
                </a:cubicBezTo>
                <a:cubicBezTo>
                  <a:pt x="31" y="107"/>
                  <a:pt x="16" y="113"/>
                  <a:pt x="1" y="120"/>
                </a:cubicBezTo>
                <a:cubicBezTo>
                  <a:pt x="1" y="120"/>
                  <a:pt x="0" y="119"/>
                  <a:pt x="0" y="118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4" name="Freeform 31">
            <a:extLst>
              <a:ext uri="{FF2B5EF4-FFF2-40B4-BE49-F238E27FC236}">
                <a16:creationId xmlns:a16="http://schemas.microsoft.com/office/drawing/2014/main" id="{E816E22F-3107-4F1A-A3D4-968A54AAFDC1}"/>
              </a:ext>
            </a:extLst>
          </p:cNvPr>
          <p:cNvSpPr>
            <a:spLocks/>
          </p:cNvSpPr>
          <p:nvPr/>
        </p:nvSpPr>
        <p:spPr bwMode="auto">
          <a:xfrm>
            <a:off x="822325" y="2405063"/>
            <a:ext cx="1435100" cy="395288"/>
          </a:xfrm>
          <a:custGeom>
            <a:avLst/>
            <a:gdLst>
              <a:gd name="T0" fmla="*/ 430 w 430"/>
              <a:gd name="T1" fmla="*/ 52 h 118"/>
              <a:gd name="T2" fmla="*/ 307 w 430"/>
              <a:gd name="T3" fmla="*/ 60 h 118"/>
              <a:gd name="T4" fmla="*/ 40 w 430"/>
              <a:gd name="T5" fmla="*/ 101 h 118"/>
              <a:gd name="T6" fmla="*/ 0 w 430"/>
              <a:gd name="T7" fmla="*/ 118 h 118"/>
              <a:gd name="T8" fmla="*/ 111 w 430"/>
              <a:gd name="T9" fmla="*/ 34 h 118"/>
              <a:gd name="T10" fmla="*/ 253 w 430"/>
              <a:gd name="T11" fmla="*/ 19 h 118"/>
              <a:gd name="T12" fmla="*/ 303 w 430"/>
              <a:gd name="T13" fmla="*/ 38 h 118"/>
              <a:gd name="T14" fmla="*/ 430 w 430"/>
              <a:gd name="T15" fmla="*/ 52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30" h="118">
                <a:moveTo>
                  <a:pt x="430" y="52"/>
                </a:moveTo>
                <a:cubicBezTo>
                  <a:pt x="390" y="69"/>
                  <a:pt x="348" y="73"/>
                  <a:pt x="307" y="60"/>
                </a:cubicBezTo>
                <a:cubicBezTo>
                  <a:pt x="211" y="30"/>
                  <a:pt x="123" y="51"/>
                  <a:pt x="40" y="101"/>
                </a:cubicBezTo>
                <a:cubicBezTo>
                  <a:pt x="27" y="108"/>
                  <a:pt x="14" y="114"/>
                  <a:pt x="0" y="118"/>
                </a:cubicBezTo>
                <a:cubicBezTo>
                  <a:pt x="37" y="90"/>
                  <a:pt x="73" y="61"/>
                  <a:pt x="111" y="34"/>
                </a:cubicBezTo>
                <a:cubicBezTo>
                  <a:pt x="155" y="4"/>
                  <a:pt x="203" y="0"/>
                  <a:pt x="253" y="19"/>
                </a:cubicBezTo>
                <a:cubicBezTo>
                  <a:pt x="270" y="25"/>
                  <a:pt x="287" y="31"/>
                  <a:pt x="303" y="38"/>
                </a:cubicBezTo>
                <a:cubicBezTo>
                  <a:pt x="344" y="55"/>
                  <a:pt x="386" y="61"/>
                  <a:pt x="430" y="52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5" name="Freeform 32">
            <a:extLst>
              <a:ext uri="{FF2B5EF4-FFF2-40B4-BE49-F238E27FC236}">
                <a16:creationId xmlns:a16="http://schemas.microsoft.com/office/drawing/2014/main" id="{352B8CE0-3DED-479B-8FA6-70535CE3AA79}"/>
              </a:ext>
            </a:extLst>
          </p:cNvPr>
          <p:cNvSpPr>
            <a:spLocks/>
          </p:cNvSpPr>
          <p:nvPr/>
        </p:nvSpPr>
        <p:spPr bwMode="auto">
          <a:xfrm>
            <a:off x="1287463" y="2287588"/>
            <a:ext cx="1503363" cy="298450"/>
          </a:xfrm>
          <a:custGeom>
            <a:avLst/>
            <a:gdLst>
              <a:gd name="T0" fmla="*/ 451 w 451"/>
              <a:gd name="T1" fmla="*/ 18 h 89"/>
              <a:gd name="T2" fmla="*/ 347 w 451"/>
              <a:gd name="T3" fmla="*/ 56 h 89"/>
              <a:gd name="T4" fmla="*/ 144 w 451"/>
              <a:gd name="T5" fmla="*/ 55 h 89"/>
              <a:gd name="T6" fmla="*/ 58 w 451"/>
              <a:gd name="T7" fmla="*/ 33 h 89"/>
              <a:gd name="T8" fmla="*/ 0 w 451"/>
              <a:gd name="T9" fmla="*/ 37 h 89"/>
              <a:gd name="T10" fmla="*/ 149 w 451"/>
              <a:gd name="T11" fmla="*/ 23 h 89"/>
              <a:gd name="T12" fmla="*/ 299 w 451"/>
              <a:gd name="T13" fmla="*/ 50 h 89"/>
              <a:gd name="T14" fmla="*/ 413 w 451"/>
              <a:gd name="T15" fmla="*/ 24 h 89"/>
              <a:gd name="T16" fmla="*/ 451 w 451"/>
              <a:gd name="T17" fmla="*/ 18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51" h="89">
                <a:moveTo>
                  <a:pt x="451" y="18"/>
                </a:moveTo>
                <a:cubicBezTo>
                  <a:pt x="420" y="29"/>
                  <a:pt x="382" y="39"/>
                  <a:pt x="347" y="56"/>
                </a:cubicBezTo>
                <a:cubicBezTo>
                  <a:pt x="279" y="89"/>
                  <a:pt x="213" y="87"/>
                  <a:pt x="144" y="55"/>
                </a:cubicBezTo>
                <a:cubicBezTo>
                  <a:pt x="118" y="43"/>
                  <a:pt x="87" y="37"/>
                  <a:pt x="58" y="33"/>
                </a:cubicBezTo>
                <a:cubicBezTo>
                  <a:pt x="39" y="31"/>
                  <a:pt x="19" y="36"/>
                  <a:pt x="0" y="37"/>
                </a:cubicBezTo>
                <a:cubicBezTo>
                  <a:pt x="47" y="7"/>
                  <a:pt x="97" y="0"/>
                  <a:pt x="149" y="23"/>
                </a:cubicBezTo>
                <a:cubicBezTo>
                  <a:pt x="197" y="44"/>
                  <a:pt x="246" y="58"/>
                  <a:pt x="299" y="50"/>
                </a:cubicBezTo>
                <a:cubicBezTo>
                  <a:pt x="337" y="44"/>
                  <a:pt x="375" y="33"/>
                  <a:pt x="413" y="24"/>
                </a:cubicBezTo>
                <a:cubicBezTo>
                  <a:pt x="428" y="21"/>
                  <a:pt x="443" y="20"/>
                  <a:pt x="451" y="18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6" name="Freeform 33">
            <a:extLst>
              <a:ext uri="{FF2B5EF4-FFF2-40B4-BE49-F238E27FC236}">
                <a16:creationId xmlns:a16="http://schemas.microsoft.com/office/drawing/2014/main" id="{C57D51F7-17D9-4468-886D-93D3A507EFB7}"/>
              </a:ext>
            </a:extLst>
          </p:cNvPr>
          <p:cNvSpPr>
            <a:spLocks/>
          </p:cNvSpPr>
          <p:nvPr/>
        </p:nvSpPr>
        <p:spPr bwMode="auto">
          <a:xfrm>
            <a:off x="4286250" y="2281238"/>
            <a:ext cx="1501775" cy="301625"/>
          </a:xfrm>
          <a:custGeom>
            <a:avLst/>
            <a:gdLst>
              <a:gd name="T0" fmla="*/ 0 w 450"/>
              <a:gd name="T1" fmla="*/ 38 h 90"/>
              <a:gd name="T2" fmla="*/ 141 w 450"/>
              <a:gd name="T3" fmla="*/ 23 h 90"/>
              <a:gd name="T4" fmla="*/ 389 w 450"/>
              <a:gd name="T5" fmla="*/ 32 h 90"/>
              <a:gd name="T6" fmla="*/ 450 w 450"/>
              <a:gd name="T7" fmla="*/ 20 h 90"/>
              <a:gd name="T8" fmla="*/ 336 w 450"/>
              <a:gd name="T9" fmla="*/ 61 h 90"/>
              <a:gd name="T10" fmla="*/ 152 w 450"/>
              <a:gd name="T11" fmla="*/ 61 h 90"/>
              <a:gd name="T12" fmla="*/ 66 w 450"/>
              <a:gd name="T13" fmla="*/ 36 h 90"/>
              <a:gd name="T14" fmla="*/ 0 w 450"/>
              <a:gd name="T15" fmla="*/ 38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50" h="90">
                <a:moveTo>
                  <a:pt x="0" y="38"/>
                </a:moveTo>
                <a:cubicBezTo>
                  <a:pt x="42" y="11"/>
                  <a:pt x="91" y="0"/>
                  <a:pt x="141" y="23"/>
                </a:cubicBezTo>
                <a:cubicBezTo>
                  <a:pt x="223" y="62"/>
                  <a:pt x="305" y="60"/>
                  <a:pt x="389" y="32"/>
                </a:cubicBezTo>
                <a:cubicBezTo>
                  <a:pt x="412" y="24"/>
                  <a:pt x="436" y="23"/>
                  <a:pt x="450" y="20"/>
                </a:cubicBezTo>
                <a:cubicBezTo>
                  <a:pt x="418" y="32"/>
                  <a:pt x="376" y="43"/>
                  <a:pt x="336" y="61"/>
                </a:cubicBezTo>
                <a:cubicBezTo>
                  <a:pt x="274" y="90"/>
                  <a:pt x="214" y="89"/>
                  <a:pt x="152" y="61"/>
                </a:cubicBezTo>
                <a:cubicBezTo>
                  <a:pt x="125" y="49"/>
                  <a:pt x="95" y="40"/>
                  <a:pt x="66" y="36"/>
                </a:cubicBezTo>
                <a:cubicBezTo>
                  <a:pt x="44" y="32"/>
                  <a:pt x="20" y="37"/>
                  <a:pt x="0" y="38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7" name="Freeform 34">
            <a:extLst>
              <a:ext uri="{FF2B5EF4-FFF2-40B4-BE49-F238E27FC236}">
                <a16:creationId xmlns:a16="http://schemas.microsoft.com/office/drawing/2014/main" id="{49374F40-AAA6-4AA7-B7FB-1992C240218C}"/>
              </a:ext>
            </a:extLst>
          </p:cNvPr>
          <p:cNvSpPr>
            <a:spLocks/>
          </p:cNvSpPr>
          <p:nvPr/>
        </p:nvSpPr>
        <p:spPr bwMode="auto">
          <a:xfrm>
            <a:off x="346075" y="3641725"/>
            <a:ext cx="1223963" cy="271463"/>
          </a:xfrm>
          <a:custGeom>
            <a:avLst/>
            <a:gdLst>
              <a:gd name="T0" fmla="*/ 1 w 367"/>
              <a:gd name="T1" fmla="*/ 0 h 81"/>
              <a:gd name="T2" fmla="*/ 367 w 367"/>
              <a:gd name="T3" fmla="*/ 54 h 81"/>
              <a:gd name="T4" fmla="*/ 114 w 367"/>
              <a:gd name="T5" fmla="*/ 71 h 81"/>
              <a:gd name="T6" fmla="*/ 21 w 367"/>
              <a:gd name="T7" fmla="*/ 58 h 81"/>
              <a:gd name="T8" fmla="*/ 1 w 367"/>
              <a:gd name="T9" fmla="*/ 35 h 81"/>
              <a:gd name="T10" fmla="*/ 1 w 367"/>
              <a:gd name="T11" fmla="*/ 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7" h="81">
                <a:moveTo>
                  <a:pt x="1" y="0"/>
                </a:moveTo>
                <a:cubicBezTo>
                  <a:pt x="122" y="41"/>
                  <a:pt x="241" y="73"/>
                  <a:pt x="367" y="54"/>
                </a:cubicBezTo>
                <a:cubicBezTo>
                  <a:pt x="283" y="73"/>
                  <a:pt x="199" y="81"/>
                  <a:pt x="114" y="71"/>
                </a:cubicBezTo>
                <a:cubicBezTo>
                  <a:pt x="83" y="67"/>
                  <a:pt x="52" y="61"/>
                  <a:pt x="21" y="58"/>
                </a:cubicBezTo>
                <a:cubicBezTo>
                  <a:pt x="5" y="56"/>
                  <a:pt x="0" y="50"/>
                  <a:pt x="1" y="35"/>
                </a:cubicBezTo>
                <a:cubicBezTo>
                  <a:pt x="2" y="25"/>
                  <a:pt x="1" y="14"/>
                  <a:pt x="1" y="0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8" name="Freeform 35">
            <a:extLst>
              <a:ext uri="{FF2B5EF4-FFF2-40B4-BE49-F238E27FC236}">
                <a16:creationId xmlns:a16="http://schemas.microsoft.com/office/drawing/2014/main" id="{D00F0C60-D565-452C-B1EF-13B16D3E997D}"/>
              </a:ext>
            </a:extLst>
          </p:cNvPr>
          <p:cNvSpPr>
            <a:spLocks/>
          </p:cNvSpPr>
          <p:nvPr/>
        </p:nvSpPr>
        <p:spPr bwMode="auto">
          <a:xfrm>
            <a:off x="355600" y="3910013"/>
            <a:ext cx="1304925" cy="312738"/>
          </a:xfrm>
          <a:custGeom>
            <a:avLst/>
            <a:gdLst>
              <a:gd name="T0" fmla="*/ 0 w 391"/>
              <a:gd name="T1" fmla="*/ 47 h 94"/>
              <a:gd name="T2" fmla="*/ 0 w 391"/>
              <a:gd name="T3" fmla="*/ 0 h 94"/>
              <a:gd name="T4" fmla="*/ 391 w 391"/>
              <a:gd name="T5" fmla="*/ 47 h 94"/>
              <a:gd name="T6" fmla="*/ 0 w 391"/>
              <a:gd name="T7" fmla="*/ 47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91" h="94">
                <a:moveTo>
                  <a:pt x="0" y="47"/>
                </a:moveTo>
                <a:cubicBezTo>
                  <a:pt x="0" y="32"/>
                  <a:pt x="0" y="17"/>
                  <a:pt x="0" y="0"/>
                </a:cubicBezTo>
                <a:cubicBezTo>
                  <a:pt x="128" y="40"/>
                  <a:pt x="255" y="85"/>
                  <a:pt x="391" y="47"/>
                </a:cubicBezTo>
                <a:cubicBezTo>
                  <a:pt x="261" y="94"/>
                  <a:pt x="131" y="74"/>
                  <a:pt x="0" y="47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9" name="Freeform 36">
            <a:extLst>
              <a:ext uri="{FF2B5EF4-FFF2-40B4-BE49-F238E27FC236}">
                <a16:creationId xmlns:a16="http://schemas.microsoft.com/office/drawing/2014/main" id="{0AE50DC4-D780-4F43-9300-785047553629}"/>
              </a:ext>
            </a:extLst>
          </p:cNvPr>
          <p:cNvSpPr>
            <a:spLocks/>
          </p:cNvSpPr>
          <p:nvPr/>
        </p:nvSpPr>
        <p:spPr bwMode="auto">
          <a:xfrm>
            <a:off x="3556000" y="2632075"/>
            <a:ext cx="1160463" cy="277813"/>
          </a:xfrm>
          <a:custGeom>
            <a:avLst/>
            <a:gdLst>
              <a:gd name="T0" fmla="*/ 0 w 348"/>
              <a:gd name="T1" fmla="*/ 72 h 83"/>
              <a:gd name="T2" fmla="*/ 145 w 348"/>
              <a:gd name="T3" fmla="*/ 35 h 83"/>
              <a:gd name="T4" fmla="*/ 348 w 348"/>
              <a:gd name="T5" fmla="*/ 54 h 83"/>
              <a:gd name="T6" fmla="*/ 188 w 348"/>
              <a:gd name="T7" fmla="*/ 61 h 83"/>
              <a:gd name="T8" fmla="*/ 0 w 348"/>
              <a:gd name="T9" fmla="*/ 72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8" h="83">
                <a:moveTo>
                  <a:pt x="0" y="72"/>
                </a:moveTo>
                <a:cubicBezTo>
                  <a:pt x="53" y="76"/>
                  <a:pt x="99" y="57"/>
                  <a:pt x="145" y="35"/>
                </a:cubicBezTo>
                <a:cubicBezTo>
                  <a:pt x="217" y="0"/>
                  <a:pt x="283" y="15"/>
                  <a:pt x="348" y="54"/>
                </a:cubicBezTo>
                <a:cubicBezTo>
                  <a:pt x="294" y="39"/>
                  <a:pt x="241" y="46"/>
                  <a:pt x="188" y="61"/>
                </a:cubicBezTo>
                <a:cubicBezTo>
                  <a:pt x="127" y="79"/>
                  <a:pt x="64" y="83"/>
                  <a:pt x="0" y="72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0" name="Freeform 37">
            <a:extLst>
              <a:ext uri="{FF2B5EF4-FFF2-40B4-BE49-F238E27FC236}">
                <a16:creationId xmlns:a16="http://schemas.microsoft.com/office/drawing/2014/main" id="{CD1C87CE-C02A-4F06-852F-69EF0D1F8140}"/>
              </a:ext>
            </a:extLst>
          </p:cNvPr>
          <p:cNvSpPr>
            <a:spLocks/>
          </p:cNvSpPr>
          <p:nvPr/>
        </p:nvSpPr>
        <p:spPr bwMode="auto">
          <a:xfrm>
            <a:off x="555625" y="2638425"/>
            <a:ext cx="1147763" cy="268288"/>
          </a:xfrm>
          <a:custGeom>
            <a:avLst/>
            <a:gdLst>
              <a:gd name="T0" fmla="*/ 0 w 344"/>
              <a:gd name="T1" fmla="*/ 70 h 80"/>
              <a:gd name="T2" fmla="*/ 151 w 344"/>
              <a:gd name="T3" fmla="*/ 31 h 80"/>
              <a:gd name="T4" fmla="*/ 344 w 344"/>
              <a:gd name="T5" fmla="*/ 49 h 80"/>
              <a:gd name="T6" fmla="*/ 321 w 344"/>
              <a:gd name="T7" fmla="*/ 47 h 80"/>
              <a:gd name="T8" fmla="*/ 303 w 344"/>
              <a:gd name="T9" fmla="*/ 45 h 80"/>
              <a:gd name="T10" fmla="*/ 187 w 344"/>
              <a:gd name="T11" fmla="*/ 60 h 80"/>
              <a:gd name="T12" fmla="*/ 0 w 344"/>
              <a:gd name="T13" fmla="*/ 7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44" h="80">
                <a:moveTo>
                  <a:pt x="0" y="70"/>
                </a:moveTo>
                <a:cubicBezTo>
                  <a:pt x="55" y="74"/>
                  <a:pt x="103" y="53"/>
                  <a:pt x="151" y="31"/>
                </a:cubicBezTo>
                <a:cubicBezTo>
                  <a:pt x="217" y="0"/>
                  <a:pt x="278" y="11"/>
                  <a:pt x="344" y="49"/>
                </a:cubicBezTo>
                <a:cubicBezTo>
                  <a:pt x="333" y="48"/>
                  <a:pt x="327" y="48"/>
                  <a:pt x="321" y="47"/>
                </a:cubicBezTo>
                <a:cubicBezTo>
                  <a:pt x="315" y="46"/>
                  <a:pt x="309" y="44"/>
                  <a:pt x="303" y="45"/>
                </a:cubicBezTo>
                <a:cubicBezTo>
                  <a:pt x="265" y="49"/>
                  <a:pt x="225" y="51"/>
                  <a:pt x="187" y="60"/>
                </a:cubicBezTo>
                <a:cubicBezTo>
                  <a:pt x="125" y="76"/>
                  <a:pt x="63" y="80"/>
                  <a:pt x="0" y="70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1" name="Freeform 38">
            <a:extLst>
              <a:ext uri="{FF2B5EF4-FFF2-40B4-BE49-F238E27FC236}">
                <a16:creationId xmlns:a16="http://schemas.microsoft.com/office/drawing/2014/main" id="{9AACEFB4-D402-4C85-8E2A-802BA43A00FF}"/>
              </a:ext>
            </a:extLst>
          </p:cNvPr>
          <p:cNvSpPr>
            <a:spLocks/>
          </p:cNvSpPr>
          <p:nvPr/>
        </p:nvSpPr>
        <p:spPr bwMode="auto">
          <a:xfrm>
            <a:off x="5259388" y="4129088"/>
            <a:ext cx="1041400" cy="195263"/>
          </a:xfrm>
          <a:custGeom>
            <a:avLst/>
            <a:gdLst>
              <a:gd name="T0" fmla="*/ 0 w 312"/>
              <a:gd name="T1" fmla="*/ 10 h 58"/>
              <a:gd name="T2" fmla="*/ 312 w 312"/>
              <a:gd name="T3" fmla="*/ 24 h 58"/>
              <a:gd name="T4" fmla="*/ 312 w 312"/>
              <a:gd name="T5" fmla="*/ 58 h 58"/>
              <a:gd name="T6" fmla="*/ 0 w 312"/>
              <a:gd name="T7" fmla="*/ 10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12" h="58">
                <a:moveTo>
                  <a:pt x="0" y="10"/>
                </a:moveTo>
                <a:cubicBezTo>
                  <a:pt x="67" y="0"/>
                  <a:pt x="252" y="9"/>
                  <a:pt x="312" y="24"/>
                </a:cubicBezTo>
                <a:cubicBezTo>
                  <a:pt x="312" y="33"/>
                  <a:pt x="312" y="43"/>
                  <a:pt x="312" y="58"/>
                </a:cubicBezTo>
                <a:cubicBezTo>
                  <a:pt x="209" y="42"/>
                  <a:pt x="107" y="27"/>
                  <a:pt x="0" y="10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2" name="Freeform 39">
            <a:extLst>
              <a:ext uri="{FF2B5EF4-FFF2-40B4-BE49-F238E27FC236}">
                <a16:creationId xmlns:a16="http://schemas.microsoft.com/office/drawing/2014/main" id="{5F4A25F6-A5C5-4AB0-93D8-7E0B5E26DBDA}"/>
              </a:ext>
            </a:extLst>
          </p:cNvPr>
          <p:cNvSpPr>
            <a:spLocks/>
          </p:cNvSpPr>
          <p:nvPr/>
        </p:nvSpPr>
        <p:spPr bwMode="auto">
          <a:xfrm>
            <a:off x="5116513" y="2716213"/>
            <a:ext cx="941388" cy="180975"/>
          </a:xfrm>
          <a:custGeom>
            <a:avLst/>
            <a:gdLst>
              <a:gd name="T0" fmla="*/ 282 w 282"/>
              <a:gd name="T1" fmla="*/ 30 h 54"/>
              <a:gd name="T2" fmla="*/ 0 w 282"/>
              <a:gd name="T3" fmla="*/ 22 h 54"/>
              <a:gd name="T4" fmla="*/ 116 w 282"/>
              <a:gd name="T5" fmla="*/ 6 h 54"/>
              <a:gd name="T6" fmla="*/ 226 w 282"/>
              <a:gd name="T7" fmla="*/ 13 h 54"/>
              <a:gd name="T8" fmla="*/ 282 w 282"/>
              <a:gd name="T9" fmla="*/ 30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2" h="54">
                <a:moveTo>
                  <a:pt x="282" y="30"/>
                </a:moveTo>
                <a:cubicBezTo>
                  <a:pt x="187" y="50"/>
                  <a:pt x="88" y="54"/>
                  <a:pt x="0" y="22"/>
                </a:cubicBezTo>
                <a:cubicBezTo>
                  <a:pt x="33" y="18"/>
                  <a:pt x="75" y="13"/>
                  <a:pt x="116" y="6"/>
                </a:cubicBezTo>
                <a:cubicBezTo>
                  <a:pt x="153" y="0"/>
                  <a:pt x="190" y="3"/>
                  <a:pt x="226" y="13"/>
                </a:cubicBezTo>
                <a:cubicBezTo>
                  <a:pt x="246" y="19"/>
                  <a:pt x="266" y="25"/>
                  <a:pt x="282" y="30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3" name="Freeform 40">
            <a:extLst>
              <a:ext uri="{FF2B5EF4-FFF2-40B4-BE49-F238E27FC236}">
                <a16:creationId xmlns:a16="http://schemas.microsoft.com/office/drawing/2014/main" id="{7B9D4B6B-A47F-4B93-A38A-12D4F0DF9679}"/>
              </a:ext>
            </a:extLst>
          </p:cNvPr>
          <p:cNvSpPr>
            <a:spLocks/>
          </p:cNvSpPr>
          <p:nvPr/>
        </p:nvSpPr>
        <p:spPr bwMode="auto">
          <a:xfrm>
            <a:off x="2127250" y="2716213"/>
            <a:ext cx="941388" cy="184150"/>
          </a:xfrm>
          <a:custGeom>
            <a:avLst/>
            <a:gdLst>
              <a:gd name="T0" fmla="*/ 0 w 282"/>
              <a:gd name="T1" fmla="*/ 22 h 55"/>
              <a:gd name="T2" fmla="*/ 110 w 282"/>
              <a:gd name="T3" fmla="*/ 7 h 55"/>
              <a:gd name="T4" fmla="*/ 230 w 282"/>
              <a:gd name="T5" fmla="*/ 15 h 55"/>
              <a:gd name="T6" fmla="*/ 282 w 282"/>
              <a:gd name="T7" fmla="*/ 30 h 55"/>
              <a:gd name="T8" fmla="*/ 0 w 282"/>
              <a:gd name="T9" fmla="*/ 22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2" h="55">
                <a:moveTo>
                  <a:pt x="0" y="22"/>
                </a:moveTo>
                <a:cubicBezTo>
                  <a:pt x="31" y="18"/>
                  <a:pt x="71" y="13"/>
                  <a:pt x="110" y="7"/>
                </a:cubicBezTo>
                <a:cubicBezTo>
                  <a:pt x="151" y="0"/>
                  <a:pt x="190" y="3"/>
                  <a:pt x="230" y="15"/>
                </a:cubicBezTo>
                <a:cubicBezTo>
                  <a:pt x="248" y="20"/>
                  <a:pt x="266" y="25"/>
                  <a:pt x="282" y="30"/>
                </a:cubicBezTo>
                <a:cubicBezTo>
                  <a:pt x="186" y="49"/>
                  <a:pt x="88" y="55"/>
                  <a:pt x="0" y="22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4" name="Freeform 41">
            <a:extLst>
              <a:ext uri="{FF2B5EF4-FFF2-40B4-BE49-F238E27FC236}">
                <a16:creationId xmlns:a16="http://schemas.microsoft.com/office/drawing/2014/main" id="{DC3967DE-443C-4E79-8CBE-74250D50163D}"/>
              </a:ext>
            </a:extLst>
          </p:cNvPr>
          <p:cNvSpPr>
            <a:spLocks/>
          </p:cNvSpPr>
          <p:nvPr/>
        </p:nvSpPr>
        <p:spPr bwMode="auto">
          <a:xfrm>
            <a:off x="355600" y="4200525"/>
            <a:ext cx="1057275" cy="157163"/>
          </a:xfrm>
          <a:custGeom>
            <a:avLst/>
            <a:gdLst>
              <a:gd name="T0" fmla="*/ 317 w 317"/>
              <a:gd name="T1" fmla="*/ 0 h 47"/>
              <a:gd name="T2" fmla="*/ 0 w 317"/>
              <a:gd name="T3" fmla="*/ 35 h 47"/>
              <a:gd name="T4" fmla="*/ 0 w 317"/>
              <a:gd name="T5" fmla="*/ 3 h 47"/>
              <a:gd name="T6" fmla="*/ 317 w 317"/>
              <a:gd name="T7" fmla="*/ 0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17" h="47">
                <a:moveTo>
                  <a:pt x="317" y="0"/>
                </a:moveTo>
                <a:cubicBezTo>
                  <a:pt x="214" y="35"/>
                  <a:pt x="108" y="47"/>
                  <a:pt x="0" y="35"/>
                </a:cubicBezTo>
                <a:cubicBezTo>
                  <a:pt x="0" y="24"/>
                  <a:pt x="0" y="15"/>
                  <a:pt x="0" y="3"/>
                </a:cubicBezTo>
                <a:cubicBezTo>
                  <a:pt x="106" y="11"/>
                  <a:pt x="212" y="21"/>
                  <a:pt x="317" y="0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5" name="Freeform 42">
            <a:extLst>
              <a:ext uri="{FF2B5EF4-FFF2-40B4-BE49-F238E27FC236}">
                <a16:creationId xmlns:a16="http://schemas.microsoft.com/office/drawing/2014/main" id="{18D31614-0E69-473F-9124-EFA6CF641F76}"/>
              </a:ext>
            </a:extLst>
          </p:cNvPr>
          <p:cNvSpPr>
            <a:spLocks/>
          </p:cNvSpPr>
          <p:nvPr/>
        </p:nvSpPr>
        <p:spPr bwMode="auto">
          <a:xfrm>
            <a:off x="355600" y="2528888"/>
            <a:ext cx="727075" cy="344488"/>
          </a:xfrm>
          <a:custGeom>
            <a:avLst/>
            <a:gdLst>
              <a:gd name="T0" fmla="*/ 0 w 218"/>
              <a:gd name="T1" fmla="*/ 90 h 103"/>
              <a:gd name="T2" fmla="*/ 0 w 218"/>
              <a:gd name="T3" fmla="*/ 50 h 103"/>
              <a:gd name="T4" fmla="*/ 218 w 218"/>
              <a:gd name="T5" fmla="*/ 0 h 103"/>
              <a:gd name="T6" fmla="*/ 0 w 218"/>
              <a:gd name="T7" fmla="*/ 90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8" h="103">
                <a:moveTo>
                  <a:pt x="0" y="90"/>
                </a:moveTo>
                <a:cubicBezTo>
                  <a:pt x="0" y="78"/>
                  <a:pt x="0" y="66"/>
                  <a:pt x="0" y="50"/>
                </a:cubicBezTo>
                <a:cubicBezTo>
                  <a:pt x="76" y="57"/>
                  <a:pt x="150" y="48"/>
                  <a:pt x="218" y="0"/>
                </a:cubicBezTo>
                <a:cubicBezTo>
                  <a:pt x="171" y="58"/>
                  <a:pt x="71" y="103"/>
                  <a:pt x="0" y="90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6" name="Freeform 43">
            <a:extLst>
              <a:ext uri="{FF2B5EF4-FFF2-40B4-BE49-F238E27FC236}">
                <a16:creationId xmlns:a16="http://schemas.microsoft.com/office/drawing/2014/main" id="{66648581-A976-4F92-BABE-71783342614C}"/>
              </a:ext>
            </a:extLst>
          </p:cNvPr>
          <p:cNvSpPr>
            <a:spLocks/>
          </p:cNvSpPr>
          <p:nvPr/>
        </p:nvSpPr>
        <p:spPr bwMode="auto">
          <a:xfrm>
            <a:off x="4502150" y="2659063"/>
            <a:ext cx="1035050" cy="314325"/>
          </a:xfrm>
          <a:custGeom>
            <a:avLst/>
            <a:gdLst>
              <a:gd name="T0" fmla="*/ 310 w 310"/>
              <a:gd name="T1" fmla="*/ 72 h 94"/>
              <a:gd name="T2" fmla="*/ 73 w 310"/>
              <a:gd name="T3" fmla="*/ 39 h 94"/>
              <a:gd name="T4" fmla="*/ 0 w 310"/>
              <a:gd name="T5" fmla="*/ 0 h 94"/>
              <a:gd name="T6" fmla="*/ 97 w 310"/>
              <a:gd name="T7" fmla="*/ 25 h 94"/>
              <a:gd name="T8" fmla="*/ 310 w 310"/>
              <a:gd name="T9" fmla="*/ 72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0" h="94">
                <a:moveTo>
                  <a:pt x="310" y="72"/>
                </a:moveTo>
                <a:cubicBezTo>
                  <a:pt x="224" y="94"/>
                  <a:pt x="147" y="80"/>
                  <a:pt x="73" y="39"/>
                </a:cubicBezTo>
                <a:cubicBezTo>
                  <a:pt x="49" y="26"/>
                  <a:pt x="24" y="15"/>
                  <a:pt x="0" y="0"/>
                </a:cubicBezTo>
                <a:cubicBezTo>
                  <a:pt x="33" y="8"/>
                  <a:pt x="66" y="13"/>
                  <a:pt x="97" y="25"/>
                </a:cubicBezTo>
                <a:cubicBezTo>
                  <a:pt x="165" y="50"/>
                  <a:pt x="233" y="74"/>
                  <a:pt x="310" y="72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7" name="Freeform 44">
            <a:extLst>
              <a:ext uri="{FF2B5EF4-FFF2-40B4-BE49-F238E27FC236}">
                <a16:creationId xmlns:a16="http://schemas.microsoft.com/office/drawing/2014/main" id="{06D89FC9-31E9-4494-ABDE-A0ECF93C8499}"/>
              </a:ext>
            </a:extLst>
          </p:cNvPr>
          <p:cNvSpPr>
            <a:spLocks/>
          </p:cNvSpPr>
          <p:nvPr/>
        </p:nvSpPr>
        <p:spPr bwMode="auto">
          <a:xfrm>
            <a:off x="1509713" y="2652713"/>
            <a:ext cx="1025525" cy="300038"/>
          </a:xfrm>
          <a:custGeom>
            <a:avLst/>
            <a:gdLst>
              <a:gd name="T0" fmla="*/ 1 w 307"/>
              <a:gd name="T1" fmla="*/ 0 h 90"/>
              <a:gd name="T2" fmla="*/ 113 w 307"/>
              <a:gd name="T3" fmla="*/ 33 h 90"/>
              <a:gd name="T4" fmla="*/ 307 w 307"/>
              <a:gd name="T5" fmla="*/ 75 h 90"/>
              <a:gd name="T6" fmla="*/ 107 w 307"/>
              <a:gd name="T7" fmla="*/ 57 h 90"/>
              <a:gd name="T8" fmla="*/ 0 w 307"/>
              <a:gd name="T9" fmla="*/ 6 h 90"/>
              <a:gd name="T10" fmla="*/ 1 w 307"/>
              <a:gd name="T11" fmla="*/ 0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07" h="90">
                <a:moveTo>
                  <a:pt x="1" y="0"/>
                </a:moveTo>
                <a:cubicBezTo>
                  <a:pt x="38" y="11"/>
                  <a:pt x="76" y="20"/>
                  <a:pt x="113" y="33"/>
                </a:cubicBezTo>
                <a:cubicBezTo>
                  <a:pt x="176" y="56"/>
                  <a:pt x="239" y="76"/>
                  <a:pt x="307" y="75"/>
                </a:cubicBezTo>
                <a:cubicBezTo>
                  <a:pt x="239" y="90"/>
                  <a:pt x="172" y="89"/>
                  <a:pt x="107" y="57"/>
                </a:cubicBezTo>
                <a:cubicBezTo>
                  <a:pt x="71" y="40"/>
                  <a:pt x="35" y="23"/>
                  <a:pt x="0" y="6"/>
                </a:cubicBezTo>
                <a:cubicBezTo>
                  <a:pt x="0" y="4"/>
                  <a:pt x="0" y="2"/>
                  <a:pt x="1" y="0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8" name="Freeform 45">
            <a:extLst>
              <a:ext uri="{FF2B5EF4-FFF2-40B4-BE49-F238E27FC236}">
                <a16:creationId xmlns:a16="http://schemas.microsoft.com/office/drawing/2014/main" id="{C9AEA210-56C9-4132-8145-2CF23A0CEB51}"/>
              </a:ext>
            </a:extLst>
          </p:cNvPr>
          <p:cNvSpPr>
            <a:spLocks/>
          </p:cNvSpPr>
          <p:nvPr/>
        </p:nvSpPr>
        <p:spPr bwMode="auto">
          <a:xfrm>
            <a:off x="1066800" y="2178050"/>
            <a:ext cx="1141413" cy="211138"/>
          </a:xfrm>
          <a:custGeom>
            <a:avLst/>
            <a:gdLst>
              <a:gd name="T0" fmla="*/ 0 w 342"/>
              <a:gd name="T1" fmla="*/ 53 h 63"/>
              <a:gd name="T2" fmla="*/ 114 w 342"/>
              <a:gd name="T3" fmla="*/ 12 h 63"/>
              <a:gd name="T4" fmla="*/ 230 w 342"/>
              <a:gd name="T5" fmla="*/ 24 h 63"/>
              <a:gd name="T6" fmla="*/ 342 w 342"/>
              <a:gd name="T7" fmla="*/ 56 h 63"/>
              <a:gd name="T8" fmla="*/ 239 w 342"/>
              <a:gd name="T9" fmla="*/ 48 h 63"/>
              <a:gd name="T10" fmla="*/ 53 w 342"/>
              <a:gd name="T11" fmla="*/ 45 h 63"/>
              <a:gd name="T12" fmla="*/ 1 w 342"/>
              <a:gd name="T13" fmla="*/ 56 h 63"/>
              <a:gd name="T14" fmla="*/ 0 w 342"/>
              <a:gd name="T15" fmla="*/ 53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42" h="63">
                <a:moveTo>
                  <a:pt x="0" y="53"/>
                </a:moveTo>
                <a:cubicBezTo>
                  <a:pt x="38" y="39"/>
                  <a:pt x="75" y="23"/>
                  <a:pt x="114" y="12"/>
                </a:cubicBezTo>
                <a:cubicBezTo>
                  <a:pt x="153" y="0"/>
                  <a:pt x="193" y="6"/>
                  <a:pt x="230" y="24"/>
                </a:cubicBezTo>
                <a:cubicBezTo>
                  <a:pt x="266" y="41"/>
                  <a:pt x="302" y="56"/>
                  <a:pt x="342" y="56"/>
                </a:cubicBezTo>
                <a:cubicBezTo>
                  <a:pt x="307" y="63"/>
                  <a:pt x="272" y="60"/>
                  <a:pt x="239" y="48"/>
                </a:cubicBezTo>
                <a:cubicBezTo>
                  <a:pt x="177" y="24"/>
                  <a:pt x="115" y="31"/>
                  <a:pt x="53" y="45"/>
                </a:cubicBezTo>
                <a:cubicBezTo>
                  <a:pt x="35" y="48"/>
                  <a:pt x="18" y="52"/>
                  <a:pt x="1" y="56"/>
                </a:cubicBezTo>
                <a:cubicBezTo>
                  <a:pt x="0" y="55"/>
                  <a:pt x="0" y="54"/>
                  <a:pt x="0" y="53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9" name="Freeform 46">
            <a:extLst>
              <a:ext uri="{FF2B5EF4-FFF2-40B4-BE49-F238E27FC236}">
                <a16:creationId xmlns:a16="http://schemas.microsoft.com/office/drawing/2014/main" id="{94308A13-9B88-47C8-A239-3DB3F66FF2A6}"/>
              </a:ext>
            </a:extLst>
          </p:cNvPr>
          <p:cNvSpPr>
            <a:spLocks/>
          </p:cNvSpPr>
          <p:nvPr/>
        </p:nvSpPr>
        <p:spPr bwMode="auto">
          <a:xfrm>
            <a:off x="4116388" y="2184400"/>
            <a:ext cx="1073150" cy="196850"/>
          </a:xfrm>
          <a:custGeom>
            <a:avLst/>
            <a:gdLst>
              <a:gd name="T0" fmla="*/ 0 w 322"/>
              <a:gd name="T1" fmla="*/ 42 h 59"/>
              <a:gd name="T2" fmla="*/ 126 w 322"/>
              <a:gd name="T3" fmla="*/ 6 h 59"/>
              <a:gd name="T4" fmla="*/ 219 w 322"/>
              <a:gd name="T5" fmla="*/ 23 h 59"/>
              <a:gd name="T6" fmla="*/ 322 w 322"/>
              <a:gd name="T7" fmla="*/ 59 h 59"/>
              <a:gd name="T8" fmla="*/ 236 w 322"/>
              <a:gd name="T9" fmla="*/ 49 h 59"/>
              <a:gd name="T10" fmla="*/ 24 w 322"/>
              <a:gd name="T11" fmla="*/ 45 h 59"/>
              <a:gd name="T12" fmla="*/ 3 w 322"/>
              <a:gd name="T13" fmla="*/ 49 h 59"/>
              <a:gd name="T14" fmla="*/ 0 w 322"/>
              <a:gd name="T15" fmla="*/ 42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22" h="59">
                <a:moveTo>
                  <a:pt x="0" y="42"/>
                </a:moveTo>
                <a:cubicBezTo>
                  <a:pt x="42" y="30"/>
                  <a:pt x="83" y="15"/>
                  <a:pt x="126" y="6"/>
                </a:cubicBezTo>
                <a:cubicBezTo>
                  <a:pt x="157" y="0"/>
                  <a:pt x="188" y="11"/>
                  <a:pt x="219" y="23"/>
                </a:cubicBezTo>
                <a:cubicBezTo>
                  <a:pt x="253" y="37"/>
                  <a:pt x="288" y="48"/>
                  <a:pt x="322" y="59"/>
                </a:cubicBezTo>
                <a:cubicBezTo>
                  <a:pt x="295" y="56"/>
                  <a:pt x="264" y="58"/>
                  <a:pt x="236" y="49"/>
                </a:cubicBezTo>
                <a:cubicBezTo>
                  <a:pt x="165" y="23"/>
                  <a:pt x="95" y="27"/>
                  <a:pt x="24" y="45"/>
                </a:cubicBezTo>
                <a:cubicBezTo>
                  <a:pt x="17" y="47"/>
                  <a:pt x="10" y="48"/>
                  <a:pt x="3" y="49"/>
                </a:cubicBezTo>
                <a:cubicBezTo>
                  <a:pt x="2" y="47"/>
                  <a:pt x="1" y="44"/>
                  <a:pt x="0" y="42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0" name="Freeform 47">
            <a:extLst>
              <a:ext uri="{FF2B5EF4-FFF2-40B4-BE49-F238E27FC236}">
                <a16:creationId xmlns:a16="http://schemas.microsoft.com/office/drawing/2014/main" id="{BF2ACCD3-AE51-41E8-BAB0-7CB79E32363F}"/>
              </a:ext>
            </a:extLst>
          </p:cNvPr>
          <p:cNvSpPr>
            <a:spLocks/>
          </p:cNvSpPr>
          <p:nvPr/>
        </p:nvSpPr>
        <p:spPr bwMode="auto">
          <a:xfrm>
            <a:off x="5473700" y="4684713"/>
            <a:ext cx="827088" cy="184150"/>
          </a:xfrm>
          <a:custGeom>
            <a:avLst/>
            <a:gdLst>
              <a:gd name="T0" fmla="*/ 248 w 248"/>
              <a:gd name="T1" fmla="*/ 27 h 55"/>
              <a:gd name="T2" fmla="*/ 248 w 248"/>
              <a:gd name="T3" fmla="*/ 55 h 55"/>
              <a:gd name="T4" fmla="*/ 127 w 248"/>
              <a:gd name="T5" fmla="*/ 35 h 55"/>
              <a:gd name="T6" fmla="*/ 0 w 248"/>
              <a:gd name="T7" fmla="*/ 27 h 55"/>
              <a:gd name="T8" fmla="*/ 248 w 248"/>
              <a:gd name="T9" fmla="*/ 27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8" h="55">
                <a:moveTo>
                  <a:pt x="248" y="27"/>
                </a:moveTo>
                <a:cubicBezTo>
                  <a:pt x="248" y="35"/>
                  <a:pt x="248" y="42"/>
                  <a:pt x="248" y="55"/>
                </a:cubicBezTo>
                <a:cubicBezTo>
                  <a:pt x="207" y="48"/>
                  <a:pt x="167" y="42"/>
                  <a:pt x="127" y="35"/>
                </a:cubicBezTo>
                <a:cubicBezTo>
                  <a:pt x="86" y="27"/>
                  <a:pt x="46" y="16"/>
                  <a:pt x="0" y="27"/>
                </a:cubicBezTo>
                <a:cubicBezTo>
                  <a:pt x="53" y="0"/>
                  <a:pt x="180" y="13"/>
                  <a:pt x="248" y="27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1" name="Freeform 48">
            <a:extLst>
              <a:ext uri="{FF2B5EF4-FFF2-40B4-BE49-F238E27FC236}">
                <a16:creationId xmlns:a16="http://schemas.microsoft.com/office/drawing/2014/main" id="{26367921-41A5-4DED-A34D-59392D8EFA44}"/>
              </a:ext>
            </a:extLst>
          </p:cNvPr>
          <p:cNvSpPr>
            <a:spLocks/>
          </p:cNvSpPr>
          <p:nvPr/>
        </p:nvSpPr>
        <p:spPr bwMode="auto">
          <a:xfrm>
            <a:off x="2724150" y="2371725"/>
            <a:ext cx="1187450" cy="227013"/>
          </a:xfrm>
          <a:custGeom>
            <a:avLst/>
            <a:gdLst>
              <a:gd name="T0" fmla="*/ 0 w 356"/>
              <a:gd name="T1" fmla="*/ 10 h 68"/>
              <a:gd name="T2" fmla="*/ 192 w 356"/>
              <a:gd name="T3" fmla="*/ 27 h 68"/>
              <a:gd name="T4" fmla="*/ 314 w 356"/>
              <a:gd name="T5" fmla="*/ 55 h 68"/>
              <a:gd name="T6" fmla="*/ 356 w 356"/>
              <a:gd name="T7" fmla="*/ 55 h 68"/>
              <a:gd name="T8" fmla="*/ 201 w 356"/>
              <a:gd name="T9" fmla="*/ 50 h 68"/>
              <a:gd name="T10" fmla="*/ 64 w 356"/>
              <a:gd name="T11" fmla="*/ 16 h 68"/>
              <a:gd name="T12" fmla="*/ 0 w 356"/>
              <a:gd name="T13" fmla="*/ 1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56" h="68">
                <a:moveTo>
                  <a:pt x="0" y="10"/>
                </a:moveTo>
                <a:cubicBezTo>
                  <a:pt x="66" y="0"/>
                  <a:pt x="129" y="7"/>
                  <a:pt x="192" y="27"/>
                </a:cubicBezTo>
                <a:cubicBezTo>
                  <a:pt x="231" y="39"/>
                  <a:pt x="273" y="47"/>
                  <a:pt x="314" y="55"/>
                </a:cubicBezTo>
                <a:cubicBezTo>
                  <a:pt x="327" y="57"/>
                  <a:pt x="341" y="55"/>
                  <a:pt x="356" y="55"/>
                </a:cubicBezTo>
                <a:cubicBezTo>
                  <a:pt x="303" y="68"/>
                  <a:pt x="252" y="61"/>
                  <a:pt x="201" y="50"/>
                </a:cubicBezTo>
                <a:cubicBezTo>
                  <a:pt x="155" y="41"/>
                  <a:pt x="110" y="26"/>
                  <a:pt x="64" y="16"/>
                </a:cubicBezTo>
                <a:cubicBezTo>
                  <a:pt x="44" y="11"/>
                  <a:pt x="23" y="12"/>
                  <a:pt x="0" y="10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2" name="Freeform 49">
            <a:extLst>
              <a:ext uri="{FF2B5EF4-FFF2-40B4-BE49-F238E27FC236}">
                <a16:creationId xmlns:a16="http://schemas.microsoft.com/office/drawing/2014/main" id="{38A48FE1-8DF6-4290-9C53-FD6FFE054032}"/>
              </a:ext>
            </a:extLst>
          </p:cNvPr>
          <p:cNvSpPr>
            <a:spLocks/>
          </p:cNvSpPr>
          <p:nvPr/>
        </p:nvSpPr>
        <p:spPr bwMode="auto">
          <a:xfrm>
            <a:off x="3154363" y="2201863"/>
            <a:ext cx="938213" cy="220663"/>
          </a:xfrm>
          <a:custGeom>
            <a:avLst/>
            <a:gdLst>
              <a:gd name="T0" fmla="*/ 281 w 281"/>
              <a:gd name="T1" fmla="*/ 25 h 66"/>
              <a:gd name="T2" fmla="*/ 0 w 281"/>
              <a:gd name="T3" fmla="*/ 0 h 66"/>
              <a:gd name="T4" fmla="*/ 94 w 281"/>
              <a:gd name="T5" fmla="*/ 14 h 66"/>
              <a:gd name="T6" fmla="*/ 189 w 281"/>
              <a:gd name="T7" fmla="*/ 25 h 66"/>
              <a:gd name="T8" fmla="*/ 281 w 281"/>
              <a:gd name="T9" fmla="*/ 25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1" h="66">
                <a:moveTo>
                  <a:pt x="281" y="25"/>
                </a:moveTo>
                <a:cubicBezTo>
                  <a:pt x="188" y="66"/>
                  <a:pt x="94" y="38"/>
                  <a:pt x="0" y="0"/>
                </a:cubicBezTo>
                <a:cubicBezTo>
                  <a:pt x="31" y="5"/>
                  <a:pt x="63" y="10"/>
                  <a:pt x="94" y="14"/>
                </a:cubicBezTo>
                <a:cubicBezTo>
                  <a:pt x="126" y="18"/>
                  <a:pt x="158" y="23"/>
                  <a:pt x="189" y="25"/>
                </a:cubicBezTo>
                <a:cubicBezTo>
                  <a:pt x="222" y="27"/>
                  <a:pt x="254" y="25"/>
                  <a:pt x="281" y="25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3" name="Freeform 50">
            <a:extLst>
              <a:ext uri="{FF2B5EF4-FFF2-40B4-BE49-F238E27FC236}">
                <a16:creationId xmlns:a16="http://schemas.microsoft.com/office/drawing/2014/main" id="{D3A56F70-90F3-4641-A167-D35E0747C696}"/>
              </a:ext>
            </a:extLst>
          </p:cNvPr>
          <p:cNvSpPr>
            <a:spLocks/>
          </p:cNvSpPr>
          <p:nvPr/>
        </p:nvSpPr>
        <p:spPr bwMode="auto">
          <a:xfrm>
            <a:off x="352425" y="2241550"/>
            <a:ext cx="808038" cy="130175"/>
          </a:xfrm>
          <a:custGeom>
            <a:avLst/>
            <a:gdLst>
              <a:gd name="T0" fmla="*/ 242 w 242"/>
              <a:gd name="T1" fmla="*/ 5 h 39"/>
              <a:gd name="T2" fmla="*/ 36 w 242"/>
              <a:gd name="T3" fmla="*/ 20 h 39"/>
              <a:gd name="T4" fmla="*/ 11 w 242"/>
              <a:gd name="T5" fmla="*/ 13 h 39"/>
              <a:gd name="T6" fmla="*/ 0 w 242"/>
              <a:gd name="T7" fmla="*/ 0 h 39"/>
              <a:gd name="T8" fmla="*/ 242 w 242"/>
              <a:gd name="T9" fmla="*/ 5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2" h="39">
                <a:moveTo>
                  <a:pt x="242" y="5"/>
                </a:moveTo>
                <a:cubicBezTo>
                  <a:pt x="175" y="36"/>
                  <a:pt x="106" y="39"/>
                  <a:pt x="36" y="20"/>
                </a:cubicBezTo>
                <a:cubicBezTo>
                  <a:pt x="27" y="18"/>
                  <a:pt x="19" y="17"/>
                  <a:pt x="11" y="13"/>
                </a:cubicBezTo>
                <a:cubicBezTo>
                  <a:pt x="6" y="11"/>
                  <a:pt x="3" y="6"/>
                  <a:pt x="0" y="0"/>
                </a:cubicBezTo>
                <a:cubicBezTo>
                  <a:pt x="82" y="7"/>
                  <a:pt x="161" y="27"/>
                  <a:pt x="242" y="5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4" name="Freeform 51">
            <a:extLst>
              <a:ext uri="{FF2B5EF4-FFF2-40B4-BE49-F238E27FC236}">
                <a16:creationId xmlns:a16="http://schemas.microsoft.com/office/drawing/2014/main" id="{EB4B1F15-96B1-4291-8BFD-B33993B83017}"/>
              </a:ext>
            </a:extLst>
          </p:cNvPr>
          <p:cNvSpPr>
            <a:spLocks/>
          </p:cNvSpPr>
          <p:nvPr/>
        </p:nvSpPr>
        <p:spPr bwMode="auto">
          <a:xfrm>
            <a:off x="1317625" y="2740025"/>
            <a:ext cx="742950" cy="233363"/>
          </a:xfrm>
          <a:custGeom>
            <a:avLst/>
            <a:gdLst>
              <a:gd name="T0" fmla="*/ 0 w 223"/>
              <a:gd name="T1" fmla="*/ 35 h 70"/>
              <a:gd name="T2" fmla="*/ 223 w 223"/>
              <a:gd name="T3" fmla="*/ 65 h 70"/>
              <a:gd name="T4" fmla="*/ 222 w 223"/>
              <a:gd name="T5" fmla="*/ 70 h 70"/>
              <a:gd name="T6" fmla="*/ 0 w 223"/>
              <a:gd name="T7" fmla="*/ 35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23" h="70">
                <a:moveTo>
                  <a:pt x="0" y="35"/>
                </a:moveTo>
                <a:cubicBezTo>
                  <a:pt x="75" y="0"/>
                  <a:pt x="147" y="47"/>
                  <a:pt x="223" y="65"/>
                </a:cubicBezTo>
                <a:cubicBezTo>
                  <a:pt x="223" y="67"/>
                  <a:pt x="223" y="69"/>
                  <a:pt x="222" y="70"/>
                </a:cubicBezTo>
                <a:cubicBezTo>
                  <a:pt x="146" y="58"/>
                  <a:pt x="70" y="46"/>
                  <a:pt x="0" y="35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" name="Freeform 52">
            <a:extLst>
              <a:ext uri="{FF2B5EF4-FFF2-40B4-BE49-F238E27FC236}">
                <a16:creationId xmlns:a16="http://schemas.microsoft.com/office/drawing/2014/main" id="{16688CDE-539F-4110-8301-A6543CA82842}"/>
              </a:ext>
            </a:extLst>
          </p:cNvPr>
          <p:cNvSpPr>
            <a:spLocks/>
          </p:cNvSpPr>
          <p:nvPr/>
        </p:nvSpPr>
        <p:spPr bwMode="auto">
          <a:xfrm>
            <a:off x="4310063" y="2740025"/>
            <a:ext cx="742950" cy="233363"/>
          </a:xfrm>
          <a:custGeom>
            <a:avLst/>
            <a:gdLst>
              <a:gd name="T0" fmla="*/ 222 w 223"/>
              <a:gd name="T1" fmla="*/ 70 h 70"/>
              <a:gd name="T2" fmla="*/ 107 w 223"/>
              <a:gd name="T3" fmla="*/ 52 h 70"/>
              <a:gd name="T4" fmla="*/ 0 w 223"/>
              <a:gd name="T5" fmla="*/ 35 h 70"/>
              <a:gd name="T6" fmla="*/ 223 w 223"/>
              <a:gd name="T7" fmla="*/ 65 h 70"/>
              <a:gd name="T8" fmla="*/ 222 w 223"/>
              <a:gd name="T9" fmla="*/ 70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3" h="70">
                <a:moveTo>
                  <a:pt x="222" y="70"/>
                </a:moveTo>
                <a:cubicBezTo>
                  <a:pt x="184" y="64"/>
                  <a:pt x="145" y="58"/>
                  <a:pt x="107" y="52"/>
                </a:cubicBezTo>
                <a:cubicBezTo>
                  <a:pt x="69" y="46"/>
                  <a:pt x="31" y="40"/>
                  <a:pt x="0" y="35"/>
                </a:cubicBezTo>
                <a:cubicBezTo>
                  <a:pt x="75" y="0"/>
                  <a:pt x="147" y="47"/>
                  <a:pt x="223" y="65"/>
                </a:cubicBezTo>
                <a:cubicBezTo>
                  <a:pt x="223" y="67"/>
                  <a:pt x="222" y="69"/>
                  <a:pt x="222" y="70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6" name="Freeform 53">
            <a:extLst>
              <a:ext uri="{FF2B5EF4-FFF2-40B4-BE49-F238E27FC236}">
                <a16:creationId xmlns:a16="http://schemas.microsoft.com/office/drawing/2014/main" id="{06A20F3B-014F-42A8-A5B0-52929209A105}"/>
              </a:ext>
            </a:extLst>
          </p:cNvPr>
          <p:cNvSpPr>
            <a:spLocks/>
          </p:cNvSpPr>
          <p:nvPr/>
        </p:nvSpPr>
        <p:spPr bwMode="auto">
          <a:xfrm>
            <a:off x="2857500" y="2571750"/>
            <a:ext cx="904875" cy="138113"/>
          </a:xfrm>
          <a:custGeom>
            <a:avLst/>
            <a:gdLst>
              <a:gd name="T0" fmla="*/ 271 w 271"/>
              <a:gd name="T1" fmla="*/ 17 h 41"/>
              <a:gd name="T2" fmla="*/ 0 w 271"/>
              <a:gd name="T3" fmla="*/ 0 h 41"/>
              <a:gd name="T4" fmla="*/ 271 w 271"/>
              <a:gd name="T5" fmla="*/ 17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71" h="41">
                <a:moveTo>
                  <a:pt x="271" y="17"/>
                </a:moveTo>
                <a:cubicBezTo>
                  <a:pt x="181" y="41"/>
                  <a:pt x="91" y="16"/>
                  <a:pt x="0" y="0"/>
                </a:cubicBezTo>
                <a:cubicBezTo>
                  <a:pt x="91" y="5"/>
                  <a:pt x="182" y="11"/>
                  <a:pt x="271" y="17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7" name="Freeform 54">
            <a:extLst>
              <a:ext uri="{FF2B5EF4-FFF2-40B4-BE49-F238E27FC236}">
                <a16:creationId xmlns:a16="http://schemas.microsoft.com/office/drawing/2014/main" id="{6329C947-BCAF-4E72-B3DD-1CA8246DEB75}"/>
              </a:ext>
            </a:extLst>
          </p:cNvPr>
          <p:cNvSpPr>
            <a:spLocks/>
          </p:cNvSpPr>
          <p:nvPr/>
        </p:nvSpPr>
        <p:spPr bwMode="auto">
          <a:xfrm>
            <a:off x="355600" y="4775200"/>
            <a:ext cx="504825" cy="103188"/>
          </a:xfrm>
          <a:custGeom>
            <a:avLst/>
            <a:gdLst>
              <a:gd name="T0" fmla="*/ 0 w 151"/>
              <a:gd name="T1" fmla="*/ 31 h 31"/>
              <a:gd name="T2" fmla="*/ 0 w 151"/>
              <a:gd name="T3" fmla="*/ 0 h 31"/>
              <a:gd name="T4" fmla="*/ 151 w 151"/>
              <a:gd name="T5" fmla="*/ 22 h 31"/>
              <a:gd name="T6" fmla="*/ 151 w 151"/>
              <a:gd name="T7" fmla="*/ 24 h 31"/>
              <a:gd name="T8" fmla="*/ 0 w 151"/>
              <a:gd name="T9" fmla="*/ 31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1" h="31">
                <a:moveTo>
                  <a:pt x="0" y="31"/>
                </a:moveTo>
                <a:cubicBezTo>
                  <a:pt x="0" y="16"/>
                  <a:pt x="0" y="8"/>
                  <a:pt x="0" y="0"/>
                </a:cubicBezTo>
                <a:cubicBezTo>
                  <a:pt x="51" y="7"/>
                  <a:pt x="101" y="15"/>
                  <a:pt x="151" y="22"/>
                </a:cubicBezTo>
                <a:cubicBezTo>
                  <a:pt x="151" y="23"/>
                  <a:pt x="151" y="24"/>
                  <a:pt x="151" y="24"/>
                </a:cubicBezTo>
                <a:cubicBezTo>
                  <a:pt x="101" y="27"/>
                  <a:pt x="51" y="29"/>
                  <a:pt x="0" y="31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8" name="Freeform 55">
            <a:extLst>
              <a:ext uri="{FF2B5EF4-FFF2-40B4-BE49-F238E27FC236}">
                <a16:creationId xmlns:a16="http://schemas.microsoft.com/office/drawing/2014/main" id="{940ED1EF-7806-4BAD-AD07-038B67C16F88}"/>
              </a:ext>
            </a:extLst>
          </p:cNvPr>
          <p:cNvSpPr>
            <a:spLocks/>
          </p:cNvSpPr>
          <p:nvPr/>
        </p:nvSpPr>
        <p:spPr bwMode="auto">
          <a:xfrm>
            <a:off x="600075" y="2351088"/>
            <a:ext cx="709613" cy="201613"/>
          </a:xfrm>
          <a:custGeom>
            <a:avLst/>
            <a:gdLst>
              <a:gd name="T0" fmla="*/ 213 w 213"/>
              <a:gd name="T1" fmla="*/ 0 h 60"/>
              <a:gd name="T2" fmla="*/ 0 w 213"/>
              <a:gd name="T3" fmla="*/ 38 h 60"/>
              <a:gd name="T4" fmla="*/ 71 w 213"/>
              <a:gd name="T5" fmla="*/ 37 h 60"/>
              <a:gd name="T6" fmla="*/ 141 w 213"/>
              <a:gd name="T7" fmla="*/ 21 h 60"/>
              <a:gd name="T8" fmla="*/ 213 w 213"/>
              <a:gd name="T9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3" h="60">
                <a:moveTo>
                  <a:pt x="213" y="0"/>
                </a:moveTo>
                <a:cubicBezTo>
                  <a:pt x="147" y="47"/>
                  <a:pt x="77" y="60"/>
                  <a:pt x="0" y="38"/>
                </a:cubicBezTo>
                <a:cubicBezTo>
                  <a:pt x="24" y="38"/>
                  <a:pt x="48" y="40"/>
                  <a:pt x="71" y="37"/>
                </a:cubicBezTo>
                <a:cubicBezTo>
                  <a:pt x="95" y="35"/>
                  <a:pt x="118" y="28"/>
                  <a:pt x="141" y="21"/>
                </a:cubicBezTo>
                <a:cubicBezTo>
                  <a:pt x="164" y="15"/>
                  <a:pt x="188" y="7"/>
                  <a:pt x="213" y="0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9" name="Freeform 56">
            <a:extLst>
              <a:ext uri="{FF2B5EF4-FFF2-40B4-BE49-F238E27FC236}">
                <a16:creationId xmlns:a16="http://schemas.microsoft.com/office/drawing/2014/main" id="{83110AE1-5088-4785-A04E-FAA8ADFE6F54}"/>
              </a:ext>
            </a:extLst>
          </p:cNvPr>
          <p:cNvSpPr>
            <a:spLocks/>
          </p:cNvSpPr>
          <p:nvPr/>
        </p:nvSpPr>
        <p:spPr bwMode="auto">
          <a:xfrm>
            <a:off x="3589338" y="2362200"/>
            <a:ext cx="687388" cy="184150"/>
          </a:xfrm>
          <a:custGeom>
            <a:avLst/>
            <a:gdLst>
              <a:gd name="T0" fmla="*/ 0 w 206"/>
              <a:gd name="T1" fmla="*/ 37 h 55"/>
              <a:gd name="T2" fmla="*/ 206 w 206"/>
              <a:gd name="T3" fmla="*/ 0 h 55"/>
              <a:gd name="T4" fmla="*/ 0 w 206"/>
              <a:gd name="T5" fmla="*/ 37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6" h="55">
                <a:moveTo>
                  <a:pt x="0" y="37"/>
                </a:moveTo>
                <a:cubicBezTo>
                  <a:pt x="72" y="46"/>
                  <a:pt x="138" y="19"/>
                  <a:pt x="206" y="0"/>
                </a:cubicBezTo>
                <a:cubicBezTo>
                  <a:pt x="143" y="47"/>
                  <a:pt x="74" y="55"/>
                  <a:pt x="0" y="37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0" name="Freeform 57">
            <a:extLst>
              <a:ext uri="{FF2B5EF4-FFF2-40B4-BE49-F238E27FC236}">
                <a16:creationId xmlns:a16="http://schemas.microsoft.com/office/drawing/2014/main" id="{AE38BE88-6377-40B9-81F3-C5233E73C6AE}"/>
              </a:ext>
            </a:extLst>
          </p:cNvPr>
          <p:cNvSpPr>
            <a:spLocks/>
          </p:cNvSpPr>
          <p:nvPr/>
        </p:nvSpPr>
        <p:spPr bwMode="auto">
          <a:xfrm>
            <a:off x="5783263" y="3363913"/>
            <a:ext cx="544513" cy="180975"/>
          </a:xfrm>
          <a:custGeom>
            <a:avLst/>
            <a:gdLst>
              <a:gd name="T0" fmla="*/ 0 w 163"/>
              <a:gd name="T1" fmla="*/ 0 h 54"/>
              <a:gd name="T2" fmla="*/ 144 w 163"/>
              <a:gd name="T3" fmla="*/ 23 h 54"/>
              <a:gd name="T4" fmla="*/ 157 w 163"/>
              <a:gd name="T5" fmla="*/ 54 h 54"/>
              <a:gd name="T6" fmla="*/ 0 w 163"/>
              <a:gd name="T7" fmla="*/ 0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3" h="54">
                <a:moveTo>
                  <a:pt x="0" y="0"/>
                </a:moveTo>
                <a:cubicBezTo>
                  <a:pt x="51" y="8"/>
                  <a:pt x="98" y="15"/>
                  <a:pt x="144" y="23"/>
                </a:cubicBezTo>
                <a:cubicBezTo>
                  <a:pt x="163" y="26"/>
                  <a:pt x="154" y="41"/>
                  <a:pt x="157" y="54"/>
                </a:cubicBezTo>
                <a:cubicBezTo>
                  <a:pt x="105" y="36"/>
                  <a:pt x="55" y="19"/>
                  <a:pt x="0" y="0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1" name="Freeform 58">
            <a:extLst>
              <a:ext uri="{FF2B5EF4-FFF2-40B4-BE49-F238E27FC236}">
                <a16:creationId xmlns:a16="http://schemas.microsoft.com/office/drawing/2014/main" id="{F7580548-8289-4A45-8A82-1DA0C279F1F4}"/>
              </a:ext>
            </a:extLst>
          </p:cNvPr>
          <p:cNvSpPr>
            <a:spLocks/>
          </p:cNvSpPr>
          <p:nvPr/>
        </p:nvSpPr>
        <p:spPr bwMode="auto">
          <a:xfrm>
            <a:off x="1817688" y="2184400"/>
            <a:ext cx="600075" cy="174625"/>
          </a:xfrm>
          <a:custGeom>
            <a:avLst/>
            <a:gdLst>
              <a:gd name="T0" fmla="*/ 180 w 180"/>
              <a:gd name="T1" fmla="*/ 30 h 52"/>
              <a:gd name="T2" fmla="*/ 0 w 180"/>
              <a:gd name="T3" fmla="*/ 3 h 52"/>
              <a:gd name="T4" fmla="*/ 180 w 180"/>
              <a:gd name="T5" fmla="*/ 30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0" h="52">
                <a:moveTo>
                  <a:pt x="180" y="30"/>
                </a:moveTo>
                <a:cubicBezTo>
                  <a:pt x="116" y="52"/>
                  <a:pt x="58" y="38"/>
                  <a:pt x="0" y="3"/>
                </a:cubicBezTo>
                <a:cubicBezTo>
                  <a:pt x="64" y="0"/>
                  <a:pt x="117" y="45"/>
                  <a:pt x="180" y="30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2" name="Freeform 59">
            <a:extLst>
              <a:ext uri="{FF2B5EF4-FFF2-40B4-BE49-F238E27FC236}">
                <a16:creationId xmlns:a16="http://schemas.microsoft.com/office/drawing/2014/main" id="{D2B7FC62-21C0-4C8E-A78F-E852A9A72520}"/>
              </a:ext>
            </a:extLst>
          </p:cNvPr>
          <p:cNvSpPr>
            <a:spLocks/>
          </p:cNvSpPr>
          <p:nvPr/>
        </p:nvSpPr>
        <p:spPr bwMode="auto">
          <a:xfrm>
            <a:off x="4816475" y="2181225"/>
            <a:ext cx="527050" cy="169863"/>
          </a:xfrm>
          <a:custGeom>
            <a:avLst/>
            <a:gdLst>
              <a:gd name="T0" fmla="*/ 158 w 158"/>
              <a:gd name="T1" fmla="*/ 37 h 51"/>
              <a:gd name="T2" fmla="*/ 0 w 158"/>
              <a:gd name="T3" fmla="*/ 0 h 51"/>
              <a:gd name="T4" fmla="*/ 158 w 158"/>
              <a:gd name="T5" fmla="*/ 37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8" h="51">
                <a:moveTo>
                  <a:pt x="158" y="37"/>
                </a:moveTo>
                <a:cubicBezTo>
                  <a:pt x="102" y="51"/>
                  <a:pt x="50" y="34"/>
                  <a:pt x="0" y="0"/>
                </a:cubicBezTo>
                <a:cubicBezTo>
                  <a:pt x="54" y="13"/>
                  <a:pt x="107" y="25"/>
                  <a:pt x="158" y="37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3" name="Freeform 60">
            <a:extLst>
              <a:ext uri="{FF2B5EF4-FFF2-40B4-BE49-F238E27FC236}">
                <a16:creationId xmlns:a16="http://schemas.microsoft.com/office/drawing/2014/main" id="{B802B84B-B907-4F0A-90C1-F828425B878D}"/>
              </a:ext>
            </a:extLst>
          </p:cNvPr>
          <p:cNvSpPr>
            <a:spLocks/>
          </p:cNvSpPr>
          <p:nvPr/>
        </p:nvSpPr>
        <p:spPr bwMode="auto">
          <a:xfrm>
            <a:off x="349250" y="2344738"/>
            <a:ext cx="503238" cy="111125"/>
          </a:xfrm>
          <a:custGeom>
            <a:avLst/>
            <a:gdLst>
              <a:gd name="T0" fmla="*/ 151 w 151"/>
              <a:gd name="T1" fmla="*/ 26 h 33"/>
              <a:gd name="T2" fmla="*/ 2 w 151"/>
              <a:gd name="T3" fmla="*/ 19 h 33"/>
              <a:gd name="T4" fmla="*/ 1 w 151"/>
              <a:gd name="T5" fmla="*/ 7 h 33"/>
              <a:gd name="T6" fmla="*/ 1 w 151"/>
              <a:gd name="T7" fmla="*/ 0 h 33"/>
              <a:gd name="T8" fmla="*/ 151 w 151"/>
              <a:gd name="T9" fmla="*/ 26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1" h="33">
                <a:moveTo>
                  <a:pt x="151" y="26"/>
                </a:moveTo>
                <a:cubicBezTo>
                  <a:pt x="110" y="33"/>
                  <a:pt x="57" y="30"/>
                  <a:pt x="2" y="19"/>
                </a:cubicBezTo>
                <a:cubicBezTo>
                  <a:pt x="2" y="15"/>
                  <a:pt x="1" y="11"/>
                  <a:pt x="1" y="7"/>
                </a:cubicBezTo>
                <a:cubicBezTo>
                  <a:pt x="0" y="4"/>
                  <a:pt x="1" y="1"/>
                  <a:pt x="1" y="0"/>
                </a:cubicBezTo>
                <a:cubicBezTo>
                  <a:pt x="55" y="9"/>
                  <a:pt x="109" y="19"/>
                  <a:pt x="151" y="26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96" name="Freeform 61">
            <a:extLst>
              <a:ext uri="{FF2B5EF4-FFF2-40B4-BE49-F238E27FC236}">
                <a16:creationId xmlns:a16="http://schemas.microsoft.com/office/drawing/2014/main" id="{E5D50344-38DE-4091-BC8B-B0CEE1EBBAEF}"/>
              </a:ext>
            </a:extLst>
          </p:cNvPr>
          <p:cNvSpPr>
            <a:spLocks/>
          </p:cNvSpPr>
          <p:nvPr/>
        </p:nvSpPr>
        <p:spPr bwMode="auto">
          <a:xfrm>
            <a:off x="355600" y="2459038"/>
            <a:ext cx="563563" cy="130175"/>
          </a:xfrm>
          <a:custGeom>
            <a:avLst/>
            <a:gdLst>
              <a:gd name="T0" fmla="*/ 0 w 169"/>
              <a:gd name="T1" fmla="*/ 20 h 39"/>
              <a:gd name="T2" fmla="*/ 0 w 169"/>
              <a:gd name="T3" fmla="*/ 0 h 39"/>
              <a:gd name="T4" fmla="*/ 169 w 169"/>
              <a:gd name="T5" fmla="*/ 28 h 39"/>
              <a:gd name="T6" fmla="*/ 0 w 169"/>
              <a:gd name="T7" fmla="*/ 2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9" h="39">
                <a:moveTo>
                  <a:pt x="0" y="20"/>
                </a:moveTo>
                <a:cubicBezTo>
                  <a:pt x="0" y="13"/>
                  <a:pt x="0" y="7"/>
                  <a:pt x="0" y="0"/>
                </a:cubicBezTo>
                <a:cubicBezTo>
                  <a:pt x="55" y="17"/>
                  <a:pt x="110" y="37"/>
                  <a:pt x="169" y="28"/>
                </a:cubicBezTo>
                <a:cubicBezTo>
                  <a:pt x="112" y="39"/>
                  <a:pt x="52" y="36"/>
                  <a:pt x="0" y="20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97" name="Freeform 62">
            <a:extLst>
              <a:ext uri="{FF2B5EF4-FFF2-40B4-BE49-F238E27FC236}">
                <a16:creationId xmlns:a16="http://schemas.microsoft.com/office/drawing/2014/main" id="{C99282D8-D8BE-400F-BE70-48D6C2C628BC}"/>
              </a:ext>
            </a:extLst>
          </p:cNvPr>
          <p:cNvSpPr>
            <a:spLocks/>
          </p:cNvSpPr>
          <p:nvPr/>
        </p:nvSpPr>
        <p:spPr bwMode="auto">
          <a:xfrm>
            <a:off x="2995613" y="2846388"/>
            <a:ext cx="560388" cy="109538"/>
          </a:xfrm>
          <a:custGeom>
            <a:avLst/>
            <a:gdLst>
              <a:gd name="T0" fmla="*/ 168 w 168"/>
              <a:gd name="T1" fmla="*/ 19 h 33"/>
              <a:gd name="T2" fmla="*/ 0 w 168"/>
              <a:gd name="T3" fmla="*/ 7 h 33"/>
              <a:gd name="T4" fmla="*/ 0 w 168"/>
              <a:gd name="T5" fmla="*/ 0 h 33"/>
              <a:gd name="T6" fmla="*/ 168 w 168"/>
              <a:gd name="T7" fmla="*/ 19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8" h="33">
                <a:moveTo>
                  <a:pt x="168" y="19"/>
                </a:moveTo>
                <a:cubicBezTo>
                  <a:pt x="111" y="33"/>
                  <a:pt x="56" y="14"/>
                  <a:pt x="0" y="7"/>
                </a:cubicBezTo>
                <a:cubicBezTo>
                  <a:pt x="0" y="5"/>
                  <a:pt x="0" y="3"/>
                  <a:pt x="0" y="0"/>
                </a:cubicBezTo>
                <a:cubicBezTo>
                  <a:pt x="56" y="7"/>
                  <a:pt x="112" y="13"/>
                  <a:pt x="168" y="19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98" name="Freeform 63">
            <a:extLst>
              <a:ext uri="{FF2B5EF4-FFF2-40B4-BE49-F238E27FC236}">
                <a16:creationId xmlns:a16="http://schemas.microsoft.com/office/drawing/2014/main" id="{90DDB80A-EDA9-43CB-A1B5-077EB52A5CC5}"/>
              </a:ext>
            </a:extLst>
          </p:cNvPr>
          <p:cNvSpPr>
            <a:spLocks/>
          </p:cNvSpPr>
          <p:nvPr/>
        </p:nvSpPr>
        <p:spPr bwMode="auto">
          <a:xfrm>
            <a:off x="346075" y="2613025"/>
            <a:ext cx="436563" cy="42863"/>
          </a:xfrm>
          <a:custGeom>
            <a:avLst/>
            <a:gdLst>
              <a:gd name="T0" fmla="*/ 131 w 131"/>
              <a:gd name="T1" fmla="*/ 8 h 13"/>
              <a:gd name="T2" fmla="*/ 14 w 131"/>
              <a:gd name="T3" fmla="*/ 13 h 13"/>
              <a:gd name="T4" fmla="*/ 0 w 131"/>
              <a:gd name="T5" fmla="*/ 5 h 13"/>
              <a:gd name="T6" fmla="*/ 3 w 131"/>
              <a:gd name="T7" fmla="*/ 0 h 13"/>
              <a:gd name="T8" fmla="*/ 130 w 131"/>
              <a:gd name="T9" fmla="*/ 0 h 13"/>
              <a:gd name="T10" fmla="*/ 131 w 131"/>
              <a:gd name="T11" fmla="*/ 8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1" h="13">
                <a:moveTo>
                  <a:pt x="131" y="8"/>
                </a:moveTo>
                <a:cubicBezTo>
                  <a:pt x="92" y="10"/>
                  <a:pt x="53" y="12"/>
                  <a:pt x="14" y="13"/>
                </a:cubicBezTo>
                <a:cubicBezTo>
                  <a:pt x="10" y="13"/>
                  <a:pt x="5" y="8"/>
                  <a:pt x="0" y="5"/>
                </a:cubicBezTo>
                <a:cubicBezTo>
                  <a:pt x="1" y="4"/>
                  <a:pt x="2" y="2"/>
                  <a:pt x="3" y="0"/>
                </a:cubicBezTo>
                <a:cubicBezTo>
                  <a:pt x="45" y="0"/>
                  <a:pt x="88" y="0"/>
                  <a:pt x="130" y="0"/>
                </a:cubicBezTo>
                <a:cubicBezTo>
                  <a:pt x="130" y="3"/>
                  <a:pt x="130" y="6"/>
                  <a:pt x="131" y="8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99" name="Freeform 64">
            <a:extLst>
              <a:ext uri="{FF2B5EF4-FFF2-40B4-BE49-F238E27FC236}">
                <a16:creationId xmlns:a16="http://schemas.microsoft.com/office/drawing/2014/main" id="{6933F1A3-78DC-493F-BEA3-6DB58A889490}"/>
              </a:ext>
            </a:extLst>
          </p:cNvPr>
          <p:cNvSpPr>
            <a:spLocks/>
          </p:cNvSpPr>
          <p:nvPr/>
        </p:nvSpPr>
        <p:spPr bwMode="auto">
          <a:xfrm>
            <a:off x="352425" y="2886075"/>
            <a:ext cx="230188" cy="57150"/>
          </a:xfrm>
          <a:custGeom>
            <a:avLst/>
            <a:gdLst>
              <a:gd name="T0" fmla="*/ 1 w 69"/>
              <a:gd name="T1" fmla="*/ 0 h 17"/>
              <a:gd name="T2" fmla="*/ 69 w 69"/>
              <a:gd name="T3" fmla="*/ 10 h 17"/>
              <a:gd name="T4" fmla="*/ 0 w 69"/>
              <a:gd name="T5" fmla="*/ 9 h 17"/>
              <a:gd name="T6" fmla="*/ 1 w 69"/>
              <a:gd name="T7" fmla="*/ 0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9" h="17">
                <a:moveTo>
                  <a:pt x="1" y="0"/>
                </a:moveTo>
                <a:cubicBezTo>
                  <a:pt x="23" y="3"/>
                  <a:pt x="44" y="6"/>
                  <a:pt x="69" y="10"/>
                </a:cubicBezTo>
                <a:cubicBezTo>
                  <a:pt x="43" y="13"/>
                  <a:pt x="21" y="17"/>
                  <a:pt x="0" y="9"/>
                </a:cubicBezTo>
                <a:cubicBezTo>
                  <a:pt x="0" y="6"/>
                  <a:pt x="1" y="3"/>
                  <a:pt x="1" y="0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00" name="Freeform 65">
            <a:extLst>
              <a:ext uri="{FF2B5EF4-FFF2-40B4-BE49-F238E27FC236}">
                <a16:creationId xmlns:a16="http://schemas.microsoft.com/office/drawing/2014/main" id="{6228CC75-0DC3-4FCA-A1CB-6E9641B54E50}"/>
              </a:ext>
            </a:extLst>
          </p:cNvPr>
          <p:cNvSpPr>
            <a:spLocks/>
          </p:cNvSpPr>
          <p:nvPr/>
        </p:nvSpPr>
        <p:spPr bwMode="auto">
          <a:xfrm>
            <a:off x="355600" y="4140200"/>
            <a:ext cx="241300" cy="39688"/>
          </a:xfrm>
          <a:custGeom>
            <a:avLst/>
            <a:gdLst>
              <a:gd name="T0" fmla="*/ 71 w 72"/>
              <a:gd name="T1" fmla="*/ 12 h 12"/>
              <a:gd name="T2" fmla="*/ 0 w 72"/>
              <a:gd name="T3" fmla="*/ 6 h 12"/>
              <a:gd name="T4" fmla="*/ 1 w 72"/>
              <a:gd name="T5" fmla="*/ 0 h 12"/>
              <a:gd name="T6" fmla="*/ 36 w 72"/>
              <a:gd name="T7" fmla="*/ 5 h 12"/>
              <a:gd name="T8" fmla="*/ 72 w 72"/>
              <a:gd name="T9" fmla="*/ 10 h 12"/>
              <a:gd name="T10" fmla="*/ 71 w 72"/>
              <a:gd name="T11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2" h="12">
                <a:moveTo>
                  <a:pt x="71" y="12"/>
                </a:moveTo>
                <a:cubicBezTo>
                  <a:pt x="48" y="10"/>
                  <a:pt x="24" y="8"/>
                  <a:pt x="0" y="6"/>
                </a:cubicBezTo>
                <a:cubicBezTo>
                  <a:pt x="0" y="4"/>
                  <a:pt x="0" y="2"/>
                  <a:pt x="1" y="0"/>
                </a:cubicBezTo>
                <a:cubicBezTo>
                  <a:pt x="12" y="1"/>
                  <a:pt x="24" y="3"/>
                  <a:pt x="36" y="5"/>
                </a:cubicBezTo>
                <a:cubicBezTo>
                  <a:pt x="48" y="6"/>
                  <a:pt x="60" y="8"/>
                  <a:pt x="72" y="10"/>
                </a:cubicBezTo>
                <a:cubicBezTo>
                  <a:pt x="72" y="11"/>
                  <a:pt x="72" y="12"/>
                  <a:pt x="71" y="12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909" name="Grupo 908">
            <a:extLst>
              <a:ext uri="{FF2B5EF4-FFF2-40B4-BE49-F238E27FC236}">
                <a16:creationId xmlns:a16="http://schemas.microsoft.com/office/drawing/2014/main" id="{FC8C6753-AF13-4D98-BEE8-32A204DAA42D}"/>
              </a:ext>
            </a:extLst>
          </p:cNvPr>
          <p:cNvGrpSpPr/>
          <p:nvPr/>
        </p:nvGrpSpPr>
        <p:grpSpPr>
          <a:xfrm>
            <a:off x="5699125" y="1002722"/>
            <a:ext cx="3341688" cy="1196976"/>
            <a:chOff x="5699125" y="1002722"/>
            <a:chExt cx="3341688" cy="1196976"/>
          </a:xfrm>
        </p:grpSpPr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54A23120-6061-4F7C-81A9-6237124E998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4713" y="2133023"/>
              <a:ext cx="179388" cy="66675"/>
            </a:xfrm>
            <a:custGeom>
              <a:avLst/>
              <a:gdLst>
                <a:gd name="T0" fmla="*/ 54 w 54"/>
                <a:gd name="T1" fmla="*/ 20 h 20"/>
                <a:gd name="T2" fmla="*/ 0 w 54"/>
                <a:gd name="T3" fmla="*/ 3 h 20"/>
                <a:gd name="T4" fmla="*/ 0 w 54"/>
                <a:gd name="T5" fmla="*/ 0 h 20"/>
                <a:gd name="T6" fmla="*/ 54 w 54"/>
                <a:gd name="T7" fmla="*/ 8 h 20"/>
                <a:gd name="T8" fmla="*/ 54 w 54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20">
                  <a:moveTo>
                    <a:pt x="54" y="20"/>
                  </a:moveTo>
                  <a:cubicBezTo>
                    <a:pt x="36" y="14"/>
                    <a:pt x="18" y="9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  <a:cubicBezTo>
                    <a:pt x="18" y="3"/>
                    <a:pt x="36" y="5"/>
                    <a:pt x="54" y="8"/>
                  </a:cubicBezTo>
                  <a:cubicBezTo>
                    <a:pt x="54" y="12"/>
                    <a:pt x="54" y="16"/>
                    <a:pt x="54" y="20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05" name="Freeform 69">
              <a:extLst>
                <a:ext uri="{FF2B5EF4-FFF2-40B4-BE49-F238E27FC236}">
                  <a16:creationId xmlns:a16="http://schemas.microsoft.com/office/drawing/2014/main" id="{4D555D1E-DB75-48B8-932C-C7697CECF57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4100" y="1407535"/>
              <a:ext cx="1963738" cy="306388"/>
            </a:xfrm>
            <a:custGeom>
              <a:avLst/>
              <a:gdLst>
                <a:gd name="T0" fmla="*/ 102 w 520"/>
                <a:gd name="T1" fmla="*/ 80 h 80"/>
                <a:gd name="T2" fmla="*/ 0 w 520"/>
                <a:gd name="T3" fmla="*/ 63 h 80"/>
                <a:gd name="T4" fmla="*/ 81 w 520"/>
                <a:gd name="T5" fmla="*/ 62 h 80"/>
                <a:gd name="T6" fmla="*/ 190 w 520"/>
                <a:gd name="T7" fmla="*/ 33 h 80"/>
                <a:gd name="T8" fmla="*/ 359 w 520"/>
                <a:gd name="T9" fmla="*/ 4 h 80"/>
                <a:gd name="T10" fmla="*/ 477 w 520"/>
                <a:gd name="T11" fmla="*/ 27 h 80"/>
                <a:gd name="T12" fmla="*/ 485 w 520"/>
                <a:gd name="T13" fmla="*/ 29 h 80"/>
                <a:gd name="T14" fmla="*/ 513 w 520"/>
                <a:gd name="T15" fmla="*/ 36 h 80"/>
                <a:gd name="T16" fmla="*/ 520 w 520"/>
                <a:gd name="T17" fmla="*/ 44 h 80"/>
                <a:gd name="T18" fmla="*/ 469 w 520"/>
                <a:gd name="T19" fmla="*/ 41 h 80"/>
                <a:gd name="T20" fmla="*/ 450 w 520"/>
                <a:gd name="T21" fmla="*/ 39 h 80"/>
                <a:gd name="T22" fmla="*/ 385 w 520"/>
                <a:gd name="T23" fmla="*/ 39 h 80"/>
                <a:gd name="T24" fmla="*/ 369 w 520"/>
                <a:gd name="T25" fmla="*/ 41 h 80"/>
                <a:gd name="T26" fmla="*/ 344 w 520"/>
                <a:gd name="T27" fmla="*/ 45 h 80"/>
                <a:gd name="T28" fmla="*/ 161 w 520"/>
                <a:gd name="T29" fmla="*/ 80 h 80"/>
                <a:gd name="T30" fmla="*/ 153 w 520"/>
                <a:gd name="T31" fmla="*/ 80 h 80"/>
                <a:gd name="T32" fmla="*/ 113 w 520"/>
                <a:gd name="T33" fmla="*/ 80 h 80"/>
                <a:gd name="T34" fmla="*/ 102 w 520"/>
                <a:gd name="T35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20" h="80">
                  <a:moveTo>
                    <a:pt x="102" y="80"/>
                  </a:moveTo>
                  <a:cubicBezTo>
                    <a:pt x="68" y="74"/>
                    <a:pt x="33" y="74"/>
                    <a:pt x="0" y="63"/>
                  </a:cubicBezTo>
                  <a:cubicBezTo>
                    <a:pt x="27" y="63"/>
                    <a:pt x="54" y="64"/>
                    <a:pt x="81" y="62"/>
                  </a:cubicBezTo>
                  <a:cubicBezTo>
                    <a:pt x="119" y="60"/>
                    <a:pt x="154" y="45"/>
                    <a:pt x="190" y="33"/>
                  </a:cubicBezTo>
                  <a:cubicBezTo>
                    <a:pt x="245" y="16"/>
                    <a:pt x="300" y="0"/>
                    <a:pt x="359" y="4"/>
                  </a:cubicBezTo>
                  <a:cubicBezTo>
                    <a:pt x="399" y="7"/>
                    <a:pt x="438" y="19"/>
                    <a:pt x="477" y="27"/>
                  </a:cubicBezTo>
                  <a:cubicBezTo>
                    <a:pt x="480" y="28"/>
                    <a:pt x="482" y="28"/>
                    <a:pt x="485" y="29"/>
                  </a:cubicBezTo>
                  <a:cubicBezTo>
                    <a:pt x="493" y="34"/>
                    <a:pt x="503" y="38"/>
                    <a:pt x="513" y="36"/>
                  </a:cubicBezTo>
                  <a:cubicBezTo>
                    <a:pt x="515" y="39"/>
                    <a:pt x="518" y="41"/>
                    <a:pt x="520" y="44"/>
                  </a:cubicBezTo>
                  <a:cubicBezTo>
                    <a:pt x="503" y="47"/>
                    <a:pt x="487" y="38"/>
                    <a:pt x="469" y="41"/>
                  </a:cubicBezTo>
                  <a:cubicBezTo>
                    <a:pt x="463" y="40"/>
                    <a:pt x="456" y="40"/>
                    <a:pt x="450" y="39"/>
                  </a:cubicBezTo>
                  <a:cubicBezTo>
                    <a:pt x="428" y="35"/>
                    <a:pt x="407" y="35"/>
                    <a:pt x="385" y="39"/>
                  </a:cubicBezTo>
                  <a:cubicBezTo>
                    <a:pt x="380" y="40"/>
                    <a:pt x="375" y="40"/>
                    <a:pt x="369" y="41"/>
                  </a:cubicBezTo>
                  <a:cubicBezTo>
                    <a:pt x="361" y="39"/>
                    <a:pt x="352" y="43"/>
                    <a:pt x="344" y="45"/>
                  </a:cubicBezTo>
                  <a:cubicBezTo>
                    <a:pt x="285" y="66"/>
                    <a:pt x="224" y="78"/>
                    <a:pt x="161" y="80"/>
                  </a:cubicBezTo>
                  <a:cubicBezTo>
                    <a:pt x="159" y="80"/>
                    <a:pt x="156" y="80"/>
                    <a:pt x="153" y="80"/>
                  </a:cubicBezTo>
                  <a:cubicBezTo>
                    <a:pt x="140" y="80"/>
                    <a:pt x="127" y="80"/>
                    <a:pt x="113" y="80"/>
                  </a:cubicBezTo>
                  <a:cubicBezTo>
                    <a:pt x="109" y="80"/>
                    <a:pt x="106" y="80"/>
                    <a:pt x="102" y="80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06" name="Freeform 70">
              <a:extLst>
                <a:ext uri="{FF2B5EF4-FFF2-40B4-BE49-F238E27FC236}">
                  <a16:creationId xmlns:a16="http://schemas.microsoft.com/office/drawing/2014/main" id="{8DB469A0-3346-407C-99AB-75ECFABDB14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4588" y="1002722"/>
              <a:ext cx="2676525" cy="584200"/>
            </a:xfrm>
            <a:custGeom>
              <a:avLst/>
              <a:gdLst>
                <a:gd name="T0" fmla="*/ 615 w 709"/>
                <a:gd name="T1" fmla="*/ 105 h 153"/>
                <a:gd name="T2" fmla="*/ 426 w 709"/>
                <a:gd name="T3" fmla="*/ 37 h 153"/>
                <a:gd name="T4" fmla="*/ 286 w 709"/>
                <a:gd name="T5" fmla="*/ 45 h 153"/>
                <a:gd name="T6" fmla="*/ 155 w 709"/>
                <a:gd name="T7" fmla="*/ 104 h 153"/>
                <a:gd name="T8" fmla="*/ 19 w 709"/>
                <a:gd name="T9" fmla="*/ 148 h 153"/>
                <a:gd name="T10" fmla="*/ 0 w 709"/>
                <a:gd name="T11" fmla="*/ 144 h 153"/>
                <a:gd name="T12" fmla="*/ 5 w 709"/>
                <a:gd name="T13" fmla="*/ 142 h 153"/>
                <a:gd name="T14" fmla="*/ 22 w 709"/>
                <a:gd name="T15" fmla="*/ 139 h 153"/>
                <a:gd name="T16" fmla="*/ 33 w 709"/>
                <a:gd name="T17" fmla="*/ 137 h 153"/>
                <a:gd name="T18" fmla="*/ 38 w 709"/>
                <a:gd name="T19" fmla="*/ 135 h 153"/>
                <a:gd name="T20" fmla="*/ 38 w 709"/>
                <a:gd name="T21" fmla="*/ 135 h 153"/>
                <a:gd name="T22" fmla="*/ 91 w 709"/>
                <a:gd name="T23" fmla="*/ 114 h 153"/>
                <a:gd name="T24" fmla="*/ 310 w 709"/>
                <a:gd name="T25" fmla="*/ 7 h 153"/>
                <a:gd name="T26" fmla="*/ 317 w 709"/>
                <a:gd name="T27" fmla="*/ 5 h 153"/>
                <a:gd name="T28" fmla="*/ 343 w 709"/>
                <a:gd name="T29" fmla="*/ 4 h 153"/>
                <a:gd name="T30" fmla="*/ 439 w 709"/>
                <a:gd name="T31" fmla="*/ 13 h 153"/>
                <a:gd name="T32" fmla="*/ 553 w 709"/>
                <a:gd name="T33" fmla="*/ 61 h 153"/>
                <a:gd name="T34" fmla="*/ 556 w 709"/>
                <a:gd name="T35" fmla="*/ 63 h 153"/>
                <a:gd name="T36" fmla="*/ 687 w 709"/>
                <a:gd name="T37" fmla="*/ 108 h 153"/>
                <a:gd name="T38" fmla="*/ 708 w 709"/>
                <a:gd name="T39" fmla="*/ 114 h 153"/>
                <a:gd name="T40" fmla="*/ 709 w 709"/>
                <a:gd name="T41" fmla="*/ 113 h 153"/>
                <a:gd name="T42" fmla="*/ 665 w 709"/>
                <a:gd name="T43" fmla="*/ 114 h 153"/>
                <a:gd name="T44" fmla="*/ 658 w 709"/>
                <a:gd name="T45" fmla="*/ 113 h 153"/>
                <a:gd name="T46" fmla="*/ 637 w 709"/>
                <a:gd name="T47" fmla="*/ 110 h 153"/>
                <a:gd name="T48" fmla="*/ 636 w 709"/>
                <a:gd name="T49" fmla="*/ 109 h 153"/>
                <a:gd name="T50" fmla="*/ 635 w 709"/>
                <a:gd name="T51" fmla="*/ 109 h 153"/>
                <a:gd name="T52" fmla="*/ 617 w 709"/>
                <a:gd name="T53" fmla="*/ 106 h 153"/>
                <a:gd name="T54" fmla="*/ 616 w 709"/>
                <a:gd name="T55" fmla="*/ 105 h 153"/>
                <a:gd name="T56" fmla="*/ 615 w 709"/>
                <a:gd name="T57" fmla="*/ 105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09" h="153">
                  <a:moveTo>
                    <a:pt x="615" y="105"/>
                  </a:moveTo>
                  <a:cubicBezTo>
                    <a:pt x="553" y="80"/>
                    <a:pt x="494" y="47"/>
                    <a:pt x="426" y="37"/>
                  </a:cubicBezTo>
                  <a:cubicBezTo>
                    <a:pt x="379" y="30"/>
                    <a:pt x="332" y="34"/>
                    <a:pt x="286" y="45"/>
                  </a:cubicBezTo>
                  <a:cubicBezTo>
                    <a:pt x="238" y="55"/>
                    <a:pt x="198" y="83"/>
                    <a:pt x="155" y="104"/>
                  </a:cubicBezTo>
                  <a:cubicBezTo>
                    <a:pt x="111" y="125"/>
                    <a:pt x="67" y="142"/>
                    <a:pt x="19" y="148"/>
                  </a:cubicBezTo>
                  <a:cubicBezTo>
                    <a:pt x="12" y="149"/>
                    <a:pt x="4" y="153"/>
                    <a:pt x="0" y="144"/>
                  </a:cubicBezTo>
                  <a:cubicBezTo>
                    <a:pt x="2" y="143"/>
                    <a:pt x="4" y="143"/>
                    <a:pt x="5" y="142"/>
                  </a:cubicBezTo>
                  <a:cubicBezTo>
                    <a:pt x="11" y="142"/>
                    <a:pt x="17" y="143"/>
                    <a:pt x="22" y="139"/>
                  </a:cubicBezTo>
                  <a:cubicBezTo>
                    <a:pt x="26" y="138"/>
                    <a:pt x="30" y="138"/>
                    <a:pt x="33" y="137"/>
                  </a:cubicBezTo>
                  <a:cubicBezTo>
                    <a:pt x="36" y="138"/>
                    <a:pt x="37" y="137"/>
                    <a:pt x="38" y="135"/>
                  </a:cubicBezTo>
                  <a:cubicBezTo>
                    <a:pt x="38" y="135"/>
                    <a:pt x="38" y="135"/>
                    <a:pt x="38" y="135"/>
                  </a:cubicBezTo>
                  <a:cubicBezTo>
                    <a:pt x="58" y="134"/>
                    <a:pt x="74" y="123"/>
                    <a:pt x="91" y="114"/>
                  </a:cubicBezTo>
                  <a:cubicBezTo>
                    <a:pt x="162" y="74"/>
                    <a:pt x="228" y="24"/>
                    <a:pt x="310" y="7"/>
                  </a:cubicBezTo>
                  <a:cubicBezTo>
                    <a:pt x="312" y="6"/>
                    <a:pt x="315" y="6"/>
                    <a:pt x="317" y="5"/>
                  </a:cubicBezTo>
                  <a:cubicBezTo>
                    <a:pt x="326" y="5"/>
                    <a:pt x="334" y="5"/>
                    <a:pt x="343" y="4"/>
                  </a:cubicBezTo>
                  <a:cubicBezTo>
                    <a:pt x="376" y="0"/>
                    <a:pt x="409" y="1"/>
                    <a:pt x="439" y="13"/>
                  </a:cubicBezTo>
                  <a:cubicBezTo>
                    <a:pt x="478" y="28"/>
                    <a:pt x="518" y="40"/>
                    <a:pt x="553" y="61"/>
                  </a:cubicBezTo>
                  <a:cubicBezTo>
                    <a:pt x="554" y="62"/>
                    <a:pt x="555" y="63"/>
                    <a:pt x="556" y="63"/>
                  </a:cubicBezTo>
                  <a:cubicBezTo>
                    <a:pt x="595" y="91"/>
                    <a:pt x="638" y="108"/>
                    <a:pt x="687" y="108"/>
                  </a:cubicBezTo>
                  <a:cubicBezTo>
                    <a:pt x="695" y="108"/>
                    <a:pt x="702" y="108"/>
                    <a:pt x="708" y="114"/>
                  </a:cubicBezTo>
                  <a:cubicBezTo>
                    <a:pt x="708" y="114"/>
                    <a:pt x="709" y="113"/>
                    <a:pt x="709" y="113"/>
                  </a:cubicBezTo>
                  <a:cubicBezTo>
                    <a:pt x="694" y="114"/>
                    <a:pt x="680" y="114"/>
                    <a:pt x="665" y="114"/>
                  </a:cubicBezTo>
                  <a:cubicBezTo>
                    <a:pt x="663" y="114"/>
                    <a:pt x="660" y="113"/>
                    <a:pt x="658" y="113"/>
                  </a:cubicBezTo>
                  <a:cubicBezTo>
                    <a:pt x="651" y="109"/>
                    <a:pt x="644" y="110"/>
                    <a:pt x="637" y="110"/>
                  </a:cubicBezTo>
                  <a:cubicBezTo>
                    <a:pt x="636" y="109"/>
                    <a:pt x="636" y="109"/>
                    <a:pt x="636" y="109"/>
                  </a:cubicBezTo>
                  <a:cubicBezTo>
                    <a:pt x="636" y="109"/>
                    <a:pt x="635" y="109"/>
                    <a:pt x="635" y="109"/>
                  </a:cubicBezTo>
                  <a:cubicBezTo>
                    <a:pt x="629" y="105"/>
                    <a:pt x="623" y="106"/>
                    <a:pt x="617" y="106"/>
                  </a:cubicBezTo>
                  <a:cubicBezTo>
                    <a:pt x="616" y="105"/>
                    <a:pt x="616" y="105"/>
                    <a:pt x="616" y="105"/>
                  </a:cubicBezTo>
                  <a:lnTo>
                    <a:pt x="615" y="105"/>
                  </a:ln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07" name="Freeform 71">
              <a:extLst>
                <a:ext uri="{FF2B5EF4-FFF2-40B4-BE49-F238E27FC236}">
                  <a16:creationId xmlns:a16="http://schemas.microsoft.com/office/drawing/2014/main" id="{42DB308B-48BD-454D-BFC2-EC5849D1878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5150" y="1185285"/>
              <a:ext cx="2125663" cy="406400"/>
            </a:xfrm>
            <a:custGeom>
              <a:avLst/>
              <a:gdLst>
                <a:gd name="T0" fmla="*/ 78 w 563"/>
                <a:gd name="T1" fmla="*/ 47 h 106"/>
                <a:gd name="T2" fmla="*/ 0 w 563"/>
                <a:gd name="T3" fmla="*/ 62 h 106"/>
                <a:gd name="T4" fmla="*/ 159 w 563"/>
                <a:gd name="T5" fmla="*/ 10 h 106"/>
                <a:gd name="T6" fmla="*/ 370 w 563"/>
                <a:gd name="T7" fmla="*/ 50 h 106"/>
                <a:gd name="T8" fmla="*/ 442 w 563"/>
                <a:gd name="T9" fmla="*/ 76 h 106"/>
                <a:gd name="T10" fmla="*/ 450 w 563"/>
                <a:gd name="T11" fmla="*/ 78 h 106"/>
                <a:gd name="T12" fmla="*/ 563 w 563"/>
                <a:gd name="T13" fmla="*/ 95 h 106"/>
                <a:gd name="T14" fmla="*/ 443 w 563"/>
                <a:gd name="T15" fmla="*/ 100 h 106"/>
                <a:gd name="T16" fmla="*/ 310 w 563"/>
                <a:gd name="T17" fmla="*/ 67 h 106"/>
                <a:gd name="T18" fmla="*/ 307 w 563"/>
                <a:gd name="T19" fmla="*/ 66 h 106"/>
                <a:gd name="T20" fmla="*/ 230 w 563"/>
                <a:gd name="T21" fmla="*/ 43 h 106"/>
                <a:gd name="T22" fmla="*/ 222 w 563"/>
                <a:gd name="T23" fmla="*/ 42 h 106"/>
                <a:gd name="T24" fmla="*/ 134 w 563"/>
                <a:gd name="T25" fmla="*/ 38 h 106"/>
                <a:gd name="T26" fmla="*/ 130 w 563"/>
                <a:gd name="T27" fmla="*/ 39 h 106"/>
                <a:gd name="T28" fmla="*/ 86 w 563"/>
                <a:gd name="T29" fmla="*/ 45 h 106"/>
                <a:gd name="T30" fmla="*/ 78 w 563"/>
                <a:gd name="T31" fmla="*/ 4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63" h="106">
                  <a:moveTo>
                    <a:pt x="78" y="47"/>
                  </a:moveTo>
                  <a:cubicBezTo>
                    <a:pt x="53" y="49"/>
                    <a:pt x="31" y="64"/>
                    <a:pt x="0" y="62"/>
                  </a:cubicBezTo>
                  <a:cubicBezTo>
                    <a:pt x="53" y="34"/>
                    <a:pt x="104" y="17"/>
                    <a:pt x="159" y="10"/>
                  </a:cubicBezTo>
                  <a:cubicBezTo>
                    <a:pt x="234" y="0"/>
                    <a:pt x="302" y="21"/>
                    <a:pt x="370" y="50"/>
                  </a:cubicBezTo>
                  <a:cubicBezTo>
                    <a:pt x="393" y="60"/>
                    <a:pt x="417" y="71"/>
                    <a:pt x="442" y="76"/>
                  </a:cubicBezTo>
                  <a:cubicBezTo>
                    <a:pt x="445" y="77"/>
                    <a:pt x="447" y="78"/>
                    <a:pt x="450" y="78"/>
                  </a:cubicBezTo>
                  <a:cubicBezTo>
                    <a:pt x="486" y="94"/>
                    <a:pt x="525" y="94"/>
                    <a:pt x="563" y="95"/>
                  </a:cubicBezTo>
                  <a:cubicBezTo>
                    <a:pt x="523" y="106"/>
                    <a:pt x="483" y="104"/>
                    <a:pt x="443" y="100"/>
                  </a:cubicBezTo>
                  <a:cubicBezTo>
                    <a:pt x="397" y="96"/>
                    <a:pt x="354" y="80"/>
                    <a:pt x="310" y="67"/>
                  </a:cubicBezTo>
                  <a:cubicBezTo>
                    <a:pt x="309" y="66"/>
                    <a:pt x="308" y="66"/>
                    <a:pt x="307" y="66"/>
                  </a:cubicBezTo>
                  <a:cubicBezTo>
                    <a:pt x="282" y="55"/>
                    <a:pt x="257" y="47"/>
                    <a:pt x="230" y="43"/>
                  </a:cubicBezTo>
                  <a:cubicBezTo>
                    <a:pt x="228" y="43"/>
                    <a:pt x="225" y="42"/>
                    <a:pt x="222" y="42"/>
                  </a:cubicBezTo>
                  <a:cubicBezTo>
                    <a:pt x="193" y="36"/>
                    <a:pt x="164" y="29"/>
                    <a:pt x="134" y="38"/>
                  </a:cubicBezTo>
                  <a:cubicBezTo>
                    <a:pt x="133" y="38"/>
                    <a:pt x="132" y="38"/>
                    <a:pt x="130" y="39"/>
                  </a:cubicBezTo>
                  <a:cubicBezTo>
                    <a:pt x="115" y="35"/>
                    <a:pt x="100" y="41"/>
                    <a:pt x="86" y="45"/>
                  </a:cubicBezTo>
                  <a:cubicBezTo>
                    <a:pt x="83" y="46"/>
                    <a:pt x="81" y="46"/>
                    <a:pt x="78" y="47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08" name="Freeform 72">
              <a:extLst>
                <a:ext uri="{FF2B5EF4-FFF2-40B4-BE49-F238E27FC236}">
                  <a16:creationId xmlns:a16="http://schemas.microsoft.com/office/drawing/2014/main" id="{AFE171C7-57D0-4B32-AB6A-AFD0ADDBD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9125" y="1117023"/>
              <a:ext cx="1209675" cy="455613"/>
            </a:xfrm>
            <a:custGeom>
              <a:avLst/>
              <a:gdLst>
                <a:gd name="T0" fmla="*/ 157 w 320"/>
                <a:gd name="T1" fmla="*/ 61 h 119"/>
                <a:gd name="T2" fmla="*/ 239 w 320"/>
                <a:gd name="T3" fmla="*/ 19 h 119"/>
                <a:gd name="T4" fmla="*/ 320 w 320"/>
                <a:gd name="T5" fmla="*/ 0 h 119"/>
                <a:gd name="T6" fmla="*/ 0 w 320"/>
                <a:gd name="T7" fmla="*/ 89 h 119"/>
                <a:gd name="T8" fmla="*/ 88 w 320"/>
                <a:gd name="T9" fmla="*/ 84 h 119"/>
                <a:gd name="T10" fmla="*/ 157 w 320"/>
                <a:gd name="T11" fmla="*/ 61 h 119"/>
                <a:gd name="T12" fmla="*/ 157 w 320"/>
                <a:gd name="T13" fmla="*/ 61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0" h="119">
                  <a:moveTo>
                    <a:pt x="157" y="61"/>
                  </a:moveTo>
                  <a:cubicBezTo>
                    <a:pt x="184" y="47"/>
                    <a:pt x="211" y="32"/>
                    <a:pt x="239" y="19"/>
                  </a:cubicBezTo>
                  <a:cubicBezTo>
                    <a:pt x="262" y="7"/>
                    <a:pt x="288" y="0"/>
                    <a:pt x="320" y="0"/>
                  </a:cubicBezTo>
                  <a:cubicBezTo>
                    <a:pt x="222" y="68"/>
                    <a:pt x="125" y="119"/>
                    <a:pt x="0" y="89"/>
                  </a:cubicBezTo>
                  <a:cubicBezTo>
                    <a:pt x="33" y="87"/>
                    <a:pt x="61" y="90"/>
                    <a:pt x="88" y="84"/>
                  </a:cubicBezTo>
                  <a:cubicBezTo>
                    <a:pt x="112" y="80"/>
                    <a:pt x="137" y="76"/>
                    <a:pt x="157" y="61"/>
                  </a:cubicBezTo>
                  <a:cubicBezTo>
                    <a:pt x="157" y="61"/>
                    <a:pt x="157" y="61"/>
                    <a:pt x="157" y="61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919" name="Grupo 918">
            <a:extLst>
              <a:ext uri="{FF2B5EF4-FFF2-40B4-BE49-F238E27FC236}">
                <a16:creationId xmlns:a16="http://schemas.microsoft.com/office/drawing/2014/main" id="{B991CBFA-F25C-4B02-A122-8A4DBD4B3FBD}"/>
              </a:ext>
            </a:extLst>
          </p:cNvPr>
          <p:cNvGrpSpPr/>
          <p:nvPr/>
        </p:nvGrpSpPr>
        <p:grpSpPr>
          <a:xfrm rot="5400000">
            <a:off x="6235397" y="2597020"/>
            <a:ext cx="3134476" cy="1793441"/>
            <a:chOff x="6613525" y="3748088"/>
            <a:chExt cx="5840413" cy="3341687"/>
          </a:xfrm>
        </p:grpSpPr>
        <p:sp>
          <p:nvSpPr>
            <p:cNvPr id="915" name="Freeform 76">
              <a:extLst>
                <a:ext uri="{FF2B5EF4-FFF2-40B4-BE49-F238E27FC236}">
                  <a16:creationId xmlns:a16="http://schemas.microsoft.com/office/drawing/2014/main" id="{02302F60-8B13-4803-AA48-A28D43935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3525" y="3748088"/>
              <a:ext cx="5840413" cy="2922587"/>
            </a:xfrm>
            <a:custGeom>
              <a:avLst/>
              <a:gdLst>
                <a:gd name="T0" fmla="*/ 0 w 1549"/>
                <a:gd name="T1" fmla="*/ 589 h 774"/>
                <a:gd name="T2" fmla="*/ 52 w 1549"/>
                <a:gd name="T3" fmla="*/ 576 h 774"/>
                <a:gd name="T4" fmla="*/ 142 w 1549"/>
                <a:gd name="T5" fmla="*/ 569 h 774"/>
                <a:gd name="T6" fmla="*/ 241 w 1549"/>
                <a:gd name="T7" fmla="*/ 555 h 774"/>
                <a:gd name="T8" fmla="*/ 291 w 1549"/>
                <a:gd name="T9" fmla="*/ 535 h 774"/>
                <a:gd name="T10" fmla="*/ 323 w 1549"/>
                <a:gd name="T11" fmla="*/ 511 h 774"/>
                <a:gd name="T12" fmla="*/ 392 w 1549"/>
                <a:gd name="T13" fmla="*/ 438 h 774"/>
                <a:gd name="T14" fmla="*/ 513 w 1549"/>
                <a:gd name="T15" fmla="*/ 335 h 774"/>
                <a:gd name="T16" fmla="*/ 674 w 1549"/>
                <a:gd name="T17" fmla="*/ 273 h 774"/>
                <a:gd name="T18" fmla="*/ 806 w 1549"/>
                <a:gd name="T19" fmla="*/ 262 h 774"/>
                <a:gd name="T20" fmla="*/ 878 w 1549"/>
                <a:gd name="T21" fmla="*/ 267 h 774"/>
                <a:gd name="T22" fmla="*/ 935 w 1549"/>
                <a:gd name="T23" fmla="*/ 271 h 774"/>
                <a:gd name="T24" fmla="*/ 1028 w 1549"/>
                <a:gd name="T25" fmla="*/ 273 h 774"/>
                <a:gd name="T26" fmla="*/ 1173 w 1549"/>
                <a:gd name="T27" fmla="*/ 255 h 774"/>
                <a:gd name="T28" fmla="*/ 1292 w 1549"/>
                <a:gd name="T29" fmla="*/ 201 h 774"/>
                <a:gd name="T30" fmla="*/ 1367 w 1549"/>
                <a:gd name="T31" fmla="*/ 121 h 774"/>
                <a:gd name="T32" fmla="*/ 1394 w 1549"/>
                <a:gd name="T33" fmla="*/ 7 h 774"/>
                <a:gd name="T34" fmla="*/ 1394 w 1549"/>
                <a:gd name="T35" fmla="*/ 0 h 774"/>
                <a:gd name="T36" fmla="*/ 1546 w 1549"/>
                <a:gd name="T37" fmla="*/ 0 h 774"/>
                <a:gd name="T38" fmla="*/ 1549 w 1549"/>
                <a:gd name="T39" fmla="*/ 3 h 774"/>
                <a:gd name="T40" fmla="*/ 1549 w 1549"/>
                <a:gd name="T41" fmla="*/ 249 h 774"/>
                <a:gd name="T42" fmla="*/ 1511 w 1549"/>
                <a:gd name="T43" fmla="*/ 242 h 774"/>
                <a:gd name="T44" fmla="*/ 1434 w 1549"/>
                <a:gd name="T45" fmla="*/ 234 h 774"/>
                <a:gd name="T46" fmla="*/ 1382 w 1549"/>
                <a:gd name="T47" fmla="*/ 234 h 774"/>
                <a:gd name="T48" fmla="*/ 1321 w 1549"/>
                <a:gd name="T49" fmla="*/ 240 h 774"/>
                <a:gd name="T50" fmla="*/ 1231 w 1549"/>
                <a:gd name="T51" fmla="*/ 268 h 774"/>
                <a:gd name="T52" fmla="*/ 1160 w 1549"/>
                <a:gd name="T53" fmla="*/ 310 h 774"/>
                <a:gd name="T54" fmla="*/ 1087 w 1549"/>
                <a:gd name="T55" fmla="*/ 368 h 774"/>
                <a:gd name="T56" fmla="*/ 1074 w 1549"/>
                <a:gd name="T57" fmla="*/ 380 h 774"/>
                <a:gd name="T58" fmla="*/ 1066 w 1549"/>
                <a:gd name="T59" fmla="*/ 380 h 774"/>
                <a:gd name="T60" fmla="*/ 1016 w 1549"/>
                <a:gd name="T61" fmla="*/ 378 h 774"/>
                <a:gd name="T62" fmla="*/ 974 w 1549"/>
                <a:gd name="T63" fmla="*/ 380 h 774"/>
                <a:gd name="T64" fmla="*/ 947 w 1549"/>
                <a:gd name="T65" fmla="*/ 384 h 774"/>
                <a:gd name="T66" fmla="*/ 898 w 1549"/>
                <a:gd name="T67" fmla="*/ 399 h 774"/>
                <a:gd name="T68" fmla="*/ 820 w 1549"/>
                <a:gd name="T69" fmla="*/ 450 h 774"/>
                <a:gd name="T70" fmla="*/ 784 w 1549"/>
                <a:gd name="T71" fmla="*/ 486 h 774"/>
                <a:gd name="T72" fmla="*/ 765 w 1549"/>
                <a:gd name="T73" fmla="*/ 507 h 774"/>
                <a:gd name="T74" fmla="*/ 746 w 1549"/>
                <a:gd name="T75" fmla="*/ 531 h 774"/>
                <a:gd name="T76" fmla="*/ 734 w 1549"/>
                <a:gd name="T77" fmla="*/ 545 h 774"/>
                <a:gd name="T78" fmla="*/ 729 w 1549"/>
                <a:gd name="T79" fmla="*/ 543 h 774"/>
                <a:gd name="T80" fmla="*/ 696 w 1549"/>
                <a:gd name="T81" fmla="*/ 539 h 774"/>
                <a:gd name="T82" fmla="*/ 648 w 1549"/>
                <a:gd name="T83" fmla="*/ 529 h 774"/>
                <a:gd name="T84" fmla="*/ 547 w 1549"/>
                <a:gd name="T85" fmla="*/ 506 h 774"/>
                <a:gd name="T86" fmla="*/ 484 w 1549"/>
                <a:gd name="T87" fmla="*/ 498 h 774"/>
                <a:gd name="T88" fmla="*/ 444 w 1549"/>
                <a:gd name="T89" fmla="*/ 500 h 774"/>
                <a:gd name="T90" fmla="*/ 376 w 1549"/>
                <a:gd name="T91" fmla="*/ 521 h 774"/>
                <a:gd name="T92" fmla="*/ 292 w 1549"/>
                <a:gd name="T93" fmla="*/ 581 h 774"/>
                <a:gd name="T94" fmla="*/ 214 w 1549"/>
                <a:gd name="T95" fmla="*/ 663 h 774"/>
                <a:gd name="T96" fmla="*/ 162 w 1549"/>
                <a:gd name="T97" fmla="*/ 713 h 774"/>
                <a:gd name="T98" fmla="*/ 84 w 1549"/>
                <a:gd name="T99" fmla="*/ 760 h 774"/>
                <a:gd name="T100" fmla="*/ 22 w 1549"/>
                <a:gd name="T101" fmla="*/ 773 h 774"/>
                <a:gd name="T102" fmla="*/ 0 w 1549"/>
                <a:gd name="T103" fmla="*/ 773 h 774"/>
                <a:gd name="T104" fmla="*/ 0 w 1549"/>
                <a:gd name="T105" fmla="*/ 589 h 7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49" h="774">
                  <a:moveTo>
                    <a:pt x="0" y="589"/>
                  </a:moveTo>
                  <a:cubicBezTo>
                    <a:pt x="17" y="583"/>
                    <a:pt x="34" y="579"/>
                    <a:pt x="52" y="576"/>
                  </a:cubicBezTo>
                  <a:cubicBezTo>
                    <a:pt x="82" y="572"/>
                    <a:pt x="112" y="571"/>
                    <a:pt x="142" y="569"/>
                  </a:cubicBezTo>
                  <a:cubicBezTo>
                    <a:pt x="175" y="566"/>
                    <a:pt x="208" y="564"/>
                    <a:pt x="241" y="555"/>
                  </a:cubicBezTo>
                  <a:cubicBezTo>
                    <a:pt x="258" y="550"/>
                    <a:pt x="275" y="544"/>
                    <a:pt x="291" y="535"/>
                  </a:cubicBezTo>
                  <a:cubicBezTo>
                    <a:pt x="302" y="528"/>
                    <a:pt x="313" y="520"/>
                    <a:pt x="323" y="511"/>
                  </a:cubicBezTo>
                  <a:cubicBezTo>
                    <a:pt x="347" y="488"/>
                    <a:pt x="369" y="462"/>
                    <a:pt x="392" y="438"/>
                  </a:cubicBezTo>
                  <a:cubicBezTo>
                    <a:pt x="429" y="399"/>
                    <a:pt x="468" y="364"/>
                    <a:pt x="513" y="335"/>
                  </a:cubicBezTo>
                  <a:cubicBezTo>
                    <a:pt x="563" y="305"/>
                    <a:pt x="616" y="284"/>
                    <a:pt x="674" y="273"/>
                  </a:cubicBezTo>
                  <a:cubicBezTo>
                    <a:pt x="717" y="264"/>
                    <a:pt x="761" y="261"/>
                    <a:pt x="806" y="262"/>
                  </a:cubicBezTo>
                  <a:cubicBezTo>
                    <a:pt x="830" y="263"/>
                    <a:pt x="854" y="265"/>
                    <a:pt x="878" y="267"/>
                  </a:cubicBezTo>
                  <a:cubicBezTo>
                    <a:pt x="897" y="269"/>
                    <a:pt x="916" y="270"/>
                    <a:pt x="935" y="271"/>
                  </a:cubicBezTo>
                  <a:cubicBezTo>
                    <a:pt x="966" y="273"/>
                    <a:pt x="997" y="273"/>
                    <a:pt x="1028" y="273"/>
                  </a:cubicBezTo>
                  <a:cubicBezTo>
                    <a:pt x="1076" y="271"/>
                    <a:pt x="1125" y="267"/>
                    <a:pt x="1173" y="255"/>
                  </a:cubicBezTo>
                  <a:cubicBezTo>
                    <a:pt x="1216" y="244"/>
                    <a:pt x="1256" y="227"/>
                    <a:pt x="1292" y="201"/>
                  </a:cubicBezTo>
                  <a:cubicBezTo>
                    <a:pt x="1323" y="180"/>
                    <a:pt x="1348" y="154"/>
                    <a:pt x="1367" y="121"/>
                  </a:cubicBezTo>
                  <a:cubicBezTo>
                    <a:pt x="1386" y="86"/>
                    <a:pt x="1396" y="48"/>
                    <a:pt x="1394" y="7"/>
                  </a:cubicBezTo>
                  <a:cubicBezTo>
                    <a:pt x="1394" y="5"/>
                    <a:pt x="1394" y="2"/>
                    <a:pt x="1394" y="0"/>
                  </a:cubicBezTo>
                  <a:cubicBezTo>
                    <a:pt x="1445" y="0"/>
                    <a:pt x="1495" y="0"/>
                    <a:pt x="1546" y="0"/>
                  </a:cubicBezTo>
                  <a:cubicBezTo>
                    <a:pt x="1549" y="0"/>
                    <a:pt x="1549" y="1"/>
                    <a:pt x="1549" y="3"/>
                  </a:cubicBezTo>
                  <a:cubicBezTo>
                    <a:pt x="1549" y="85"/>
                    <a:pt x="1549" y="167"/>
                    <a:pt x="1549" y="249"/>
                  </a:cubicBezTo>
                  <a:cubicBezTo>
                    <a:pt x="1536" y="246"/>
                    <a:pt x="1524" y="244"/>
                    <a:pt x="1511" y="242"/>
                  </a:cubicBezTo>
                  <a:cubicBezTo>
                    <a:pt x="1485" y="238"/>
                    <a:pt x="1460" y="236"/>
                    <a:pt x="1434" y="234"/>
                  </a:cubicBezTo>
                  <a:cubicBezTo>
                    <a:pt x="1417" y="233"/>
                    <a:pt x="1400" y="233"/>
                    <a:pt x="1382" y="234"/>
                  </a:cubicBezTo>
                  <a:cubicBezTo>
                    <a:pt x="1362" y="235"/>
                    <a:pt x="1341" y="237"/>
                    <a:pt x="1321" y="240"/>
                  </a:cubicBezTo>
                  <a:cubicBezTo>
                    <a:pt x="1290" y="245"/>
                    <a:pt x="1260" y="254"/>
                    <a:pt x="1231" y="268"/>
                  </a:cubicBezTo>
                  <a:cubicBezTo>
                    <a:pt x="1206" y="280"/>
                    <a:pt x="1183" y="294"/>
                    <a:pt x="1160" y="310"/>
                  </a:cubicBezTo>
                  <a:cubicBezTo>
                    <a:pt x="1135" y="328"/>
                    <a:pt x="1111" y="347"/>
                    <a:pt x="1087" y="368"/>
                  </a:cubicBezTo>
                  <a:cubicBezTo>
                    <a:pt x="1083" y="372"/>
                    <a:pt x="1078" y="376"/>
                    <a:pt x="1074" y="380"/>
                  </a:cubicBezTo>
                  <a:cubicBezTo>
                    <a:pt x="1071" y="381"/>
                    <a:pt x="1069" y="380"/>
                    <a:pt x="1066" y="380"/>
                  </a:cubicBezTo>
                  <a:cubicBezTo>
                    <a:pt x="1049" y="379"/>
                    <a:pt x="1033" y="378"/>
                    <a:pt x="1016" y="378"/>
                  </a:cubicBezTo>
                  <a:cubicBezTo>
                    <a:pt x="1002" y="378"/>
                    <a:pt x="988" y="379"/>
                    <a:pt x="974" y="380"/>
                  </a:cubicBezTo>
                  <a:cubicBezTo>
                    <a:pt x="965" y="381"/>
                    <a:pt x="956" y="383"/>
                    <a:pt x="947" y="384"/>
                  </a:cubicBezTo>
                  <a:cubicBezTo>
                    <a:pt x="930" y="388"/>
                    <a:pt x="914" y="392"/>
                    <a:pt x="898" y="399"/>
                  </a:cubicBezTo>
                  <a:cubicBezTo>
                    <a:pt x="869" y="411"/>
                    <a:pt x="843" y="428"/>
                    <a:pt x="820" y="450"/>
                  </a:cubicBezTo>
                  <a:cubicBezTo>
                    <a:pt x="807" y="461"/>
                    <a:pt x="795" y="473"/>
                    <a:pt x="784" y="486"/>
                  </a:cubicBezTo>
                  <a:cubicBezTo>
                    <a:pt x="778" y="493"/>
                    <a:pt x="771" y="500"/>
                    <a:pt x="765" y="507"/>
                  </a:cubicBezTo>
                  <a:cubicBezTo>
                    <a:pt x="759" y="515"/>
                    <a:pt x="752" y="523"/>
                    <a:pt x="746" y="531"/>
                  </a:cubicBezTo>
                  <a:cubicBezTo>
                    <a:pt x="742" y="536"/>
                    <a:pt x="738" y="541"/>
                    <a:pt x="734" y="545"/>
                  </a:cubicBezTo>
                  <a:cubicBezTo>
                    <a:pt x="732" y="544"/>
                    <a:pt x="730" y="543"/>
                    <a:pt x="729" y="543"/>
                  </a:cubicBezTo>
                  <a:cubicBezTo>
                    <a:pt x="718" y="543"/>
                    <a:pt x="707" y="541"/>
                    <a:pt x="696" y="539"/>
                  </a:cubicBezTo>
                  <a:cubicBezTo>
                    <a:pt x="680" y="536"/>
                    <a:pt x="664" y="532"/>
                    <a:pt x="648" y="529"/>
                  </a:cubicBezTo>
                  <a:cubicBezTo>
                    <a:pt x="614" y="521"/>
                    <a:pt x="581" y="512"/>
                    <a:pt x="547" y="506"/>
                  </a:cubicBezTo>
                  <a:cubicBezTo>
                    <a:pt x="526" y="502"/>
                    <a:pt x="505" y="499"/>
                    <a:pt x="484" y="498"/>
                  </a:cubicBezTo>
                  <a:cubicBezTo>
                    <a:pt x="471" y="498"/>
                    <a:pt x="458" y="499"/>
                    <a:pt x="444" y="500"/>
                  </a:cubicBezTo>
                  <a:cubicBezTo>
                    <a:pt x="420" y="503"/>
                    <a:pt x="398" y="510"/>
                    <a:pt x="376" y="521"/>
                  </a:cubicBezTo>
                  <a:cubicBezTo>
                    <a:pt x="344" y="536"/>
                    <a:pt x="317" y="558"/>
                    <a:pt x="292" y="581"/>
                  </a:cubicBezTo>
                  <a:cubicBezTo>
                    <a:pt x="264" y="607"/>
                    <a:pt x="240" y="636"/>
                    <a:pt x="214" y="663"/>
                  </a:cubicBezTo>
                  <a:cubicBezTo>
                    <a:pt x="197" y="680"/>
                    <a:pt x="180" y="697"/>
                    <a:pt x="162" y="713"/>
                  </a:cubicBezTo>
                  <a:cubicBezTo>
                    <a:pt x="138" y="732"/>
                    <a:pt x="113" y="749"/>
                    <a:pt x="84" y="760"/>
                  </a:cubicBezTo>
                  <a:cubicBezTo>
                    <a:pt x="64" y="767"/>
                    <a:pt x="43" y="772"/>
                    <a:pt x="22" y="773"/>
                  </a:cubicBezTo>
                  <a:cubicBezTo>
                    <a:pt x="14" y="774"/>
                    <a:pt x="7" y="773"/>
                    <a:pt x="0" y="773"/>
                  </a:cubicBezTo>
                  <a:cubicBezTo>
                    <a:pt x="0" y="712"/>
                    <a:pt x="0" y="650"/>
                    <a:pt x="0" y="589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16" name="Freeform 77">
              <a:extLst>
                <a:ext uri="{FF2B5EF4-FFF2-40B4-BE49-F238E27FC236}">
                  <a16:creationId xmlns:a16="http://schemas.microsoft.com/office/drawing/2014/main" id="{CEE4A29D-E361-4298-BAE4-6946CECC561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3525" y="5629275"/>
              <a:ext cx="2767013" cy="1435100"/>
            </a:xfrm>
            <a:custGeom>
              <a:avLst/>
              <a:gdLst>
                <a:gd name="T0" fmla="*/ 734 w 734"/>
                <a:gd name="T1" fmla="*/ 47 h 380"/>
                <a:gd name="T2" fmla="*/ 721 w 734"/>
                <a:gd name="T3" fmla="*/ 62 h 380"/>
                <a:gd name="T4" fmla="*/ 646 w 734"/>
                <a:gd name="T5" fmla="*/ 128 h 380"/>
                <a:gd name="T6" fmla="*/ 577 w 734"/>
                <a:gd name="T7" fmla="*/ 157 h 380"/>
                <a:gd name="T8" fmla="*/ 528 w 734"/>
                <a:gd name="T9" fmla="*/ 160 h 380"/>
                <a:gd name="T10" fmla="*/ 471 w 734"/>
                <a:gd name="T11" fmla="*/ 153 h 380"/>
                <a:gd name="T12" fmla="*/ 420 w 734"/>
                <a:gd name="T13" fmla="*/ 150 h 380"/>
                <a:gd name="T14" fmla="*/ 350 w 734"/>
                <a:gd name="T15" fmla="*/ 178 h 380"/>
                <a:gd name="T16" fmla="*/ 325 w 734"/>
                <a:gd name="T17" fmla="*/ 212 h 380"/>
                <a:gd name="T18" fmla="*/ 296 w 734"/>
                <a:gd name="T19" fmla="*/ 264 h 380"/>
                <a:gd name="T20" fmla="*/ 227 w 734"/>
                <a:gd name="T21" fmla="*/ 317 h 380"/>
                <a:gd name="T22" fmla="*/ 167 w 734"/>
                <a:gd name="T23" fmla="*/ 331 h 380"/>
                <a:gd name="T24" fmla="*/ 96 w 734"/>
                <a:gd name="T25" fmla="*/ 339 h 380"/>
                <a:gd name="T26" fmla="*/ 22 w 734"/>
                <a:gd name="T27" fmla="*/ 363 h 380"/>
                <a:gd name="T28" fmla="*/ 2 w 734"/>
                <a:gd name="T29" fmla="*/ 378 h 380"/>
                <a:gd name="T30" fmla="*/ 0 w 734"/>
                <a:gd name="T31" fmla="*/ 379 h 380"/>
                <a:gd name="T32" fmla="*/ 0 w 734"/>
                <a:gd name="T33" fmla="*/ 275 h 380"/>
                <a:gd name="T34" fmla="*/ 22 w 734"/>
                <a:gd name="T35" fmla="*/ 275 h 380"/>
                <a:gd name="T36" fmla="*/ 84 w 734"/>
                <a:gd name="T37" fmla="*/ 262 h 380"/>
                <a:gd name="T38" fmla="*/ 162 w 734"/>
                <a:gd name="T39" fmla="*/ 215 h 380"/>
                <a:gd name="T40" fmla="*/ 214 w 734"/>
                <a:gd name="T41" fmla="*/ 165 h 380"/>
                <a:gd name="T42" fmla="*/ 292 w 734"/>
                <a:gd name="T43" fmla="*/ 83 h 380"/>
                <a:gd name="T44" fmla="*/ 376 w 734"/>
                <a:gd name="T45" fmla="*/ 23 h 380"/>
                <a:gd name="T46" fmla="*/ 444 w 734"/>
                <a:gd name="T47" fmla="*/ 2 h 380"/>
                <a:gd name="T48" fmla="*/ 484 w 734"/>
                <a:gd name="T49" fmla="*/ 0 h 380"/>
                <a:gd name="T50" fmla="*/ 547 w 734"/>
                <a:gd name="T51" fmla="*/ 8 h 380"/>
                <a:gd name="T52" fmla="*/ 648 w 734"/>
                <a:gd name="T53" fmla="*/ 31 h 380"/>
                <a:gd name="T54" fmla="*/ 696 w 734"/>
                <a:gd name="T55" fmla="*/ 41 h 380"/>
                <a:gd name="T56" fmla="*/ 729 w 734"/>
                <a:gd name="T57" fmla="*/ 45 h 380"/>
                <a:gd name="T58" fmla="*/ 734 w 734"/>
                <a:gd name="T59" fmla="*/ 47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734" h="380">
                  <a:moveTo>
                    <a:pt x="734" y="47"/>
                  </a:moveTo>
                  <a:cubicBezTo>
                    <a:pt x="730" y="52"/>
                    <a:pt x="725" y="57"/>
                    <a:pt x="721" y="62"/>
                  </a:cubicBezTo>
                  <a:cubicBezTo>
                    <a:pt x="698" y="87"/>
                    <a:pt x="674" y="110"/>
                    <a:pt x="646" y="128"/>
                  </a:cubicBezTo>
                  <a:cubicBezTo>
                    <a:pt x="625" y="142"/>
                    <a:pt x="602" y="152"/>
                    <a:pt x="577" y="157"/>
                  </a:cubicBezTo>
                  <a:cubicBezTo>
                    <a:pt x="561" y="160"/>
                    <a:pt x="545" y="161"/>
                    <a:pt x="528" y="160"/>
                  </a:cubicBezTo>
                  <a:cubicBezTo>
                    <a:pt x="509" y="158"/>
                    <a:pt x="490" y="155"/>
                    <a:pt x="471" y="153"/>
                  </a:cubicBezTo>
                  <a:cubicBezTo>
                    <a:pt x="454" y="151"/>
                    <a:pt x="437" y="149"/>
                    <a:pt x="420" y="150"/>
                  </a:cubicBezTo>
                  <a:cubicBezTo>
                    <a:pt x="393" y="151"/>
                    <a:pt x="369" y="159"/>
                    <a:pt x="350" y="178"/>
                  </a:cubicBezTo>
                  <a:cubicBezTo>
                    <a:pt x="340" y="188"/>
                    <a:pt x="332" y="200"/>
                    <a:pt x="325" y="212"/>
                  </a:cubicBezTo>
                  <a:cubicBezTo>
                    <a:pt x="315" y="229"/>
                    <a:pt x="306" y="247"/>
                    <a:pt x="296" y="264"/>
                  </a:cubicBezTo>
                  <a:cubicBezTo>
                    <a:pt x="279" y="289"/>
                    <a:pt x="256" y="306"/>
                    <a:pt x="227" y="317"/>
                  </a:cubicBezTo>
                  <a:cubicBezTo>
                    <a:pt x="208" y="324"/>
                    <a:pt x="188" y="328"/>
                    <a:pt x="167" y="331"/>
                  </a:cubicBezTo>
                  <a:cubicBezTo>
                    <a:pt x="143" y="334"/>
                    <a:pt x="120" y="335"/>
                    <a:pt x="96" y="339"/>
                  </a:cubicBezTo>
                  <a:cubicBezTo>
                    <a:pt x="70" y="343"/>
                    <a:pt x="45" y="350"/>
                    <a:pt x="22" y="363"/>
                  </a:cubicBezTo>
                  <a:cubicBezTo>
                    <a:pt x="15" y="367"/>
                    <a:pt x="8" y="372"/>
                    <a:pt x="2" y="378"/>
                  </a:cubicBezTo>
                  <a:cubicBezTo>
                    <a:pt x="2" y="378"/>
                    <a:pt x="1" y="380"/>
                    <a:pt x="0" y="379"/>
                  </a:cubicBezTo>
                  <a:cubicBezTo>
                    <a:pt x="0" y="344"/>
                    <a:pt x="0" y="310"/>
                    <a:pt x="0" y="275"/>
                  </a:cubicBezTo>
                  <a:cubicBezTo>
                    <a:pt x="7" y="275"/>
                    <a:pt x="14" y="276"/>
                    <a:pt x="22" y="275"/>
                  </a:cubicBezTo>
                  <a:cubicBezTo>
                    <a:pt x="43" y="274"/>
                    <a:pt x="64" y="269"/>
                    <a:pt x="84" y="262"/>
                  </a:cubicBezTo>
                  <a:cubicBezTo>
                    <a:pt x="113" y="251"/>
                    <a:pt x="138" y="234"/>
                    <a:pt x="162" y="215"/>
                  </a:cubicBezTo>
                  <a:cubicBezTo>
                    <a:pt x="180" y="199"/>
                    <a:pt x="197" y="182"/>
                    <a:pt x="214" y="165"/>
                  </a:cubicBezTo>
                  <a:cubicBezTo>
                    <a:pt x="240" y="138"/>
                    <a:pt x="264" y="109"/>
                    <a:pt x="292" y="83"/>
                  </a:cubicBezTo>
                  <a:cubicBezTo>
                    <a:pt x="317" y="60"/>
                    <a:pt x="344" y="38"/>
                    <a:pt x="376" y="23"/>
                  </a:cubicBezTo>
                  <a:cubicBezTo>
                    <a:pt x="398" y="12"/>
                    <a:pt x="420" y="5"/>
                    <a:pt x="444" y="2"/>
                  </a:cubicBezTo>
                  <a:cubicBezTo>
                    <a:pt x="458" y="1"/>
                    <a:pt x="471" y="0"/>
                    <a:pt x="484" y="0"/>
                  </a:cubicBezTo>
                  <a:cubicBezTo>
                    <a:pt x="505" y="1"/>
                    <a:pt x="526" y="4"/>
                    <a:pt x="547" y="8"/>
                  </a:cubicBezTo>
                  <a:cubicBezTo>
                    <a:pt x="581" y="14"/>
                    <a:pt x="614" y="23"/>
                    <a:pt x="648" y="31"/>
                  </a:cubicBezTo>
                  <a:cubicBezTo>
                    <a:pt x="664" y="34"/>
                    <a:pt x="680" y="38"/>
                    <a:pt x="696" y="41"/>
                  </a:cubicBezTo>
                  <a:cubicBezTo>
                    <a:pt x="707" y="43"/>
                    <a:pt x="718" y="45"/>
                    <a:pt x="729" y="45"/>
                  </a:cubicBezTo>
                  <a:cubicBezTo>
                    <a:pt x="730" y="45"/>
                    <a:pt x="732" y="46"/>
                    <a:pt x="734" y="47"/>
                  </a:cubicBezTo>
                  <a:close/>
                </a:path>
              </a:pathLst>
            </a:custGeom>
            <a:solidFill>
              <a:srgbClr val="EDBC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17" name="Freeform 78">
              <a:extLst>
                <a:ext uri="{FF2B5EF4-FFF2-40B4-BE49-F238E27FC236}">
                  <a16:creationId xmlns:a16="http://schemas.microsoft.com/office/drawing/2014/main" id="{DE5B9242-25E0-4798-A5B6-EA57759515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63238" y="4629150"/>
              <a:ext cx="1790700" cy="671512"/>
            </a:xfrm>
            <a:custGeom>
              <a:avLst/>
              <a:gdLst>
                <a:gd name="T0" fmla="*/ 475 w 475"/>
                <a:gd name="T1" fmla="*/ 93 h 178"/>
                <a:gd name="T2" fmla="*/ 447 w 475"/>
                <a:gd name="T3" fmla="*/ 114 h 178"/>
                <a:gd name="T4" fmla="*/ 365 w 475"/>
                <a:gd name="T5" fmla="*/ 157 h 178"/>
                <a:gd name="T6" fmla="*/ 304 w 475"/>
                <a:gd name="T7" fmla="*/ 173 h 178"/>
                <a:gd name="T8" fmla="*/ 272 w 475"/>
                <a:gd name="T9" fmla="*/ 176 h 178"/>
                <a:gd name="T10" fmla="*/ 224 w 475"/>
                <a:gd name="T11" fmla="*/ 177 h 178"/>
                <a:gd name="T12" fmla="*/ 180 w 475"/>
                <a:gd name="T13" fmla="*/ 174 h 178"/>
                <a:gd name="T14" fmla="*/ 137 w 475"/>
                <a:gd name="T15" fmla="*/ 168 h 178"/>
                <a:gd name="T16" fmla="*/ 96 w 475"/>
                <a:gd name="T17" fmla="*/ 161 h 178"/>
                <a:gd name="T18" fmla="*/ 49 w 475"/>
                <a:gd name="T19" fmla="*/ 154 h 178"/>
                <a:gd name="T20" fmla="*/ 12 w 475"/>
                <a:gd name="T21" fmla="*/ 149 h 178"/>
                <a:gd name="T22" fmla="*/ 0 w 475"/>
                <a:gd name="T23" fmla="*/ 147 h 178"/>
                <a:gd name="T24" fmla="*/ 13 w 475"/>
                <a:gd name="T25" fmla="*/ 135 h 178"/>
                <a:gd name="T26" fmla="*/ 86 w 475"/>
                <a:gd name="T27" fmla="*/ 77 h 178"/>
                <a:gd name="T28" fmla="*/ 157 w 475"/>
                <a:gd name="T29" fmla="*/ 35 h 178"/>
                <a:gd name="T30" fmla="*/ 247 w 475"/>
                <a:gd name="T31" fmla="*/ 7 h 178"/>
                <a:gd name="T32" fmla="*/ 308 w 475"/>
                <a:gd name="T33" fmla="*/ 1 h 178"/>
                <a:gd name="T34" fmla="*/ 360 w 475"/>
                <a:gd name="T35" fmla="*/ 1 h 178"/>
                <a:gd name="T36" fmla="*/ 437 w 475"/>
                <a:gd name="T37" fmla="*/ 9 h 178"/>
                <a:gd name="T38" fmla="*/ 475 w 475"/>
                <a:gd name="T39" fmla="*/ 16 h 178"/>
                <a:gd name="T40" fmla="*/ 475 w 475"/>
                <a:gd name="T41" fmla="*/ 9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75" h="178">
                  <a:moveTo>
                    <a:pt x="475" y="93"/>
                  </a:moveTo>
                  <a:cubicBezTo>
                    <a:pt x="466" y="100"/>
                    <a:pt x="457" y="108"/>
                    <a:pt x="447" y="114"/>
                  </a:cubicBezTo>
                  <a:cubicBezTo>
                    <a:pt x="422" y="132"/>
                    <a:pt x="394" y="146"/>
                    <a:pt x="365" y="157"/>
                  </a:cubicBezTo>
                  <a:cubicBezTo>
                    <a:pt x="345" y="164"/>
                    <a:pt x="325" y="170"/>
                    <a:pt x="304" y="173"/>
                  </a:cubicBezTo>
                  <a:cubicBezTo>
                    <a:pt x="293" y="175"/>
                    <a:pt x="283" y="176"/>
                    <a:pt x="272" y="176"/>
                  </a:cubicBezTo>
                  <a:cubicBezTo>
                    <a:pt x="256" y="178"/>
                    <a:pt x="240" y="177"/>
                    <a:pt x="224" y="177"/>
                  </a:cubicBezTo>
                  <a:cubicBezTo>
                    <a:pt x="209" y="177"/>
                    <a:pt x="195" y="175"/>
                    <a:pt x="180" y="174"/>
                  </a:cubicBezTo>
                  <a:cubicBezTo>
                    <a:pt x="166" y="172"/>
                    <a:pt x="151" y="170"/>
                    <a:pt x="137" y="168"/>
                  </a:cubicBezTo>
                  <a:cubicBezTo>
                    <a:pt x="123" y="166"/>
                    <a:pt x="109" y="163"/>
                    <a:pt x="96" y="161"/>
                  </a:cubicBezTo>
                  <a:cubicBezTo>
                    <a:pt x="80" y="159"/>
                    <a:pt x="65" y="156"/>
                    <a:pt x="49" y="154"/>
                  </a:cubicBezTo>
                  <a:cubicBezTo>
                    <a:pt x="37" y="152"/>
                    <a:pt x="25" y="150"/>
                    <a:pt x="12" y="149"/>
                  </a:cubicBezTo>
                  <a:cubicBezTo>
                    <a:pt x="8" y="148"/>
                    <a:pt x="4" y="148"/>
                    <a:pt x="0" y="147"/>
                  </a:cubicBezTo>
                  <a:cubicBezTo>
                    <a:pt x="4" y="143"/>
                    <a:pt x="9" y="139"/>
                    <a:pt x="13" y="135"/>
                  </a:cubicBezTo>
                  <a:cubicBezTo>
                    <a:pt x="37" y="114"/>
                    <a:pt x="61" y="95"/>
                    <a:pt x="86" y="77"/>
                  </a:cubicBezTo>
                  <a:cubicBezTo>
                    <a:pt x="109" y="61"/>
                    <a:pt x="132" y="47"/>
                    <a:pt x="157" y="35"/>
                  </a:cubicBezTo>
                  <a:cubicBezTo>
                    <a:pt x="186" y="21"/>
                    <a:pt x="216" y="12"/>
                    <a:pt x="247" y="7"/>
                  </a:cubicBezTo>
                  <a:cubicBezTo>
                    <a:pt x="267" y="4"/>
                    <a:pt x="288" y="2"/>
                    <a:pt x="308" y="1"/>
                  </a:cubicBezTo>
                  <a:cubicBezTo>
                    <a:pt x="326" y="0"/>
                    <a:pt x="343" y="0"/>
                    <a:pt x="360" y="1"/>
                  </a:cubicBezTo>
                  <a:cubicBezTo>
                    <a:pt x="386" y="3"/>
                    <a:pt x="411" y="5"/>
                    <a:pt x="437" y="9"/>
                  </a:cubicBezTo>
                  <a:cubicBezTo>
                    <a:pt x="450" y="11"/>
                    <a:pt x="462" y="13"/>
                    <a:pt x="475" y="16"/>
                  </a:cubicBezTo>
                  <a:cubicBezTo>
                    <a:pt x="475" y="42"/>
                    <a:pt x="475" y="67"/>
                    <a:pt x="475" y="93"/>
                  </a:cubicBezTo>
                  <a:close/>
                </a:path>
              </a:pathLst>
            </a:custGeom>
            <a:solidFill>
              <a:srgbClr val="EDBC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18" name="Freeform 79">
              <a:extLst>
                <a:ext uri="{FF2B5EF4-FFF2-40B4-BE49-F238E27FC236}">
                  <a16:creationId xmlns:a16="http://schemas.microsoft.com/office/drawing/2014/main" id="{DAEA5D95-7BFF-43A8-B8AF-E61F7B5985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5063" y="5432425"/>
              <a:ext cx="4968875" cy="1657350"/>
            </a:xfrm>
            <a:custGeom>
              <a:avLst/>
              <a:gdLst>
                <a:gd name="T0" fmla="*/ 5 w 1318"/>
                <a:gd name="T1" fmla="*/ 434 h 439"/>
                <a:gd name="T2" fmla="*/ 42 w 1318"/>
                <a:gd name="T3" fmla="*/ 418 h 439"/>
                <a:gd name="T4" fmla="*/ 76 w 1318"/>
                <a:gd name="T5" fmla="*/ 396 h 439"/>
                <a:gd name="T6" fmla="*/ 120 w 1318"/>
                <a:gd name="T7" fmla="*/ 352 h 439"/>
                <a:gd name="T8" fmla="*/ 177 w 1318"/>
                <a:gd name="T9" fmla="*/ 301 h 439"/>
                <a:gd name="T10" fmla="*/ 203 w 1318"/>
                <a:gd name="T11" fmla="*/ 282 h 439"/>
                <a:gd name="T12" fmla="*/ 220 w 1318"/>
                <a:gd name="T13" fmla="*/ 273 h 439"/>
                <a:gd name="T14" fmla="*/ 252 w 1318"/>
                <a:gd name="T15" fmla="*/ 259 h 439"/>
                <a:gd name="T16" fmla="*/ 298 w 1318"/>
                <a:gd name="T17" fmla="*/ 250 h 439"/>
                <a:gd name="T18" fmla="*/ 340 w 1318"/>
                <a:gd name="T19" fmla="*/ 250 h 439"/>
                <a:gd name="T20" fmla="*/ 373 w 1318"/>
                <a:gd name="T21" fmla="*/ 253 h 439"/>
                <a:gd name="T22" fmla="*/ 392 w 1318"/>
                <a:gd name="T23" fmla="*/ 256 h 439"/>
                <a:gd name="T24" fmla="*/ 462 w 1318"/>
                <a:gd name="T25" fmla="*/ 269 h 439"/>
                <a:gd name="T26" fmla="*/ 519 w 1318"/>
                <a:gd name="T27" fmla="*/ 271 h 439"/>
                <a:gd name="T28" fmla="*/ 586 w 1318"/>
                <a:gd name="T29" fmla="*/ 253 h 439"/>
                <a:gd name="T30" fmla="*/ 617 w 1318"/>
                <a:gd name="T31" fmla="*/ 238 h 439"/>
                <a:gd name="T32" fmla="*/ 630 w 1318"/>
                <a:gd name="T33" fmla="*/ 230 h 439"/>
                <a:gd name="T34" fmla="*/ 664 w 1318"/>
                <a:gd name="T35" fmla="*/ 206 h 439"/>
                <a:gd name="T36" fmla="*/ 708 w 1318"/>
                <a:gd name="T37" fmla="*/ 172 h 439"/>
                <a:gd name="T38" fmla="*/ 766 w 1318"/>
                <a:gd name="T39" fmla="*/ 120 h 439"/>
                <a:gd name="T40" fmla="*/ 788 w 1318"/>
                <a:gd name="T41" fmla="*/ 101 h 439"/>
                <a:gd name="T42" fmla="*/ 816 w 1318"/>
                <a:gd name="T43" fmla="*/ 79 h 439"/>
                <a:gd name="T44" fmla="*/ 847 w 1318"/>
                <a:gd name="T45" fmla="*/ 56 h 439"/>
                <a:gd name="T46" fmla="*/ 880 w 1318"/>
                <a:gd name="T47" fmla="*/ 37 h 439"/>
                <a:gd name="T48" fmla="*/ 909 w 1318"/>
                <a:gd name="T49" fmla="*/ 23 h 439"/>
                <a:gd name="T50" fmla="*/ 935 w 1318"/>
                <a:gd name="T51" fmla="*/ 13 h 439"/>
                <a:gd name="T52" fmla="*/ 980 w 1318"/>
                <a:gd name="T53" fmla="*/ 2 h 439"/>
                <a:gd name="T54" fmla="*/ 998 w 1318"/>
                <a:gd name="T55" fmla="*/ 1 h 439"/>
                <a:gd name="T56" fmla="*/ 1035 w 1318"/>
                <a:gd name="T57" fmla="*/ 2 h 439"/>
                <a:gd name="T58" fmla="*/ 1069 w 1318"/>
                <a:gd name="T59" fmla="*/ 7 h 439"/>
                <a:gd name="T60" fmla="*/ 1082 w 1318"/>
                <a:gd name="T61" fmla="*/ 11 h 439"/>
                <a:gd name="T62" fmla="*/ 1106 w 1318"/>
                <a:gd name="T63" fmla="*/ 20 h 439"/>
                <a:gd name="T64" fmla="*/ 1127 w 1318"/>
                <a:gd name="T65" fmla="*/ 32 h 439"/>
                <a:gd name="T66" fmla="*/ 1136 w 1318"/>
                <a:gd name="T67" fmla="*/ 44 h 439"/>
                <a:gd name="T68" fmla="*/ 1139 w 1318"/>
                <a:gd name="T69" fmla="*/ 44 h 439"/>
                <a:gd name="T70" fmla="*/ 1148 w 1318"/>
                <a:gd name="T71" fmla="*/ 44 h 439"/>
                <a:gd name="T72" fmla="*/ 1174 w 1318"/>
                <a:gd name="T73" fmla="*/ 55 h 439"/>
                <a:gd name="T74" fmla="*/ 1208 w 1318"/>
                <a:gd name="T75" fmla="*/ 66 h 439"/>
                <a:gd name="T76" fmla="*/ 1265 w 1318"/>
                <a:gd name="T77" fmla="*/ 63 h 439"/>
                <a:gd name="T78" fmla="*/ 1286 w 1318"/>
                <a:gd name="T79" fmla="*/ 57 h 439"/>
                <a:gd name="T80" fmla="*/ 1308 w 1318"/>
                <a:gd name="T81" fmla="*/ 49 h 439"/>
                <a:gd name="T82" fmla="*/ 1318 w 1318"/>
                <a:gd name="T83" fmla="*/ 41 h 439"/>
                <a:gd name="T84" fmla="*/ 1314 w 1318"/>
                <a:gd name="T85" fmla="*/ 68 h 439"/>
                <a:gd name="T86" fmla="*/ 1172 w 1318"/>
                <a:gd name="T87" fmla="*/ 77 h 439"/>
                <a:gd name="T88" fmla="*/ 1047 w 1318"/>
                <a:gd name="T89" fmla="*/ 24 h 439"/>
                <a:gd name="T90" fmla="*/ 929 w 1318"/>
                <a:gd name="T91" fmla="*/ 37 h 439"/>
                <a:gd name="T92" fmla="*/ 788 w 1318"/>
                <a:gd name="T93" fmla="*/ 128 h 439"/>
                <a:gd name="T94" fmla="*/ 662 w 1318"/>
                <a:gd name="T95" fmla="*/ 234 h 439"/>
                <a:gd name="T96" fmla="*/ 487 w 1318"/>
                <a:gd name="T97" fmla="*/ 293 h 439"/>
                <a:gd name="T98" fmla="*/ 355 w 1318"/>
                <a:gd name="T99" fmla="*/ 271 h 439"/>
                <a:gd name="T100" fmla="*/ 217 w 1318"/>
                <a:gd name="T101" fmla="*/ 298 h 439"/>
                <a:gd name="T102" fmla="*/ 91 w 1318"/>
                <a:gd name="T103" fmla="*/ 411 h 439"/>
                <a:gd name="T104" fmla="*/ 63 w 1318"/>
                <a:gd name="T105" fmla="*/ 439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18" h="439">
                  <a:moveTo>
                    <a:pt x="0" y="439"/>
                  </a:moveTo>
                  <a:cubicBezTo>
                    <a:pt x="0" y="436"/>
                    <a:pt x="3" y="435"/>
                    <a:pt x="5" y="434"/>
                  </a:cubicBezTo>
                  <a:cubicBezTo>
                    <a:pt x="12" y="434"/>
                    <a:pt x="19" y="430"/>
                    <a:pt x="25" y="427"/>
                  </a:cubicBezTo>
                  <a:cubicBezTo>
                    <a:pt x="32" y="425"/>
                    <a:pt x="37" y="422"/>
                    <a:pt x="42" y="418"/>
                  </a:cubicBezTo>
                  <a:cubicBezTo>
                    <a:pt x="46" y="416"/>
                    <a:pt x="52" y="415"/>
                    <a:pt x="56" y="412"/>
                  </a:cubicBezTo>
                  <a:cubicBezTo>
                    <a:pt x="62" y="407"/>
                    <a:pt x="70" y="403"/>
                    <a:pt x="76" y="396"/>
                  </a:cubicBezTo>
                  <a:cubicBezTo>
                    <a:pt x="83" y="389"/>
                    <a:pt x="90" y="383"/>
                    <a:pt x="97" y="376"/>
                  </a:cubicBezTo>
                  <a:cubicBezTo>
                    <a:pt x="104" y="368"/>
                    <a:pt x="112" y="360"/>
                    <a:pt x="120" y="352"/>
                  </a:cubicBezTo>
                  <a:cubicBezTo>
                    <a:pt x="128" y="343"/>
                    <a:pt x="138" y="334"/>
                    <a:pt x="147" y="325"/>
                  </a:cubicBezTo>
                  <a:cubicBezTo>
                    <a:pt x="157" y="317"/>
                    <a:pt x="166" y="308"/>
                    <a:pt x="177" y="301"/>
                  </a:cubicBezTo>
                  <a:cubicBezTo>
                    <a:pt x="182" y="297"/>
                    <a:pt x="188" y="292"/>
                    <a:pt x="193" y="289"/>
                  </a:cubicBezTo>
                  <a:cubicBezTo>
                    <a:pt x="197" y="287"/>
                    <a:pt x="200" y="285"/>
                    <a:pt x="203" y="282"/>
                  </a:cubicBezTo>
                  <a:cubicBezTo>
                    <a:pt x="204" y="281"/>
                    <a:pt x="205" y="280"/>
                    <a:pt x="206" y="280"/>
                  </a:cubicBezTo>
                  <a:cubicBezTo>
                    <a:pt x="212" y="279"/>
                    <a:pt x="216" y="276"/>
                    <a:pt x="220" y="273"/>
                  </a:cubicBezTo>
                  <a:cubicBezTo>
                    <a:pt x="222" y="271"/>
                    <a:pt x="225" y="270"/>
                    <a:pt x="227" y="270"/>
                  </a:cubicBezTo>
                  <a:cubicBezTo>
                    <a:pt x="235" y="266"/>
                    <a:pt x="243" y="261"/>
                    <a:pt x="252" y="259"/>
                  </a:cubicBezTo>
                  <a:cubicBezTo>
                    <a:pt x="258" y="258"/>
                    <a:pt x="264" y="255"/>
                    <a:pt x="270" y="254"/>
                  </a:cubicBezTo>
                  <a:cubicBezTo>
                    <a:pt x="279" y="252"/>
                    <a:pt x="288" y="251"/>
                    <a:pt x="298" y="250"/>
                  </a:cubicBezTo>
                  <a:cubicBezTo>
                    <a:pt x="308" y="249"/>
                    <a:pt x="318" y="249"/>
                    <a:pt x="328" y="248"/>
                  </a:cubicBezTo>
                  <a:cubicBezTo>
                    <a:pt x="332" y="248"/>
                    <a:pt x="336" y="249"/>
                    <a:pt x="340" y="250"/>
                  </a:cubicBezTo>
                  <a:cubicBezTo>
                    <a:pt x="344" y="251"/>
                    <a:pt x="349" y="250"/>
                    <a:pt x="353" y="251"/>
                  </a:cubicBezTo>
                  <a:cubicBezTo>
                    <a:pt x="360" y="252"/>
                    <a:pt x="367" y="252"/>
                    <a:pt x="373" y="253"/>
                  </a:cubicBezTo>
                  <a:cubicBezTo>
                    <a:pt x="376" y="253"/>
                    <a:pt x="377" y="255"/>
                    <a:pt x="379" y="255"/>
                  </a:cubicBezTo>
                  <a:cubicBezTo>
                    <a:pt x="383" y="257"/>
                    <a:pt x="388" y="255"/>
                    <a:pt x="392" y="256"/>
                  </a:cubicBezTo>
                  <a:cubicBezTo>
                    <a:pt x="401" y="260"/>
                    <a:pt x="411" y="261"/>
                    <a:pt x="421" y="263"/>
                  </a:cubicBezTo>
                  <a:cubicBezTo>
                    <a:pt x="435" y="265"/>
                    <a:pt x="448" y="269"/>
                    <a:pt x="462" y="269"/>
                  </a:cubicBezTo>
                  <a:cubicBezTo>
                    <a:pt x="473" y="270"/>
                    <a:pt x="484" y="273"/>
                    <a:pt x="495" y="272"/>
                  </a:cubicBezTo>
                  <a:cubicBezTo>
                    <a:pt x="503" y="272"/>
                    <a:pt x="512" y="273"/>
                    <a:pt x="519" y="271"/>
                  </a:cubicBezTo>
                  <a:cubicBezTo>
                    <a:pt x="528" y="269"/>
                    <a:pt x="537" y="269"/>
                    <a:pt x="546" y="267"/>
                  </a:cubicBezTo>
                  <a:cubicBezTo>
                    <a:pt x="560" y="263"/>
                    <a:pt x="572" y="257"/>
                    <a:pt x="586" y="253"/>
                  </a:cubicBezTo>
                  <a:cubicBezTo>
                    <a:pt x="590" y="253"/>
                    <a:pt x="593" y="249"/>
                    <a:pt x="597" y="247"/>
                  </a:cubicBezTo>
                  <a:cubicBezTo>
                    <a:pt x="603" y="244"/>
                    <a:pt x="610" y="240"/>
                    <a:pt x="617" y="238"/>
                  </a:cubicBezTo>
                  <a:cubicBezTo>
                    <a:pt x="617" y="238"/>
                    <a:pt x="618" y="237"/>
                    <a:pt x="619" y="237"/>
                  </a:cubicBezTo>
                  <a:cubicBezTo>
                    <a:pt x="622" y="234"/>
                    <a:pt x="625" y="231"/>
                    <a:pt x="630" y="230"/>
                  </a:cubicBezTo>
                  <a:cubicBezTo>
                    <a:pt x="633" y="229"/>
                    <a:pt x="635" y="226"/>
                    <a:pt x="638" y="225"/>
                  </a:cubicBezTo>
                  <a:cubicBezTo>
                    <a:pt x="646" y="218"/>
                    <a:pt x="656" y="213"/>
                    <a:pt x="664" y="206"/>
                  </a:cubicBezTo>
                  <a:cubicBezTo>
                    <a:pt x="671" y="201"/>
                    <a:pt x="678" y="197"/>
                    <a:pt x="684" y="191"/>
                  </a:cubicBezTo>
                  <a:cubicBezTo>
                    <a:pt x="692" y="185"/>
                    <a:pt x="700" y="179"/>
                    <a:pt x="708" y="172"/>
                  </a:cubicBezTo>
                  <a:cubicBezTo>
                    <a:pt x="716" y="164"/>
                    <a:pt x="725" y="157"/>
                    <a:pt x="733" y="149"/>
                  </a:cubicBezTo>
                  <a:cubicBezTo>
                    <a:pt x="743" y="139"/>
                    <a:pt x="755" y="130"/>
                    <a:pt x="766" y="120"/>
                  </a:cubicBezTo>
                  <a:cubicBezTo>
                    <a:pt x="770" y="116"/>
                    <a:pt x="776" y="113"/>
                    <a:pt x="779" y="108"/>
                  </a:cubicBezTo>
                  <a:cubicBezTo>
                    <a:pt x="781" y="105"/>
                    <a:pt x="785" y="103"/>
                    <a:pt x="788" y="101"/>
                  </a:cubicBezTo>
                  <a:cubicBezTo>
                    <a:pt x="796" y="94"/>
                    <a:pt x="804" y="87"/>
                    <a:pt x="813" y="83"/>
                  </a:cubicBezTo>
                  <a:cubicBezTo>
                    <a:pt x="815" y="82"/>
                    <a:pt x="815" y="80"/>
                    <a:pt x="816" y="79"/>
                  </a:cubicBezTo>
                  <a:cubicBezTo>
                    <a:pt x="820" y="75"/>
                    <a:pt x="824" y="72"/>
                    <a:pt x="828" y="70"/>
                  </a:cubicBezTo>
                  <a:cubicBezTo>
                    <a:pt x="835" y="65"/>
                    <a:pt x="840" y="60"/>
                    <a:pt x="847" y="56"/>
                  </a:cubicBezTo>
                  <a:cubicBezTo>
                    <a:pt x="849" y="55"/>
                    <a:pt x="852" y="54"/>
                    <a:pt x="853" y="53"/>
                  </a:cubicBezTo>
                  <a:cubicBezTo>
                    <a:pt x="861" y="46"/>
                    <a:pt x="872" y="43"/>
                    <a:pt x="880" y="37"/>
                  </a:cubicBezTo>
                  <a:cubicBezTo>
                    <a:pt x="885" y="33"/>
                    <a:pt x="890" y="32"/>
                    <a:pt x="895" y="30"/>
                  </a:cubicBezTo>
                  <a:cubicBezTo>
                    <a:pt x="899" y="28"/>
                    <a:pt x="904" y="26"/>
                    <a:pt x="909" y="23"/>
                  </a:cubicBezTo>
                  <a:cubicBezTo>
                    <a:pt x="912" y="20"/>
                    <a:pt x="917" y="20"/>
                    <a:pt x="921" y="19"/>
                  </a:cubicBezTo>
                  <a:cubicBezTo>
                    <a:pt x="925" y="17"/>
                    <a:pt x="930" y="14"/>
                    <a:pt x="935" y="13"/>
                  </a:cubicBezTo>
                  <a:cubicBezTo>
                    <a:pt x="944" y="12"/>
                    <a:pt x="952" y="6"/>
                    <a:pt x="962" y="6"/>
                  </a:cubicBezTo>
                  <a:cubicBezTo>
                    <a:pt x="968" y="7"/>
                    <a:pt x="974" y="3"/>
                    <a:pt x="980" y="2"/>
                  </a:cubicBezTo>
                  <a:cubicBezTo>
                    <a:pt x="982" y="2"/>
                    <a:pt x="983" y="2"/>
                    <a:pt x="985" y="2"/>
                  </a:cubicBezTo>
                  <a:cubicBezTo>
                    <a:pt x="986" y="3"/>
                    <a:pt x="997" y="2"/>
                    <a:pt x="998" y="1"/>
                  </a:cubicBezTo>
                  <a:cubicBezTo>
                    <a:pt x="999" y="0"/>
                    <a:pt x="1000" y="0"/>
                    <a:pt x="1002" y="0"/>
                  </a:cubicBezTo>
                  <a:cubicBezTo>
                    <a:pt x="1013" y="0"/>
                    <a:pt x="1024" y="1"/>
                    <a:pt x="1035" y="2"/>
                  </a:cubicBezTo>
                  <a:cubicBezTo>
                    <a:pt x="1041" y="3"/>
                    <a:pt x="1047" y="3"/>
                    <a:pt x="1053" y="4"/>
                  </a:cubicBezTo>
                  <a:cubicBezTo>
                    <a:pt x="1058" y="5"/>
                    <a:pt x="1063" y="6"/>
                    <a:pt x="1069" y="7"/>
                  </a:cubicBezTo>
                  <a:cubicBezTo>
                    <a:pt x="1072" y="8"/>
                    <a:pt x="1075" y="10"/>
                    <a:pt x="1079" y="10"/>
                  </a:cubicBezTo>
                  <a:cubicBezTo>
                    <a:pt x="1080" y="10"/>
                    <a:pt x="1081" y="10"/>
                    <a:pt x="1082" y="11"/>
                  </a:cubicBezTo>
                  <a:cubicBezTo>
                    <a:pt x="1089" y="15"/>
                    <a:pt x="1096" y="18"/>
                    <a:pt x="1104" y="20"/>
                  </a:cubicBezTo>
                  <a:cubicBezTo>
                    <a:pt x="1105" y="20"/>
                    <a:pt x="1105" y="20"/>
                    <a:pt x="1106" y="20"/>
                  </a:cubicBezTo>
                  <a:cubicBezTo>
                    <a:pt x="1110" y="25"/>
                    <a:pt x="1117" y="26"/>
                    <a:pt x="1121" y="30"/>
                  </a:cubicBezTo>
                  <a:cubicBezTo>
                    <a:pt x="1123" y="31"/>
                    <a:pt x="1125" y="32"/>
                    <a:pt x="1127" y="32"/>
                  </a:cubicBezTo>
                  <a:cubicBezTo>
                    <a:pt x="1132" y="33"/>
                    <a:pt x="1135" y="36"/>
                    <a:pt x="1136" y="41"/>
                  </a:cubicBezTo>
                  <a:cubicBezTo>
                    <a:pt x="1136" y="42"/>
                    <a:pt x="1136" y="43"/>
                    <a:pt x="1136" y="44"/>
                  </a:cubicBezTo>
                  <a:cubicBezTo>
                    <a:pt x="1136" y="44"/>
                    <a:pt x="1137" y="45"/>
                    <a:pt x="1137" y="46"/>
                  </a:cubicBezTo>
                  <a:cubicBezTo>
                    <a:pt x="1138" y="46"/>
                    <a:pt x="1139" y="45"/>
                    <a:pt x="1139" y="44"/>
                  </a:cubicBezTo>
                  <a:cubicBezTo>
                    <a:pt x="1141" y="39"/>
                    <a:pt x="1142" y="39"/>
                    <a:pt x="1146" y="42"/>
                  </a:cubicBezTo>
                  <a:cubicBezTo>
                    <a:pt x="1147" y="43"/>
                    <a:pt x="1148" y="44"/>
                    <a:pt x="1148" y="44"/>
                  </a:cubicBezTo>
                  <a:cubicBezTo>
                    <a:pt x="1153" y="45"/>
                    <a:pt x="1157" y="48"/>
                    <a:pt x="1162" y="50"/>
                  </a:cubicBezTo>
                  <a:cubicBezTo>
                    <a:pt x="1166" y="52"/>
                    <a:pt x="1170" y="54"/>
                    <a:pt x="1174" y="55"/>
                  </a:cubicBezTo>
                  <a:cubicBezTo>
                    <a:pt x="1178" y="56"/>
                    <a:pt x="1181" y="58"/>
                    <a:pt x="1185" y="60"/>
                  </a:cubicBezTo>
                  <a:cubicBezTo>
                    <a:pt x="1192" y="64"/>
                    <a:pt x="1200" y="65"/>
                    <a:pt x="1208" y="66"/>
                  </a:cubicBezTo>
                  <a:cubicBezTo>
                    <a:pt x="1216" y="68"/>
                    <a:pt x="1225" y="68"/>
                    <a:pt x="1234" y="68"/>
                  </a:cubicBezTo>
                  <a:cubicBezTo>
                    <a:pt x="1245" y="67"/>
                    <a:pt x="1255" y="65"/>
                    <a:pt x="1265" y="63"/>
                  </a:cubicBezTo>
                  <a:cubicBezTo>
                    <a:pt x="1268" y="63"/>
                    <a:pt x="1269" y="60"/>
                    <a:pt x="1273" y="60"/>
                  </a:cubicBezTo>
                  <a:cubicBezTo>
                    <a:pt x="1277" y="59"/>
                    <a:pt x="1281" y="58"/>
                    <a:pt x="1286" y="57"/>
                  </a:cubicBezTo>
                  <a:cubicBezTo>
                    <a:pt x="1292" y="55"/>
                    <a:pt x="1298" y="53"/>
                    <a:pt x="1303" y="51"/>
                  </a:cubicBezTo>
                  <a:cubicBezTo>
                    <a:pt x="1305" y="50"/>
                    <a:pt x="1306" y="49"/>
                    <a:pt x="1308" y="49"/>
                  </a:cubicBezTo>
                  <a:cubicBezTo>
                    <a:pt x="1313" y="49"/>
                    <a:pt x="1315" y="47"/>
                    <a:pt x="1316" y="43"/>
                  </a:cubicBezTo>
                  <a:cubicBezTo>
                    <a:pt x="1317" y="42"/>
                    <a:pt x="1317" y="41"/>
                    <a:pt x="1318" y="41"/>
                  </a:cubicBezTo>
                  <a:cubicBezTo>
                    <a:pt x="1318" y="50"/>
                    <a:pt x="1318" y="59"/>
                    <a:pt x="1318" y="68"/>
                  </a:cubicBezTo>
                  <a:cubicBezTo>
                    <a:pt x="1317" y="67"/>
                    <a:pt x="1316" y="68"/>
                    <a:pt x="1314" y="68"/>
                  </a:cubicBezTo>
                  <a:cubicBezTo>
                    <a:pt x="1294" y="77"/>
                    <a:pt x="1273" y="83"/>
                    <a:pt x="1251" y="87"/>
                  </a:cubicBezTo>
                  <a:cubicBezTo>
                    <a:pt x="1224" y="91"/>
                    <a:pt x="1198" y="88"/>
                    <a:pt x="1172" y="77"/>
                  </a:cubicBezTo>
                  <a:cubicBezTo>
                    <a:pt x="1150" y="69"/>
                    <a:pt x="1129" y="56"/>
                    <a:pt x="1108" y="46"/>
                  </a:cubicBezTo>
                  <a:cubicBezTo>
                    <a:pt x="1089" y="36"/>
                    <a:pt x="1069" y="27"/>
                    <a:pt x="1047" y="24"/>
                  </a:cubicBezTo>
                  <a:cubicBezTo>
                    <a:pt x="1032" y="21"/>
                    <a:pt x="1016" y="20"/>
                    <a:pt x="1000" y="22"/>
                  </a:cubicBezTo>
                  <a:cubicBezTo>
                    <a:pt x="976" y="23"/>
                    <a:pt x="952" y="29"/>
                    <a:pt x="929" y="37"/>
                  </a:cubicBezTo>
                  <a:cubicBezTo>
                    <a:pt x="906" y="46"/>
                    <a:pt x="884" y="57"/>
                    <a:pt x="863" y="71"/>
                  </a:cubicBezTo>
                  <a:cubicBezTo>
                    <a:pt x="836" y="88"/>
                    <a:pt x="812" y="107"/>
                    <a:pt x="788" y="128"/>
                  </a:cubicBezTo>
                  <a:cubicBezTo>
                    <a:pt x="768" y="146"/>
                    <a:pt x="748" y="164"/>
                    <a:pt x="728" y="181"/>
                  </a:cubicBezTo>
                  <a:cubicBezTo>
                    <a:pt x="707" y="200"/>
                    <a:pt x="685" y="218"/>
                    <a:pt x="662" y="234"/>
                  </a:cubicBezTo>
                  <a:cubicBezTo>
                    <a:pt x="628" y="257"/>
                    <a:pt x="592" y="276"/>
                    <a:pt x="551" y="286"/>
                  </a:cubicBezTo>
                  <a:cubicBezTo>
                    <a:pt x="530" y="291"/>
                    <a:pt x="509" y="294"/>
                    <a:pt x="487" y="293"/>
                  </a:cubicBezTo>
                  <a:cubicBezTo>
                    <a:pt x="466" y="292"/>
                    <a:pt x="445" y="288"/>
                    <a:pt x="424" y="284"/>
                  </a:cubicBezTo>
                  <a:cubicBezTo>
                    <a:pt x="401" y="280"/>
                    <a:pt x="378" y="275"/>
                    <a:pt x="355" y="271"/>
                  </a:cubicBezTo>
                  <a:cubicBezTo>
                    <a:pt x="339" y="269"/>
                    <a:pt x="323" y="268"/>
                    <a:pt x="307" y="269"/>
                  </a:cubicBezTo>
                  <a:cubicBezTo>
                    <a:pt x="275" y="271"/>
                    <a:pt x="245" y="281"/>
                    <a:pt x="217" y="298"/>
                  </a:cubicBezTo>
                  <a:cubicBezTo>
                    <a:pt x="199" y="309"/>
                    <a:pt x="183" y="322"/>
                    <a:pt x="167" y="336"/>
                  </a:cubicBezTo>
                  <a:cubicBezTo>
                    <a:pt x="140" y="359"/>
                    <a:pt x="116" y="386"/>
                    <a:pt x="91" y="411"/>
                  </a:cubicBezTo>
                  <a:cubicBezTo>
                    <a:pt x="83" y="419"/>
                    <a:pt x="74" y="428"/>
                    <a:pt x="65" y="436"/>
                  </a:cubicBezTo>
                  <a:cubicBezTo>
                    <a:pt x="64" y="437"/>
                    <a:pt x="63" y="437"/>
                    <a:pt x="63" y="439"/>
                  </a:cubicBezTo>
                  <a:cubicBezTo>
                    <a:pt x="42" y="439"/>
                    <a:pt x="21" y="439"/>
                    <a:pt x="0" y="439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5503130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sz="4800" dirty="0">
                <a:latin typeface="Arial" panose="020B0604020202020204" pitchFamily="34" charset="0"/>
              </a:rPr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4584054" y="1119117"/>
            <a:ext cx="392362" cy="393521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3954988" y="1172014"/>
            <a:ext cx="392360" cy="2877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4585617" y="3390154"/>
            <a:ext cx="234850" cy="530924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 dirty="0">
              <a:solidFill>
                <a:srgbClr val="AE4500"/>
              </a:solidFill>
            </a:endParaRPr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7189301" y="2740919"/>
            <a:ext cx="169248" cy="377049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3950271" y="3481431"/>
            <a:ext cx="348370" cy="34837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5809057" y="2731881"/>
            <a:ext cx="345584" cy="340042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8297775" y="2700427"/>
            <a:ext cx="348370" cy="34735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5213121" y="1139040"/>
            <a:ext cx="353675" cy="3536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5803264" y="1139036"/>
            <a:ext cx="354146" cy="353676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5107448" y="3464240"/>
            <a:ext cx="384887" cy="382757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6394019" y="1102962"/>
            <a:ext cx="425550" cy="42583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7056414" y="1068226"/>
            <a:ext cx="354976" cy="495296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5779312" y="3450719"/>
            <a:ext cx="289343" cy="409794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4603152" y="2725655"/>
            <a:ext cx="411510" cy="352491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3300883" y="2658938"/>
            <a:ext cx="395501" cy="3702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3282179" y="3460065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7595020" y="1154513"/>
            <a:ext cx="413882" cy="4095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8199618" y="1154563"/>
            <a:ext cx="408433" cy="41028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7022606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6366323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7678886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8335169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122" name="Google Shape;6000;p67"/>
          <p:cNvSpPr/>
          <p:nvPr/>
        </p:nvSpPr>
        <p:spPr>
          <a:xfrm>
            <a:off x="3263397" y="1109080"/>
            <a:ext cx="453184" cy="462359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E79F05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solidFill>
                <a:srgbClr val="AE4500"/>
              </a:solidFill>
            </a:endParaRPr>
          </a:p>
        </p:txBody>
      </p:sp>
      <p:grpSp>
        <p:nvGrpSpPr>
          <p:cNvPr id="151" name="Google Shape;6029;p67"/>
          <p:cNvGrpSpPr/>
          <p:nvPr/>
        </p:nvGrpSpPr>
        <p:grpSpPr>
          <a:xfrm>
            <a:off x="7025860" y="4064927"/>
            <a:ext cx="303110" cy="420181"/>
            <a:chOff x="-38860325" y="3221750"/>
            <a:chExt cx="228425" cy="316650"/>
          </a:xfrm>
          <a:solidFill>
            <a:srgbClr val="E79F05"/>
          </a:solidFill>
        </p:grpSpPr>
        <p:sp>
          <p:nvSpPr>
            <p:cNvPr id="152" name="Google Shape;6030;p67"/>
            <p:cNvSpPr/>
            <p:nvPr/>
          </p:nvSpPr>
          <p:spPr>
            <a:xfrm>
              <a:off x="-38735875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53" name="Google Shape;6031;p67"/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54" name="Google Shape;6032;p67"/>
            <p:cNvSpPr/>
            <p:nvPr/>
          </p:nvSpPr>
          <p:spPr>
            <a:xfrm>
              <a:off x="-38859550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55" name="Google Shape;6033;p67"/>
            <p:cNvSpPr/>
            <p:nvPr/>
          </p:nvSpPr>
          <p:spPr>
            <a:xfrm>
              <a:off x="-38860325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188" name="Google Shape;6066;p67"/>
          <p:cNvGrpSpPr/>
          <p:nvPr/>
        </p:nvGrpSpPr>
        <p:grpSpPr>
          <a:xfrm>
            <a:off x="3235351" y="1800673"/>
            <a:ext cx="483152" cy="480761"/>
            <a:chOff x="-38538975" y="3954250"/>
            <a:chExt cx="318225" cy="316650"/>
          </a:xfrm>
          <a:solidFill>
            <a:srgbClr val="E79F05"/>
          </a:solidFill>
        </p:grpSpPr>
        <p:sp>
          <p:nvSpPr>
            <p:cNvPr id="189" name="Google Shape;6067;p67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90" name="Google Shape;6068;p67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53" name="Google Shape;5976;p67"/>
          <p:cNvGrpSpPr/>
          <p:nvPr/>
        </p:nvGrpSpPr>
        <p:grpSpPr>
          <a:xfrm>
            <a:off x="3299914" y="4214194"/>
            <a:ext cx="371546" cy="331550"/>
            <a:chOff x="-42996150" y="3612600"/>
            <a:chExt cx="323750" cy="288900"/>
          </a:xfrm>
          <a:solidFill>
            <a:srgbClr val="E79F05"/>
          </a:solidFill>
        </p:grpSpPr>
        <p:sp>
          <p:nvSpPr>
            <p:cNvPr id="99" name="Google Shape;5977;p67"/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00" name="Google Shape;5978;p67"/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01" name="Google Shape;5979;p67"/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111" name="Google Shape;5989;p67"/>
          <p:cNvGrpSpPr/>
          <p:nvPr/>
        </p:nvGrpSpPr>
        <p:grpSpPr>
          <a:xfrm>
            <a:off x="6324528" y="4126472"/>
            <a:ext cx="372406" cy="364373"/>
            <a:chOff x="-41117650" y="3605525"/>
            <a:chExt cx="324500" cy="317500"/>
          </a:xfrm>
          <a:solidFill>
            <a:srgbClr val="E79F05"/>
          </a:solidFill>
        </p:grpSpPr>
        <p:sp>
          <p:nvSpPr>
            <p:cNvPr id="112" name="Google Shape;5990;p67"/>
            <p:cNvSpPr/>
            <p:nvPr/>
          </p:nvSpPr>
          <p:spPr>
            <a:xfrm>
              <a:off x="-41016850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13" name="Google Shape;5991;p67"/>
            <p:cNvSpPr/>
            <p:nvPr/>
          </p:nvSpPr>
          <p:spPr>
            <a:xfrm>
              <a:off x="-40900275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14" name="Google Shape;5992;p67"/>
            <p:cNvSpPr/>
            <p:nvPr/>
          </p:nvSpPr>
          <p:spPr>
            <a:xfrm>
              <a:off x="-41117650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129" name="Google Shape;6007;p67"/>
          <p:cNvGrpSpPr/>
          <p:nvPr/>
        </p:nvGrpSpPr>
        <p:grpSpPr>
          <a:xfrm>
            <a:off x="3964165" y="4157042"/>
            <a:ext cx="352265" cy="356769"/>
            <a:chOff x="-42617300" y="3587775"/>
            <a:chExt cx="306950" cy="310875"/>
          </a:xfrm>
          <a:solidFill>
            <a:srgbClr val="E79F05"/>
          </a:solidFill>
        </p:grpSpPr>
        <p:sp>
          <p:nvSpPr>
            <p:cNvPr id="130" name="Google Shape;6008;p67"/>
            <p:cNvSpPr/>
            <p:nvPr/>
          </p:nvSpPr>
          <p:spPr>
            <a:xfrm>
              <a:off x="-42617300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31" name="Google Shape;6009;p67"/>
            <p:cNvSpPr/>
            <p:nvPr/>
          </p:nvSpPr>
          <p:spPr>
            <a:xfrm>
              <a:off x="-42500725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140" name="Google Shape;6018;p67"/>
          <p:cNvGrpSpPr/>
          <p:nvPr/>
        </p:nvGrpSpPr>
        <p:grpSpPr>
          <a:xfrm>
            <a:off x="7665928" y="4173512"/>
            <a:ext cx="365204" cy="332669"/>
            <a:chOff x="-40745125" y="3632900"/>
            <a:chExt cx="318225" cy="289875"/>
          </a:xfrm>
          <a:solidFill>
            <a:srgbClr val="E79F05"/>
          </a:solidFill>
        </p:grpSpPr>
        <p:sp>
          <p:nvSpPr>
            <p:cNvPr id="141" name="Google Shape;6019;p67"/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42" name="Google Shape;6020;p67"/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43" name="Google Shape;6021;p67"/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44" name="Google Shape;6022;p67"/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45" name="Google Shape;6023;p67"/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46" name="Google Shape;6024;p67"/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47" name="Google Shape;6025;p67"/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sp>
        <p:nvSpPr>
          <p:cNvPr id="165" name="Google Shape;6043;p67"/>
          <p:cNvSpPr/>
          <p:nvPr/>
        </p:nvSpPr>
        <p:spPr>
          <a:xfrm>
            <a:off x="4558101" y="4157701"/>
            <a:ext cx="309172" cy="365204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rgbClr val="E79F05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solidFill>
                <a:srgbClr val="AE4500"/>
              </a:solidFill>
            </a:endParaRPr>
          </a:p>
        </p:txBody>
      </p:sp>
      <p:grpSp>
        <p:nvGrpSpPr>
          <p:cNvPr id="174" name="Google Shape;6052;p67"/>
          <p:cNvGrpSpPr/>
          <p:nvPr/>
        </p:nvGrpSpPr>
        <p:grpSpPr>
          <a:xfrm>
            <a:off x="8328946" y="4140814"/>
            <a:ext cx="357086" cy="363398"/>
            <a:chOff x="-40372575" y="3604550"/>
            <a:chExt cx="311150" cy="316650"/>
          </a:xfrm>
          <a:solidFill>
            <a:srgbClr val="E79F05"/>
          </a:solidFill>
        </p:grpSpPr>
        <p:sp>
          <p:nvSpPr>
            <p:cNvPr id="175" name="Google Shape;6053;p67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76" name="Google Shape;6054;p67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77" name="Google Shape;6055;p67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00" name="Google Shape;6078;p67"/>
          <p:cNvGrpSpPr/>
          <p:nvPr/>
        </p:nvGrpSpPr>
        <p:grpSpPr>
          <a:xfrm>
            <a:off x="5126251" y="4158604"/>
            <a:ext cx="365204" cy="363398"/>
            <a:chOff x="-41893475" y="3584850"/>
            <a:chExt cx="318225" cy="316650"/>
          </a:xfrm>
          <a:solidFill>
            <a:srgbClr val="E79F05"/>
          </a:solidFill>
        </p:grpSpPr>
        <p:sp>
          <p:nvSpPr>
            <p:cNvPr id="201" name="Google Shape;6079;p67"/>
            <p:cNvSpPr/>
            <p:nvPr/>
          </p:nvSpPr>
          <p:spPr>
            <a:xfrm>
              <a:off x="-41827300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02" name="Google Shape;6080;p67"/>
            <p:cNvSpPr/>
            <p:nvPr/>
          </p:nvSpPr>
          <p:spPr>
            <a:xfrm>
              <a:off x="-41726500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03" name="Google Shape;6081;p67"/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04" name="Google Shape;6082;p67"/>
            <p:cNvSpPr/>
            <p:nvPr/>
          </p:nvSpPr>
          <p:spPr>
            <a:xfrm>
              <a:off x="-41893475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31" name="Google Shape;6110;p67"/>
          <p:cNvGrpSpPr/>
          <p:nvPr/>
        </p:nvGrpSpPr>
        <p:grpSpPr>
          <a:xfrm>
            <a:off x="5733040" y="4193494"/>
            <a:ext cx="362507" cy="283867"/>
            <a:chOff x="-41526450" y="3653375"/>
            <a:chExt cx="315875" cy="247350"/>
          </a:xfrm>
          <a:solidFill>
            <a:srgbClr val="E79F05"/>
          </a:solidFill>
        </p:grpSpPr>
        <p:sp>
          <p:nvSpPr>
            <p:cNvPr id="232" name="Google Shape;6111;p67"/>
            <p:cNvSpPr/>
            <p:nvPr/>
          </p:nvSpPr>
          <p:spPr>
            <a:xfrm>
              <a:off x="-41526450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33" name="Google Shape;6112;p67"/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56" name="Google Shape;5972;p67"/>
          <p:cNvGrpSpPr/>
          <p:nvPr/>
        </p:nvGrpSpPr>
        <p:grpSpPr>
          <a:xfrm>
            <a:off x="3923617" y="1891747"/>
            <a:ext cx="360504" cy="414709"/>
            <a:chOff x="-42971725" y="3217825"/>
            <a:chExt cx="275675" cy="317125"/>
          </a:xfrm>
          <a:solidFill>
            <a:srgbClr val="E79F05"/>
          </a:solidFill>
        </p:grpSpPr>
        <p:sp>
          <p:nvSpPr>
            <p:cNvPr id="257" name="Google Shape;5973;p67"/>
            <p:cNvSpPr/>
            <p:nvPr/>
          </p:nvSpPr>
          <p:spPr>
            <a:xfrm>
              <a:off x="-42951250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58" name="Google Shape;5974;p67"/>
            <p:cNvSpPr/>
            <p:nvPr/>
          </p:nvSpPr>
          <p:spPr>
            <a:xfrm>
              <a:off x="-42971725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59" name="Google Shape;5975;p67"/>
            <p:cNvSpPr/>
            <p:nvPr/>
          </p:nvSpPr>
          <p:spPr>
            <a:xfrm>
              <a:off x="-42866975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60" name="Google Shape;5984;p67"/>
          <p:cNvGrpSpPr/>
          <p:nvPr/>
        </p:nvGrpSpPr>
        <p:grpSpPr>
          <a:xfrm>
            <a:off x="6993481" y="1888681"/>
            <a:ext cx="416114" cy="415100"/>
            <a:chOff x="-41111350" y="3239100"/>
            <a:chExt cx="318200" cy="317425"/>
          </a:xfrm>
          <a:solidFill>
            <a:srgbClr val="E79F05"/>
          </a:solidFill>
        </p:grpSpPr>
        <p:sp>
          <p:nvSpPr>
            <p:cNvPr id="261" name="Google Shape;5985;p67"/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62" name="Google Shape;5986;p67"/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63" name="Google Shape;5987;p67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64" name="Google Shape;5988;p67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65" name="Google Shape;6002;p67"/>
          <p:cNvGrpSpPr/>
          <p:nvPr/>
        </p:nvGrpSpPr>
        <p:grpSpPr>
          <a:xfrm>
            <a:off x="4569814" y="1891744"/>
            <a:ext cx="480716" cy="415100"/>
            <a:chOff x="-42651700" y="3217825"/>
            <a:chExt cx="367600" cy="317425"/>
          </a:xfrm>
          <a:solidFill>
            <a:srgbClr val="E79F05"/>
          </a:solidFill>
        </p:grpSpPr>
        <p:sp>
          <p:nvSpPr>
            <p:cNvPr id="266" name="Google Shape;6003;p67"/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67" name="Google Shape;6004;p67"/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68" name="Google Shape;6005;p67"/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69" name="Google Shape;6006;p67"/>
            <p:cNvSpPr/>
            <p:nvPr/>
          </p:nvSpPr>
          <p:spPr>
            <a:xfrm>
              <a:off x="-42561375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70" name="Google Shape;6011;p67"/>
          <p:cNvGrpSpPr/>
          <p:nvPr/>
        </p:nvGrpSpPr>
        <p:grpSpPr>
          <a:xfrm>
            <a:off x="7585153" y="1867516"/>
            <a:ext cx="421868" cy="414479"/>
            <a:chOff x="-40748275" y="3238700"/>
            <a:chExt cx="322600" cy="316950"/>
          </a:xfrm>
          <a:solidFill>
            <a:srgbClr val="E79F05"/>
          </a:solidFill>
        </p:grpSpPr>
        <p:sp>
          <p:nvSpPr>
            <p:cNvPr id="271" name="Google Shape;6012;p67"/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72" name="Google Shape;6013;p67"/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73" name="Google Shape;6014;p67"/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74" name="Google Shape;6015;p67"/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75" name="Google Shape;6016;p67"/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76" name="Google Shape;6017;p67"/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sp>
        <p:nvSpPr>
          <p:cNvPr id="277" name="Google Shape;6042;p67"/>
          <p:cNvSpPr/>
          <p:nvPr/>
        </p:nvSpPr>
        <p:spPr>
          <a:xfrm>
            <a:off x="5201841" y="1892561"/>
            <a:ext cx="407908" cy="413466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rgbClr val="E79F05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solidFill>
                <a:srgbClr val="AE4500"/>
              </a:solidFill>
            </a:endParaRPr>
          </a:p>
        </p:txBody>
      </p:sp>
      <p:grpSp>
        <p:nvGrpSpPr>
          <p:cNvPr id="278" name="Google Shape;6047;p67"/>
          <p:cNvGrpSpPr/>
          <p:nvPr/>
        </p:nvGrpSpPr>
        <p:grpSpPr>
          <a:xfrm>
            <a:off x="8230417" y="1867736"/>
            <a:ext cx="415100" cy="378027"/>
            <a:chOff x="-40378075" y="3267450"/>
            <a:chExt cx="317425" cy="289075"/>
          </a:xfrm>
          <a:solidFill>
            <a:srgbClr val="E79F05"/>
          </a:solidFill>
        </p:grpSpPr>
        <p:sp>
          <p:nvSpPr>
            <p:cNvPr id="279" name="Google Shape;6048;p67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0" name="Google Shape;6049;p67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1" name="Google Shape;6050;p67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2" name="Google Shape;6051;p67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83" name="Google Shape;6072;p67"/>
          <p:cNvGrpSpPr/>
          <p:nvPr/>
        </p:nvGrpSpPr>
        <p:grpSpPr>
          <a:xfrm>
            <a:off x="5776495" y="1872349"/>
            <a:ext cx="415134" cy="414872"/>
            <a:chOff x="-41895050" y="3217225"/>
            <a:chExt cx="317450" cy="317250"/>
          </a:xfrm>
          <a:solidFill>
            <a:srgbClr val="E79F05"/>
          </a:solidFill>
        </p:grpSpPr>
        <p:sp>
          <p:nvSpPr>
            <p:cNvPr id="284" name="Google Shape;6073;p67"/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5" name="Google Shape;6074;p67"/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6" name="Google Shape;6075;p67"/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7" name="Google Shape;6076;p67"/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8" name="Google Shape;6077;p67"/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89" name="Google Shape;6107;p67"/>
          <p:cNvGrpSpPr/>
          <p:nvPr/>
        </p:nvGrpSpPr>
        <p:grpSpPr>
          <a:xfrm>
            <a:off x="6397010" y="1856364"/>
            <a:ext cx="418206" cy="413074"/>
            <a:chOff x="-41530375" y="3218800"/>
            <a:chExt cx="319800" cy="315875"/>
          </a:xfrm>
          <a:solidFill>
            <a:srgbClr val="E79F05"/>
          </a:solidFill>
        </p:grpSpPr>
        <p:sp>
          <p:nvSpPr>
            <p:cNvPr id="290" name="Google Shape;6108;p67"/>
            <p:cNvSpPr/>
            <p:nvPr/>
          </p:nvSpPr>
          <p:spPr>
            <a:xfrm>
              <a:off x="-41530375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2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91" name="Google Shape;6109;p67"/>
            <p:cNvSpPr/>
            <p:nvPr/>
          </p:nvSpPr>
          <p:spPr>
            <a:xfrm>
              <a:off x="-41435075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327" name="Google Shape;5593;p66"/>
          <p:cNvGrpSpPr/>
          <p:nvPr/>
        </p:nvGrpSpPr>
        <p:grpSpPr>
          <a:xfrm>
            <a:off x="3885546" y="2599752"/>
            <a:ext cx="501820" cy="501820"/>
            <a:chOff x="5049725" y="249400"/>
            <a:chExt cx="481825" cy="481825"/>
          </a:xfrm>
          <a:solidFill>
            <a:srgbClr val="E79F05"/>
          </a:solidFill>
        </p:grpSpPr>
        <p:sp>
          <p:nvSpPr>
            <p:cNvPr id="328" name="Google Shape;5594;p66"/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5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329" name="Google Shape;5595;p66"/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330" name="Google Shape;5596;p66"/>
          <p:cNvGrpSpPr/>
          <p:nvPr/>
        </p:nvGrpSpPr>
        <p:grpSpPr>
          <a:xfrm>
            <a:off x="5180759" y="2670650"/>
            <a:ext cx="395025" cy="395025"/>
            <a:chOff x="5660400" y="238125"/>
            <a:chExt cx="481825" cy="481825"/>
          </a:xfrm>
          <a:solidFill>
            <a:srgbClr val="E79F05"/>
          </a:solidFill>
        </p:grpSpPr>
        <p:sp>
          <p:nvSpPr>
            <p:cNvPr id="331" name="Google Shape;5597;p66"/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332" name="Google Shape;5598;p66"/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385" name="Google Shape;5651;p66"/>
          <p:cNvGrpSpPr/>
          <p:nvPr/>
        </p:nvGrpSpPr>
        <p:grpSpPr>
          <a:xfrm>
            <a:off x="7593280" y="2726921"/>
            <a:ext cx="441296" cy="284451"/>
            <a:chOff x="1492675" y="1520750"/>
            <a:chExt cx="481825" cy="310575"/>
          </a:xfrm>
          <a:solidFill>
            <a:srgbClr val="E79F05"/>
          </a:solidFill>
        </p:grpSpPr>
        <p:sp>
          <p:nvSpPr>
            <p:cNvPr id="386" name="Google Shape;5652;p66"/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387" name="Google Shape;5653;p66"/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509" name="Google Shape;5775;p66"/>
          <p:cNvGrpSpPr/>
          <p:nvPr/>
        </p:nvGrpSpPr>
        <p:grpSpPr>
          <a:xfrm>
            <a:off x="6432410" y="2748310"/>
            <a:ext cx="338933" cy="317742"/>
            <a:chOff x="4456875" y="2635825"/>
            <a:chExt cx="481825" cy="451700"/>
          </a:xfrm>
          <a:solidFill>
            <a:srgbClr val="E79F05"/>
          </a:solidFill>
        </p:grpSpPr>
        <p:sp>
          <p:nvSpPr>
            <p:cNvPr id="510" name="Google Shape;5776;p66"/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11" name="Google Shape;5777;p66"/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12" name="Google Shape;5778;p66"/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6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13" name="Google Shape;5779;p66"/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6" h="1696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14" name="Google Shape;5780;p66"/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15" name="Google Shape;5781;p66"/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6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736213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sz="4800" dirty="0">
                <a:latin typeface="Arial" panose="020B0604020202020204" pitchFamily="34" charset="0"/>
              </a:rPr>
              <a:t>Fully Editable Icon Sets: B</a:t>
            </a:r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4530808" y="1242447"/>
            <a:ext cx="415405" cy="489220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rgbClr val="E79F05"/>
              </a:solidFill>
            </a:endParaRPr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5223906" y="1253335"/>
            <a:ext cx="436343" cy="467445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rgbClr val="E79F05"/>
              </a:solidFill>
            </a:endParaRPr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3837177" y="1242447"/>
            <a:ext cx="415405" cy="489220"/>
            <a:chOff x="4835382" y="73243"/>
            <a:chExt cx="2920830" cy="3227535"/>
          </a:xfrm>
          <a:solidFill>
            <a:srgbClr val="E79F05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>
                <a:solidFill>
                  <a:srgbClr val="E79F05"/>
                </a:solidFill>
              </a:endParaRPr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>
                <a:solidFill>
                  <a:srgbClr val="E79F05"/>
                </a:solidFill>
              </a:endParaRPr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3157665" y="1268993"/>
            <a:ext cx="372275" cy="436127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rgbClr val="E79F05"/>
              </a:solidFill>
            </a:endParaRPr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8484001" y="1253360"/>
            <a:ext cx="438545" cy="46739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rgbClr val="E79F05"/>
              </a:solidFill>
            </a:endParaRPr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3829972" y="4081349"/>
            <a:ext cx="429814" cy="458089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E79F05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3128872" y="4081349"/>
            <a:ext cx="429862" cy="458089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E79F05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5227170" y="4081349"/>
            <a:ext cx="429814" cy="458089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E79F05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4523603" y="4081349"/>
            <a:ext cx="429814" cy="458089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E79F05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5943479" y="4072044"/>
            <a:ext cx="431346" cy="467394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rgbClr val="E79F05"/>
              </a:solidFill>
            </a:endParaRPr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6610937" y="4104236"/>
            <a:ext cx="404362" cy="43520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rgbClr val="E79F05"/>
              </a:solidFill>
            </a:endParaRPr>
          </a:p>
        </p:txBody>
      </p:sp>
      <p:grpSp>
        <p:nvGrpSpPr>
          <p:cNvPr id="106" name="Google Shape;10001;p74"/>
          <p:cNvGrpSpPr/>
          <p:nvPr/>
        </p:nvGrpSpPr>
        <p:grpSpPr>
          <a:xfrm>
            <a:off x="7851526" y="4063208"/>
            <a:ext cx="410845" cy="437872"/>
            <a:chOff x="-65145700" y="3727425"/>
            <a:chExt cx="317425" cy="317425"/>
          </a:xfrm>
          <a:solidFill>
            <a:srgbClr val="E79F05"/>
          </a:solidFill>
        </p:grpSpPr>
        <p:sp>
          <p:nvSpPr>
            <p:cNvPr id="107" name="Google Shape;10002;p74"/>
            <p:cNvSpPr/>
            <p:nvPr/>
          </p:nvSpPr>
          <p:spPr>
            <a:xfrm>
              <a:off x="-65145700" y="3769150"/>
              <a:ext cx="275675" cy="275700"/>
            </a:xfrm>
            <a:custGeom>
              <a:avLst/>
              <a:gdLst/>
              <a:ahLst/>
              <a:cxnLst/>
              <a:rect l="l" t="t" r="r" b="b"/>
              <a:pathLst>
                <a:path w="11027" h="11028" extrusionOk="0">
                  <a:moveTo>
                    <a:pt x="5514" y="1"/>
                  </a:moveTo>
                  <a:cubicBezTo>
                    <a:pt x="2489" y="1"/>
                    <a:pt x="0" y="2458"/>
                    <a:pt x="0" y="5514"/>
                  </a:cubicBezTo>
                  <a:cubicBezTo>
                    <a:pt x="0" y="8539"/>
                    <a:pt x="2489" y="11027"/>
                    <a:pt x="5514" y="11027"/>
                  </a:cubicBezTo>
                  <a:cubicBezTo>
                    <a:pt x="8538" y="11027"/>
                    <a:pt x="11027" y="8539"/>
                    <a:pt x="11027" y="5514"/>
                  </a:cubicBezTo>
                  <a:cubicBezTo>
                    <a:pt x="11027" y="5294"/>
                    <a:pt x="10869" y="5105"/>
                    <a:pt x="10649" y="5105"/>
                  </a:cubicBezTo>
                  <a:lnTo>
                    <a:pt x="5955" y="5105"/>
                  </a:lnTo>
                  <a:lnTo>
                    <a:pt x="5955" y="410"/>
                  </a:lnTo>
                  <a:cubicBezTo>
                    <a:pt x="5955" y="190"/>
                    <a:pt x="5766" y="1"/>
                    <a:pt x="55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108" name="Google Shape;10003;p74"/>
            <p:cNvSpPr/>
            <p:nvPr/>
          </p:nvSpPr>
          <p:spPr>
            <a:xfrm>
              <a:off x="-64977150" y="3727425"/>
              <a:ext cx="148875" cy="147300"/>
            </a:xfrm>
            <a:custGeom>
              <a:avLst/>
              <a:gdLst/>
              <a:ahLst/>
              <a:cxnLst/>
              <a:rect l="l" t="t" r="r" b="b"/>
              <a:pathLst>
                <a:path w="5955" h="5892" extrusionOk="0">
                  <a:moveTo>
                    <a:pt x="441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5513"/>
                  </a:lnTo>
                  <a:cubicBezTo>
                    <a:pt x="0" y="5702"/>
                    <a:pt x="189" y="5891"/>
                    <a:pt x="441" y="5891"/>
                  </a:cubicBezTo>
                  <a:lnTo>
                    <a:pt x="5514" y="5891"/>
                  </a:lnTo>
                  <a:cubicBezTo>
                    <a:pt x="5734" y="5891"/>
                    <a:pt x="5955" y="5702"/>
                    <a:pt x="5955" y="5513"/>
                  </a:cubicBezTo>
                  <a:cubicBezTo>
                    <a:pt x="5955" y="2489"/>
                    <a:pt x="3466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</p:grpSp>
      <p:grpSp>
        <p:nvGrpSpPr>
          <p:cNvPr id="132" name="Google Shape;10027;p74"/>
          <p:cNvGrpSpPr/>
          <p:nvPr/>
        </p:nvGrpSpPr>
        <p:grpSpPr>
          <a:xfrm>
            <a:off x="3983593" y="2777117"/>
            <a:ext cx="392756" cy="381082"/>
            <a:chOff x="-61354875" y="3751050"/>
            <a:chExt cx="316650" cy="288275"/>
          </a:xfrm>
          <a:solidFill>
            <a:srgbClr val="E79F05"/>
          </a:solidFill>
        </p:grpSpPr>
        <p:sp>
          <p:nvSpPr>
            <p:cNvPr id="133" name="Google Shape;10028;p74"/>
            <p:cNvSpPr/>
            <p:nvPr/>
          </p:nvSpPr>
          <p:spPr>
            <a:xfrm>
              <a:off x="-61200500" y="3875475"/>
              <a:ext cx="41775" cy="41000"/>
            </a:xfrm>
            <a:custGeom>
              <a:avLst/>
              <a:gdLst/>
              <a:ahLst/>
              <a:cxnLst/>
              <a:rect l="l" t="t" r="r" b="b"/>
              <a:pathLst>
                <a:path w="1671" h="1640" extrusionOk="0">
                  <a:moveTo>
                    <a:pt x="820" y="1"/>
                  </a:moveTo>
                  <a:cubicBezTo>
                    <a:pt x="379" y="1"/>
                    <a:pt x="1" y="348"/>
                    <a:pt x="1" y="820"/>
                  </a:cubicBezTo>
                  <a:cubicBezTo>
                    <a:pt x="1" y="1261"/>
                    <a:pt x="379" y="1639"/>
                    <a:pt x="820" y="1639"/>
                  </a:cubicBezTo>
                  <a:cubicBezTo>
                    <a:pt x="1292" y="1639"/>
                    <a:pt x="1670" y="1261"/>
                    <a:pt x="1670" y="820"/>
                  </a:cubicBezTo>
                  <a:cubicBezTo>
                    <a:pt x="1670" y="348"/>
                    <a:pt x="1292" y="1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134" name="Google Shape;10029;p74"/>
            <p:cNvSpPr/>
            <p:nvPr/>
          </p:nvSpPr>
          <p:spPr>
            <a:xfrm>
              <a:off x="-61293425" y="3813275"/>
              <a:ext cx="192975" cy="165425"/>
            </a:xfrm>
            <a:custGeom>
              <a:avLst/>
              <a:gdLst/>
              <a:ahLst/>
              <a:cxnLst/>
              <a:rect l="l" t="t" r="r" b="b"/>
              <a:pathLst>
                <a:path w="7719" h="6617" extrusionOk="0">
                  <a:moveTo>
                    <a:pt x="6191" y="1260"/>
                  </a:moveTo>
                  <a:cubicBezTo>
                    <a:pt x="6301" y="1260"/>
                    <a:pt x="6411" y="1292"/>
                    <a:pt x="6490" y="1355"/>
                  </a:cubicBezTo>
                  <a:cubicBezTo>
                    <a:pt x="6648" y="1512"/>
                    <a:pt x="6648" y="1796"/>
                    <a:pt x="6490" y="1953"/>
                  </a:cubicBezTo>
                  <a:lnTo>
                    <a:pt x="5954" y="2457"/>
                  </a:lnTo>
                  <a:cubicBezTo>
                    <a:pt x="6112" y="2709"/>
                    <a:pt x="6207" y="3025"/>
                    <a:pt x="6207" y="3308"/>
                  </a:cubicBezTo>
                  <a:cubicBezTo>
                    <a:pt x="6207" y="3592"/>
                    <a:pt x="6112" y="3907"/>
                    <a:pt x="5954" y="4127"/>
                  </a:cubicBezTo>
                  <a:lnTo>
                    <a:pt x="6490" y="4631"/>
                  </a:lnTo>
                  <a:cubicBezTo>
                    <a:pt x="6648" y="4789"/>
                    <a:pt x="6648" y="5072"/>
                    <a:pt x="6490" y="5230"/>
                  </a:cubicBezTo>
                  <a:cubicBezTo>
                    <a:pt x="6396" y="5324"/>
                    <a:pt x="6270" y="5356"/>
                    <a:pt x="6207" y="5356"/>
                  </a:cubicBezTo>
                  <a:cubicBezTo>
                    <a:pt x="6080" y="5356"/>
                    <a:pt x="6017" y="5324"/>
                    <a:pt x="5923" y="5230"/>
                  </a:cubicBezTo>
                  <a:lnTo>
                    <a:pt x="5419" y="4726"/>
                  </a:lnTo>
                  <a:cubicBezTo>
                    <a:pt x="5167" y="4883"/>
                    <a:pt x="4852" y="4946"/>
                    <a:pt x="4600" y="4946"/>
                  </a:cubicBezTo>
                  <a:cubicBezTo>
                    <a:pt x="4316" y="4946"/>
                    <a:pt x="4001" y="4883"/>
                    <a:pt x="3749" y="4726"/>
                  </a:cubicBezTo>
                  <a:lnTo>
                    <a:pt x="3245" y="5230"/>
                  </a:lnTo>
                  <a:cubicBezTo>
                    <a:pt x="3182" y="5324"/>
                    <a:pt x="3056" y="5356"/>
                    <a:pt x="2961" y="5356"/>
                  </a:cubicBezTo>
                  <a:cubicBezTo>
                    <a:pt x="2835" y="5356"/>
                    <a:pt x="2772" y="5324"/>
                    <a:pt x="2709" y="5230"/>
                  </a:cubicBezTo>
                  <a:cubicBezTo>
                    <a:pt x="2552" y="5072"/>
                    <a:pt x="2552" y="4789"/>
                    <a:pt x="2709" y="4631"/>
                  </a:cubicBezTo>
                  <a:lnTo>
                    <a:pt x="3214" y="4127"/>
                  </a:lnTo>
                  <a:cubicBezTo>
                    <a:pt x="2961" y="3907"/>
                    <a:pt x="2898" y="3623"/>
                    <a:pt x="2898" y="3308"/>
                  </a:cubicBezTo>
                  <a:cubicBezTo>
                    <a:pt x="2898" y="2993"/>
                    <a:pt x="2961" y="2709"/>
                    <a:pt x="3119" y="2457"/>
                  </a:cubicBezTo>
                  <a:lnTo>
                    <a:pt x="2615" y="1953"/>
                  </a:lnTo>
                  <a:cubicBezTo>
                    <a:pt x="2457" y="1796"/>
                    <a:pt x="2457" y="1512"/>
                    <a:pt x="2615" y="1355"/>
                  </a:cubicBezTo>
                  <a:cubicBezTo>
                    <a:pt x="2694" y="1292"/>
                    <a:pt x="2804" y="1260"/>
                    <a:pt x="2914" y="1260"/>
                  </a:cubicBezTo>
                  <a:cubicBezTo>
                    <a:pt x="3025" y="1260"/>
                    <a:pt x="3135" y="1292"/>
                    <a:pt x="3214" y="1355"/>
                  </a:cubicBezTo>
                  <a:lnTo>
                    <a:pt x="3718" y="1890"/>
                  </a:lnTo>
                  <a:cubicBezTo>
                    <a:pt x="3970" y="1733"/>
                    <a:pt x="4253" y="1638"/>
                    <a:pt x="4537" y="1638"/>
                  </a:cubicBezTo>
                  <a:cubicBezTo>
                    <a:pt x="4820" y="1638"/>
                    <a:pt x="5135" y="1733"/>
                    <a:pt x="5387" y="1890"/>
                  </a:cubicBezTo>
                  <a:lnTo>
                    <a:pt x="5891" y="1355"/>
                  </a:lnTo>
                  <a:cubicBezTo>
                    <a:pt x="5970" y="1292"/>
                    <a:pt x="6080" y="1260"/>
                    <a:pt x="6191" y="1260"/>
                  </a:cubicBezTo>
                  <a:close/>
                  <a:moveTo>
                    <a:pt x="0" y="0"/>
                  </a:moveTo>
                  <a:lnTo>
                    <a:pt x="0" y="1260"/>
                  </a:lnTo>
                  <a:lnTo>
                    <a:pt x="851" y="1260"/>
                  </a:lnTo>
                  <a:cubicBezTo>
                    <a:pt x="1071" y="1260"/>
                    <a:pt x="1260" y="1449"/>
                    <a:pt x="1260" y="1638"/>
                  </a:cubicBezTo>
                  <a:cubicBezTo>
                    <a:pt x="1260" y="1859"/>
                    <a:pt x="1071" y="2079"/>
                    <a:pt x="851" y="2079"/>
                  </a:cubicBezTo>
                  <a:lnTo>
                    <a:pt x="0" y="2079"/>
                  </a:lnTo>
                  <a:lnTo>
                    <a:pt x="0" y="4568"/>
                  </a:lnTo>
                  <a:lnTo>
                    <a:pt x="851" y="4568"/>
                  </a:lnTo>
                  <a:cubicBezTo>
                    <a:pt x="1071" y="4568"/>
                    <a:pt x="1260" y="4757"/>
                    <a:pt x="1260" y="4946"/>
                  </a:cubicBezTo>
                  <a:cubicBezTo>
                    <a:pt x="1260" y="5198"/>
                    <a:pt x="1071" y="5387"/>
                    <a:pt x="851" y="5387"/>
                  </a:cubicBezTo>
                  <a:lnTo>
                    <a:pt x="0" y="5387"/>
                  </a:lnTo>
                  <a:lnTo>
                    <a:pt x="0" y="6616"/>
                  </a:lnTo>
                  <a:lnTo>
                    <a:pt x="7719" y="6616"/>
                  </a:lnTo>
                  <a:lnTo>
                    <a:pt x="77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135" name="Google Shape;10030;p74"/>
            <p:cNvSpPr/>
            <p:nvPr/>
          </p:nvSpPr>
          <p:spPr>
            <a:xfrm>
              <a:off x="-61354875" y="3751050"/>
              <a:ext cx="316650" cy="288275"/>
            </a:xfrm>
            <a:custGeom>
              <a:avLst/>
              <a:gdLst/>
              <a:ahLst/>
              <a:cxnLst/>
              <a:rect l="l" t="t" r="r" b="b"/>
              <a:pathLst>
                <a:path w="12666" h="11531" extrusionOk="0">
                  <a:moveTo>
                    <a:pt x="10618" y="1701"/>
                  </a:moveTo>
                  <a:cubicBezTo>
                    <a:pt x="10870" y="1701"/>
                    <a:pt x="11027" y="1890"/>
                    <a:pt x="11027" y="2080"/>
                  </a:cubicBezTo>
                  <a:lnTo>
                    <a:pt x="11027" y="9546"/>
                  </a:lnTo>
                  <a:cubicBezTo>
                    <a:pt x="11027" y="9767"/>
                    <a:pt x="10807" y="9956"/>
                    <a:pt x="10618" y="9956"/>
                  </a:cubicBezTo>
                  <a:lnTo>
                    <a:pt x="2080" y="9956"/>
                  </a:lnTo>
                  <a:cubicBezTo>
                    <a:pt x="1828" y="9956"/>
                    <a:pt x="1670" y="9767"/>
                    <a:pt x="1670" y="9546"/>
                  </a:cubicBezTo>
                  <a:lnTo>
                    <a:pt x="1670" y="2080"/>
                  </a:lnTo>
                  <a:cubicBezTo>
                    <a:pt x="1670" y="1859"/>
                    <a:pt x="1891" y="1701"/>
                    <a:pt x="2080" y="1701"/>
                  </a:cubicBezTo>
                  <a:close/>
                  <a:moveTo>
                    <a:pt x="1198" y="0"/>
                  </a:moveTo>
                  <a:cubicBezTo>
                    <a:pt x="536" y="0"/>
                    <a:pt x="1" y="567"/>
                    <a:pt x="1" y="1229"/>
                  </a:cubicBezTo>
                  <a:lnTo>
                    <a:pt x="1" y="10334"/>
                  </a:lnTo>
                  <a:cubicBezTo>
                    <a:pt x="1" y="10995"/>
                    <a:pt x="536" y="11531"/>
                    <a:pt x="1198" y="11531"/>
                  </a:cubicBezTo>
                  <a:lnTo>
                    <a:pt x="11405" y="11531"/>
                  </a:lnTo>
                  <a:cubicBezTo>
                    <a:pt x="12067" y="11531"/>
                    <a:pt x="12666" y="10995"/>
                    <a:pt x="12666" y="10334"/>
                  </a:cubicBezTo>
                  <a:lnTo>
                    <a:pt x="12666" y="1260"/>
                  </a:lnTo>
                  <a:cubicBezTo>
                    <a:pt x="12666" y="567"/>
                    <a:pt x="12130" y="0"/>
                    <a:pt x="1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</p:grpSp>
      <p:grpSp>
        <p:nvGrpSpPr>
          <p:cNvPr id="179" name="Google Shape;10074;p74"/>
          <p:cNvGrpSpPr/>
          <p:nvPr/>
        </p:nvGrpSpPr>
        <p:grpSpPr>
          <a:xfrm>
            <a:off x="4578205" y="2751800"/>
            <a:ext cx="392756" cy="410265"/>
            <a:chOff x="-60988625" y="3740800"/>
            <a:chExt cx="316650" cy="310350"/>
          </a:xfrm>
          <a:solidFill>
            <a:srgbClr val="E79F05"/>
          </a:solidFill>
        </p:grpSpPr>
        <p:sp>
          <p:nvSpPr>
            <p:cNvPr id="180" name="Google Shape;10075;p74"/>
            <p:cNvSpPr/>
            <p:nvPr/>
          </p:nvSpPr>
          <p:spPr>
            <a:xfrm>
              <a:off x="-60988625" y="3740800"/>
              <a:ext cx="311125" cy="310350"/>
            </a:xfrm>
            <a:custGeom>
              <a:avLst/>
              <a:gdLst/>
              <a:ahLst/>
              <a:cxnLst/>
              <a:rect l="l" t="t" r="r" b="b"/>
              <a:pathLst>
                <a:path w="12445" h="12414" extrusionOk="0">
                  <a:moveTo>
                    <a:pt x="7026" y="1670"/>
                  </a:moveTo>
                  <a:cubicBezTo>
                    <a:pt x="7278" y="1670"/>
                    <a:pt x="7467" y="1859"/>
                    <a:pt x="7467" y="2111"/>
                  </a:cubicBezTo>
                  <a:cubicBezTo>
                    <a:pt x="7467" y="2332"/>
                    <a:pt x="7278" y="2490"/>
                    <a:pt x="7026" y="2490"/>
                  </a:cubicBezTo>
                  <a:lnTo>
                    <a:pt x="2080" y="2490"/>
                  </a:lnTo>
                  <a:cubicBezTo>
                    <a:pt x="1828" y="2490"/>
                    <a:pt x="1639" y="2300"/>
                    <a:pt x="1639" y="2111"/>
                  </a:cubicBezTo>
                  <a:cubicBezTo>
                    <a:pt x="1639" y="1828"/>
                    <a:pt x="1828" y="1670"/>
                    <a:pt x="2080" y="1670"/>
                  </a:cubicBezTo>
                  <a:close/>
                  <a:moveTo>
                    <a:pt x="7026" y="4159"/>
                  </a:moveTo>
                  <a:cubicBezTo>
                    <a:pt x="7278" y="4159"/>
                    <a:pt x="7467" y="4348"/>
                    <a:pt x="7467" y="4537"/>
                  </a:cubicBezTo>
                  <a:cubicBezTo>
                    <a:pt x="7467" y="4789"/>
                    <a:pt x="7278" y="4978"/>
                    <a:pt x="7026" y="4978"/>
                  </a:cubicBezTo>
                  <a:lnTo>
                    <a:pt x="2080" y="4978"/>
                  </a:lnTo>
                  <a:cubicBezTo>
                    <a:pt x="1828" y="4978"/>
                    <a:pt x="1639" y="4789"/>
                    <a:pt x="1639" y="4537"/>
                  </a:cubicBezTo>
                  <a:cubicBezTo>
                    <a:pt x="1639" y="4317"/>
                    <a:pt x="1828" y="4159"/>
                    <a:pt x="2080" y="4159"/>
                  </a:cubicBezTo>
                  <a:close/>
                  <a:moveTo>
                    <a:pt x="7026" y="6648"/>
                  </a:moveTo>
                  <a:cubicBezTo>
                    <a:pt x="7278" y="6648"/>
                    <a:pt x="7467" y="6837"/>
                    <a:pt x="7467" y="7058"/>
                  </a:cubicBezTo>
                  <a:cubicBezTo>
                    <a:pt x="7467" y="7310"/>
                    <a:pt x="7278" y="7467"/>
                    <a:pt x="7026" y="7467"/>
                  </a:cubicBezTo>
                  <a:lnTo>
                    <a:pt x="2080" y="7467"/>
                  </a:lnTo>
                  <a:cubicBezTo>
                    <a:pt x="1828" y="7467"/>
                    <a:pt x="1639" y="7278"/>
                    <a:pt x="1639" y="7058"/>
                  </a:cubicBezTo>
                  <a:cubicBezTo>
                    <a:pt x="1639" y="6806"/>
                    <a:pt x="1828" y="6648"/>
                    <a:pt x="2080" y="6648"/>
                  </a:cubicBezTo>
                  <a:close/>
                  <a:moveTo>
                    <a:pt x="7026" y="9106"/>
                  </a:moveTo>
                  <a:cubicBezTo>
                    <a:pt x="7278" y="9106"/>
                    <a:pt x="7467" y="9295"/>
                    <a:pt x="7467" y="9515"/>
                  </a:cubicBezTo>
                  <a:cubicBezTo>
                    <a:pt x="7467" y="9736"/>
                    <a:pt x="7278" y="9893"/>
                    <a:pt x="7026" y="9893"/>
                  </a:cubicBezTo>
                  <a:lnTo>
                    <a:pt x="2080" y="9893"/>
                  </a:lnTo>
                  <a:cubicBezTo>
                    <a:pt x="1828" y="9893"/>
                    <a:pt x="1639" y="9704"/>
                    <a:pt x="1639" y="9515"/>
                  </a:cubicBezTo>
                  <a:cubicBezTo>
                    <a:pt x="1639" y="9263"/>
                    <a:pt x="1828" y="9106"/>
                    <a:pt x="2080" y="9106"/>
                  </a:cubicBezTo>
                  <a:close/>
                  <a:moveTo>
                    <a:pt x="11500" y="10775"/>
                  </a:moveTo>
                  <a:cubicBezTo>
                    <a:pt x="11342" y="11248"/>
                    <a:pt x="10870" y="11594"/>
                    <a:pt x="10303" y="11594"/>
                  </a:cubicBezTo>
                  <a:cubicBezTo>
                    <a:pt x="9767" y="11594"/>
                    <a:pt x="9326" y="11248"/>
                    <a:pt x="9137" y="10775"/>
                  </a:cubicBezTo>
                  <a:close/>
                  <a:moveTo>
                    <a:pt x="1261" y="1"/>
                  </a:moveTo>
                  <a:cubicBezTo>
                    <a:pt x="568" y="1"/>
                    <a:pt x="32" y="568"/>
                    <a:pt x="32" y="1229"/>
                  </a:cubicBezTo>
                  <a:lnTo>
                    <a:pt x="32" y="10334"/>
                  </a:lnTo>
                  <a:cubicBezTo>
                    <a:pt x="0" y="11468"/>
                    <a:pt x="946" y="12414"/>
                    <a:pt x="2080" y="12414"/>
                  </a:cubicBezTo>
                  <a:lnTo>
                    <a:pt x="10334" y="12414"/>
                  </a:lnTo>
                  <a:cubicBezTo>
                    <a:pt x="11500" y="12414"/>
                    <a:pt x="12445" y="11468"/>
                    <a:pt x="12445" y="10334"/>
                  </a:cubicBezTo>
                  <a:cubicBezTo>
                    <a:pt x="12445" y="10082"/>
                    <a:pt x="12224" y="9893"/>
                    <a:pt x="12004" y="9893"/>
                  </a:cubicBezTo>
                  <a:lnTo>
                    <a:pt x="9074" y="9893"/>
                  </a:lnTo>
                  <a:lnTo>
                    <a:pt x="9074" y="1229"/>
                  </a:lnTo>
                  <a:cubicBezTo>
                    <a:pt x="9074" y="568"/>
                    <a:pt x="8538" y="1"/>
                    <a:pt x="78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181" name="Google Shape;10076;p74"/>
            <p:cNvSpPr/>
            <p:nvPr/>
          </p:nvSpPr>
          <p:spPr>
            <a:xfrm>
              <a:off x="-60742100" y="3920375"/>
              <a:ext cx="68550" cy="55175"/>
            </a:xfrm>
            <a:custGeom>
              <a:avLst/>
              <a:gdLst/>
              <a:ahLst/>
              <a:cxnLst/>
              <a:rect l="l" t="t" r="r" b="b"/>
              <a:pathLst>
                <a:path w="2742" h="2207" extrusionOk="0">
                  <a:moveTo>
                    <a:pt x="0" y="1"/>
                  </a:moveTo>
                  <a:lnTo>
                    <a:pt x="0" y="32"/>
                  </a:lnTo>
                  <a:lnTo>
                    <a:pt x="1009" y="1986"/>
                  </a:lnTo>
                  <a:cubicBezTo>
                    <a:pt x="1103" y="2080"/>
                    <a:pt x="1261" y="2206"/>
                    <a:pt x="1418" y="2206"/>
                  </a:cubicBezTo>
                  <a:cubicBezTo>
                    <a:pt x="1576" y="2206"/>
                    <a:pt x="1733" y="2143"/>
                    <a:pt x="1796" y="1986"/>
                  </a:cubicBezTo>
                  <a:lnTo>
                    <a:pt x="2741" y="32"/>
                  </a:lnTo>
                  <a:lnTo>
                    <a:pt x="274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182" name="Google Shape;10077;p74"/>
            <p:cNvSpPr/>
            <p:nvPr/>
          </p:nvSpPr>
          <p:spPr>
            <a:xfrm>
              <a:off x="-60740525" y="3741600"/>
              <a:ext cx="68550" cy="158325"/>
            </a:xfrm>
            <a:custGeom>
              <a:avLst/>
              <a:gdLst/>
              <a:ahLst/>
              <a:cxnLst/>
              <a:rect l="l" t="t" r="r" b="b"/>
              <a:pathLst>
                <a:path w="2742" h="6333" extrusionOk="0">
                  <a:moveTo>
                    <a:pt x="1796" y="819"/>
                  </a:moveTo>
                  <a:cubicBezTo>
                    <a:pt x="1891" y="819"/>
                    <a:pt x="1922" y="882"/>
                    <a:pt x="1922" y="945"/>
                  </a:cubicBezTo>
                  <a:lnTo>
                    <a:pt x="1922" y="1638"/>
                  </a:lnTo>
                  <a:lnTo>
                    <a:pt x="820" y="1638"/>
                  </a:lnTo>
                  <a:lnTo>
                    <a:pt x="820" y="945"/>
                  </a:lnTo>
                  <a:cubicBezTo>
                    <a:pt x="820" y="851"/>
                    <a:pt x="883" y="819"/>
                    <a:pt x="977" y="819"/>
                  </a:cubicBezTo>
                  <a:close/>
                  <a:moveTo>
                    <a:pt x="977" y="0"/>
                  </a:moveTo>
                  <a:cubicBezTo>
                    <a:pt x="410" y="0"/>
                    <a:pt x="1" y="410"/>
                    <a:pt x="1" y="945"/>
                  </a:cubicBezTo>
                  <a:lnTo>
                    <a:pt x="1" y="6333"/>
                  </a:lnTo>
                  <a:lnTo>
                    <a:pt x="2741" y="6333"/>
                  </a:lnTo>
                  <a:lnTo>
                    <a:pt x="2741" y="945"/>
                  </a:lnTo>
                  <a:cubicBezTo>
                    <a:pt x="2741" y="410"/>
                    <a:pt x="2300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</p:grpSp>
      <p:grpSp>
        <p:nvGrpSpPr>
          <p:cNvPr id="189" name="Google Shape;10084;p74"/>
          <p:cNvGrpSpPr/>
          <p:nvPr/>
        </p:nvGrpSpPr>
        <p:grpSpPr>
          <a:xfrm>
            <a:off x="7130127" y="2760818"/>
            <a:ext cx="359663" cy="371037"/>
            <a:chOff x="-59447250" y="3706150"/>
            <a:chExt cx="319000" cy="308775"/>
          </a:xfrm>
          <a:solidFill>
            <a:srgbClr val="E79F05"/>
          </a:solidFill>
        </p:grpSpPr>
        <p:sp>
          <p:nvSpPr>
            <p:cNvPr id="190" name="Google Shape;10085;p74"/>
            <p:cNvSpPr/>
            <p:nvPr/>
          </p:nvSpPr>
          <p:spPr>
            <a:xfrm>
              <a:off x="-59381875" y="3922750"/>
              <a:ext cx="79575" cy="29950"/>
            </a:xfrm>
            <a:custGeom>
              <a:avLst/>
              <a:gdLst/>
              <a:ahLst/>
              <a:cxnLst/>
              <a:rect l="l" t="t" r="r" b="b"/>
              <a:pathLst>
                <a:path w="3183" h="1198" extrusionOk="0">
                  <a:moveTo>
                    <a:pt x="1607" y="0"/>
                  </a:moveTo>
                  <a:cubicBezTo>
                    <a:pt x="820" y="0"/>
                    <a:pt x="190" y="504"/>
                    <a:pt x="1" y="1197"/>
                  </a:cubicBezTo>
                  <a:lnTo>
                    <a:pt x="3183" y="1197"/>
                  </a:lnTo>
                  <a:cubicBezTo>
                    <a:pt x="3025" y="536"/>
                    <a:pt x="2363" y="0"/>
                    <a:pt x="16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191" name="Google Shape;10086;p74"/>
            <p:cNvSpPr/>
            <p:nvPr/>
          </p:nvSpPr>
          <p:spPr>
            <a:xfrm>
              <a:off x="-59364550" y="3861525"/>
              <a:ext cx="43350" cy="40900"/>
            </a:xfrm>
            <a:custGeom>
              <a:avLst/>
              <a:gdLst/>
              <a:ahLst/>
              <a:cxnLst/>
              <a:rect l="l" t="t" r="r" b="b"/>
              <a:pathLst>
                <a:path w="1734" h="1636" extrusionOk="0">
                  <a:moveTo>
                    <a:pt x="858" y="0"/>
                  </a:moveTo>
                  <a:cubicBezTo>
                    <a:pt x="784" y="0"/>
                    <a:pt x="707" y="8"/>
                    <a:pt x="631" y="23"/>
                  </a:cubicBezTo>
                  <a:cubicBezTo>
                    <a:pt x="347" y="118"/>
                    <a:pt x="127" y="307"/>
                    <a:pt x="95" y="590"/>
                  </a:cubicBezTo>
                  <a:cubicBezTo>
                    <a:pt x="1" y="906"/>
                    <a:pt x="95" y="1189"/>
                    <a:pt x="284" y="1410"/>
                  </a:cubicBezTo>
                  <a:cubicBezTo>
                    <a:pt x="446" y="1548"/>
                    <a:pt x="658" y="1636"/>
                    <a:pt x="871" y="1636"/>
                  </a:cubicBezTo>
                  <a:cubicBezTo>
                    <a:pt x="949" y="1636"/>
                    <a:pt x="1027" y="1624"/>
                    <a:pt x="1103" y="1599"/>
                  </a:cubicBezTo>
                  <a:cubicBezTo>
                    <a:pt x="1387" y="1536"/>
                    <a:pt x="1607" y="1347"/>
                    <a:pt x="1670" y="1063"/>
                  </a:cubicBezTo>
                  <a:cubicBezTo>
                    <a:pt x="1733" y="748"/>
                    <a:pt x="1670" y="464"/>
                    <a:pt x="1450" y="244"/>
                  </a:cubicBezTo>
                  <a:cubicBezTo>
                    <a:pt x="1307" y="77"/>
                    <a:pt x="1091" y="0"/>
                    <a:pt x="8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192" name="Google Shape;10087;p74"/>
            <p:cNvSpPr/>
            <p:nvPr/>
          </p:nvSpPr>
          <p:spPr>
            <a:xfrm>
              <a:off x="-59447250" y="3706150"/>
              <a:ext cx="319000" cy="308775"/>
            </a:xfrm>
            <a:custGeom>
              <a:avLst/>
              <a:gdLst/>
              <a:ahLst/>
              <a:cxnLst/>
              <a:rect l="l" t="t" r="r" b="b"/>
              <a:pathLst>
                <a:path w="12760" h="12351" extrusionOk="0">
                  <a:moveTo>
                    <a:pt x="6428" y="820"/>
                  </a:moveTo>
                  <a:cubicBezTo>
                    <a:pt x="6900" y="820"/>
                    <a:pt x="7247" y="1166"/>
                    <a:pt x="7247" y="1639"/>
                  </a:cubicBezTo>
                  <a:lnTo>
                    <a:pt x="7247" y="4128"/>
                  </a:lnTo>
                  <a:lnTo>
                    <a:pt x="5609" y="4128"/>
                  </a:lnTo>
                  <a:lnTo>
                    <a:pt x="5609" y="1639"/>
                  </a:lnTo>
                  <a:cubicBezTo>
                    <a:pt x="5609" y="1166"/>
                    <a:pt x="5955" y="820"/>
                    <a:pt x="6428" y="820"/>
                  </a:cubicBezTo>
                  <a:close/>
                  <a:moveTo>
                    <a:pt x="10681" y="6616"/>
                  </a:moveTo>
                  <a:cubicBezTo>
                    <a:pt x="10901" y="6616"/>
                    <a:pt x="11059" y="6805"/>
                    <a:pt x="11059" y="6994"/>
                  </a:cubicBezTo>
                  <a:cubicBezTo>
                    <a:pt x="11122" y="7247"/>
                    <a:pt x="10901" y="7436"/>
                    <a:pt x="10681" y="7436"/>
                  </a:cubicBezTo>
                  <a:lnTo>
                    <a:pt x="8192" y="7436"/>
                  </a:lnTo>
                  <a:cubicBezTo>
                    <a:pt x="7971" y="7436"/>
                    <a:pt x="7751" y="7247"/>
                    <a:pt x="7751" y="6994"/>
                  </a:cubicBezTo>
                  <a:cubicBezTo>
                    <a:pt x="7751" y="6742"/>
                    <a:pt x="7971" y="6616"/>
                    <a:pt x="8192" y="6616"/>
                  </a:cubicBezTo>
                  <a:close/>
                  <a:moveTo>
                    <a:pt x="10681" y="8255"/>
                  </a:moveTo>
                  <a:cubicBezTo>
                    <a:pt x="10901" y="8255"/>
                    <a:pt x="11059" y="8444"/>
                    <a:pt x="11059" y="8696"/>
                  </a:cubicBezTo>
                  <a:cubicBezTo>
                    <a:pt x="11122" y="8885"/>
                    <a:pt x="10901" y="9074"/>
                    <a:pt x="10681" y="9074"/>
                  </a:cubicBezTo>
                  <a:lnTo>
                    <a:pt x="8192" y="9074"/>
                  </a:lnTo>
                  <a:cubicBezTo>
                    <a:pt x="7971" y="9074"/>
                    <a:pt x="7751" y="8885"/>
                    <a:pt x="7751" y="8696"/>
                  </a:cubicBezTo>
                  <a:cubicBezTo>
                    <a:pt x="7751" y="8444"/>
                    <a:pt x="7971" y="8255"/>
                    <a:pt x="8192" y="8255"/>
                  </a:cubicBezTo>
                  <a:close/>
                  <a:moveTo>
                    <a:pt x="4233" y="5360"/>
                  </a:moveTo>
                  <a:cubicBezTo>
                    <a:pt x="4671" y="5360"/>
                    <a:pt x="5082" y="5531"/>
                    <a:pt x="5388" y="5860"/>
                  </a:cubicBezTo>
                  <a:cubicBezTo>
                    <a:pt x="5829" y="6301"/>
                    <a:pt x="5987" y="6868"/>
                    <a:pt x="5829" y="7467"/>
                  </a:cubicBezTo>
                  <a:cubicBezTo>
                    <a:pt x="5766" y="7751"/>
                    <a:pt x="5640" y="7971"/>
                    <a:pt x="5451" y="8192"/>
                  </a:cubicBezTo>
                  <a:cubicBezTo>
                    <a:pt x="6176" y="8601"/>
                    <a:pt x="6711" y="9389"/>
                    <a:pt x="6711" y="10334"/>
                  </a:cubicBezTo>
                  <a:cubicBezTo>
                    <a:pt x="6711" y="10555"/>
                    <a:pt x="6491" y="10744"/>
                    <a:pt x="6270" y="10744"/>
                  </a:cubicBezTo>
                  <a:lnTo>
                    <a:pt x="2143" y="10744"/>
                  </a:lnTo>
                  <a:cubicBezTo>
                    <a:pt x="1891" y="10744"/>
                    <a:pt x="1733" y="10555"/>
                    <a:pt x="1733" y="10303"/>
                  </a:cubicBezTo>
                  <a:cubicBezTo>
                    <a:pt x="1733" y="9357"/>
                    <a:pt x="2238" y="8570"/>
                    <a:pt x="3025" y="8129"/>
                  </a:cubicBezTo>
                  <a:cubicBezTo>
                    <a:pt x="2647" y="7688"/>
                    <a:pt x="2490" y="7121"/>
                    <a:pt x="2647" y="6553"/>
                  </a:cubicBezTo>
                  <a:cubicBezTo>
                    <a:pt x="2805" y="6018"/>
                    <a:pt x="3246" y="5577"/>
                    <a:pt x="3781" y="5419"/>
                  </a:cubicBezTo>
                  <a:cubicBezTo>
                    <a:pt x="3933" y="5379"/>
                    <a:pt x="4084" y="5360"/>
                    <a:pt x="4233" y="5360"/>
                  </a:cubicBezTo>
                  <a:close/>
                  <a:moveTo>
                    <a:pt x="10681" y="9893"/>
                  </a:moveTo>
                  <a:cubicBezTo>
                    <a:pt x="10901" y="9893"/>
                    <a:pt x="11059" y="10113"/>
                    <a:pt x="11059" y="10303"/>
                  </a:cubicBezTo>
                  <a:cubicBezTo>
                    <a:pt x="11122" y="10555"/>
                    <a:pt x="10901" y="10744"/>
                    <a:pt x="10681" y="10744"/>
                  </a:cubicBezTo>
                  <a:lnTo>
                    <a:pt x="8192" y="10744"/>
                  </a:lnTo>
                  <a:cubicBezTo>
                    <a:pt x="7971" y="10744"/>
                    <a:pt x="7751" y="10555"/>
                    <a:pt x="7751" y="10303"/>
                  </a:cubicBezTo>
                  <a:cubicBezTo>
                    <a:pt x="7751" y="10050"/>
                    <a:pt x="7971" y="9893"/>
                    <a:pt x="8192" y="9893"/>
                  </a:cubicBezTo>
                  <a:close/>
                  <a:moveTo>
                    <a:pt x="6396" y="0"/>
                  </a:moveTo>
                  <a:cubicBezTo>
                    <a:pt x="5483" y="0"/>
                    <a:pt x="4726" y="725"/>
                    <a:pt x="4726" y="1639"/>
                  </a:cubicBezTo>
                  <a:lnTo>
                    <a:pt x="4726" y="2458"/>
                  </a:lnTo>
                  <a:lnTo>
                    <a:pt x="1261" y="2458"/>
                  </a:lnTo>
                  <a:cubicBezTo>
                    <a:pt x="599" y="2458"/>
                    <a:pt x="1" y="3025"/>
                    <a:pt x="1" y="3686"/>
                  </a:cubicBezTo>
                  <a:lnTo>
                    <a:pt x="1" y="11122"/>
                  </a:lnTo>
                  <a:cubicBezTo>
                    <a:pt x="1" y="11815"/>
                    <a:pt x="568" y="12350"/>
                    <a:pt x="1261" y="12350"/>
                  </a:cubicBezTo>
                  <a:lnTo>
                    <a:pt x="11468" y="12350"/>
                  </a:lnTo>
                  <a:cubicBezTo>
                    <a:pt x="12130" y="12350"/>
                    <a:pt x="12697" y="11815"/>
                    <a:pt x="12697" y="11122"/>
                  </a:cubicBezTo>
                  <a:lnTo>
                    <a:pt x="12697" y="3686"/>
                  </a:lnTo>
                  <a:cubicBezTo>
                    <a:pt x="12760" y="3025"/>
                    <a:pt x="12162" y="2458"/>
                    <a:pt x="11500" y="2458"/>
                  </a:cubicBezTo>
                  <a:lnTo>
                    <a:pt x="8034" y="2458"/>
                  </a:lnTo>
                  <a:lnTo>
                    <a:pt x="8034" y="1639"/>
                  </a:lnTo>
                  <a:cubicBezTo>
                    <a:pt x="8034" y="725"/>
                    <a:pt x="7278" y="0"/>
                    <a:pt x="6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193" name="Google Shape;10088;p74"/>
            <p:cNvSpPr/>
            <p:nvPr/>
          </p:nvSpPr>
          <p:spPr>
            <a:xfrm>
              <a:off x="-59293650" y="3740025"/>
              <a:ext cx="14175" cy="14200"/>
            </a:xfrm>
            <a:custGeom>
              <a:avLst/>
              <a:gdLst/>
              <a:ahLst/>
              <a:cxnLst/>
              <a:rect l="l" t="t" r="r" b="b"/>
              <a:pathLst>
                <a:path w="567" h="568" extrusionOk="0">
                  <a:moveTo>
                    <a:pt x="284" y="0"/>
                  </a:moveTo>
                  <a:cubicBezTo>
                    <a:pt x="126" y="0"/>
                    <a:pt x="0" y="126"/>
                    <a:pt x="0" y="284"/>
                  </a:cubicBezTo>
                  <a:cubicBezTo>
                    <a:pt x="0" y="441"/>
                    <a:pt x="126" y="567"/>
                    <a:pt x="284" y="567"/>
                  </a:cubicBezTo>
                  <a:cubicBezTo>
                    <a:pt x="441" y="567"/>
                    <a:pt x="567" y="441"/>
                    <a:pt x="567" y="284"/>
                  </a:cubicBezTo>
                  <a:cubicBezTo>
                    <a:pt x="567" y="126"/>
                    <a:pt x="441" y="0"/>
                    <a:pt x="2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</p:grpSp>
      <p:grpSp>
        <p:nvGrpSpPr>
          <p:cNvPr id="194" name="Google Shape;10089;p74"/>
          <p:cNvGrpSpPr/>
          <p:nvPr/>
        </p:nvGrpSpPr>
        <p:grpSpPr>
          <a:xfrm>
            <a:off x="6403520" y="1179622"/>
            <a:ext cx="515508" cy="543507"/>
            <a:chOff x="-64406125" y="3362225"/>
            <a:chExt cx="318225" cy="314800"/>
          </a:xfrm>
          <a:solidFill>
            <a:srgbClr val="E79F05"/>
          </a:solidFill>
        </p:grpSpPr>
        <p:sp>
          <p:nvSpPr>
            <p:cNvPr id="195" name="Google Shape;10090;p74"/>
            <p:cNvSpPr/>
            <p:nvPr/>
          </p:nvSpPr>
          <p:spPr>
            <a:xfrm>
              <a:off x="-64332100" y="3362225"/>
              <a:ext cx="170150" cy="199025"/>
            </a:xfrm>
            <a:custGeom>
              <a:avLst/>
              <a:gdLst/>
              <a:ahLst/>
              <a:cxnLst/>
              <a:rect l="l" t="t" r="r" b="b"/>
              <a:pathLst>
                <a:path w="6806" h="7961" extrusionOk="0">
                  <a:moveTo>
                    <a:pt x="4506" y="3266"/>
                  </a:moveTo>
                  <a:cubicBezTo>
                    <a:pt x="4569" y="3266"/>
                    <a:pt x="4601" y="3298"/>
                    <a:pt x="4632" y="3298"/>
                  </a:cubicBezTo>
                  <a:lnTo>
                    <a:pt x="5577" y="4621"/>
                  </a:lnTo>
                  <a:cubicBezTo>
                    <a:pt x="5420" y="5881"/>
                    <a:pt x="4664" y="7110"/>
                    <a:pt x="3403" y="7110"/>
                  </a:cubicBezTo>
                  <a:cubicBezTo>
                    <a:pt x="2206" y="7110"/>
                    <a:pt x="1419" y="5944"/>
                    <a:pt x="1261" y="4621"/>
                  </a:cubicBezTo>
                  <a:lnTo>
                    <a:pt x="2206" y="3298"/>
                  </a:lnTo>
                  <a:cubicBezTo>
                    <a:pt x="2238" y="3266"/>
                    <a:pt x="2269" y="3266"/>
                    <a:pt x="2301" y="3266"/>
                  </a:cubicBezTo>
                  <a:close/>
                  <a:moveTo>
                    <a:pt x="4055" y="1"/>
                  </a:moveTo>
                  <a:cubicBezTo>
                    <a:pt x="3400" y="1"/>
                    <a:pt x="2703" y="167"/>
                    <a:pt x="2049" y="494"/>
                  </a:cubicBezTo>
                  <a:cubicBezTo>
                    <a:pt x="1957" y="483"/>
                    <a:pt x="1867" y="478"/>
                    <a:pt x="1779" y="478"/>
                  </a:cubicBezTo>
                  <a:cubicBezTo>
                    <a:pt x="1354" y="478"/>
                    <a:pt x="976" y="600"/>
                    <a:pt x="662" y="809"/>
                  </a:cubicBezTo>
                  <a:cubicBezTo>
                    <a:pt x="347" y="1061"/>
                    <a:pt x="1" y="1534"/>
                    <a:pt x="1" y="2384"/>
                  </a:cubicBezTo>
                  <a:cubicBezTo>
                    <a:pt x="1" y="2857"/>
                    <a:pt x="95" y="3613"/>
                    <a:pt x="347" y="4621"/>
                  </a:cubicBezTo>
                  <a:cubicBezTo>
                    <a:pt x="473" y="4810"/>
                    <a:pt x="536" y="6070"/>
                    <a:pt x="1482" y="7078"/>
                  </a:cubicBezTo>
                  <a:cubicBezTo>
                    <a:pt x="2049" y="7646"/>
                    <a:pt x="2710" y="7961"/>
                    <a:pt x="3403" y="7961"/>
                  </a:cubicBezTo>
                  <a:cubicBezTo>
                    <a:pt x="5136" y="7961"/>
                    <a:pt x="6207" y="6417"/>
                    <a:pt x="6396" y="4621"/>
                  </a:cubicBezTo>
                  <a:cubicBezTo>
                    <a:pt x="6554" y="4085"/>
                    <a:pt x="6774" y="3046"/>
                    <a:pt x="6806" y="2447"/>
                  </a:cubicBezTo>
                  <a:cubicBezTo>
                    <a:pt x="6806" y="1565"/>
                    <a:pt x="6459" y="872"/>
                    <a:pt x="5703" y="431"/>
                  </a:cubicBezTo>
                  <a:cubicBezTo>
                    <a:pt x="5234" y="143"/>
                    <a:pt x="4662" y="1"/>
                    <a:pt x="40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196" name="Google Shape;10091;p74"/>
            <p:cNvSpPr/>
            <p:nvPr/>
          </p:nvSpPr>
          <p:spPr>
            <a:xfrm>
              <a:off x="-64406125" y="3559050"/>
              <a:ext cx="318225" cy="117975"/>
            </a:xfrm>
            <a:custGeom>
              <a:avLst/>
              <a:gdLst/>
              <a:ahLst/>
              <a:cxnLst/>
              <a:rect l="l" t="t" r="r" b="b"/>
              <a:pathLst>
                <a:path w="12729" h="4719" extrusionOk="0">
                  <a:moveTo>
                    <a:pt x="4474" y="1001"/>
                  </a:moveTo>
                  <a:lnTo>
                    <a:pt x="5797" y="2293"/>
                  </a:lnTo>
                  <a:lnTo>
                    <a:pt x="5199" y="2891"/>
                  </a:lnTo>
                  <a:lnTo>
                    <a:pt x="4002" y="1159"/>
                  </a:lnTo>
                  <a:cubicBezTo>
                    <a:pt x="4159" y="1096"/>
                    <a:pt x="4380" y="1064"/>
                    <a:pt x="4474" y="1001"/>
                  </a:cubicBezTo>
                  <a:close/>
                  <a:moveTo>
                    <a:pt x="8318" y="1001"/>
                  </a:moveTo>
                  <a:cubicBezTo>
                    <a:pt x="8475" y="1064"/>
                    <a:pt x="8633" y="1159"/>
                    <a:pt x="8790" y="1190"/>
                  </a:cubicBezTo>
                  <a:lnTo>
                    <a:pt x="7593" y="2891"/>
                  </a:lnTo>
                  <a:lnTo>
                    <a:pt x="6995" y="2293"/>
                  </a:lnTo>
                  <a:lnTo>
                    <a:pt x="8318" y="1001"/>
                  </a:lnTo>
                  <a:close/>
                  <a:moveTo>
                    <a:pt x="10681" y="3112"/>
                  </a:moveTo>
                  <a:cubicBezTo>
                    <a:pt x="10901" y="3112"/>
                    <a:pt x="11059" y="3301"/>
                    <a:pt x="11059" y="3553"/>
                  </a:cubicBezTo>
                  <a:cubicBezTo>
                    <a:pt x="11059" y="3742"/>
                    <a:pt x="10870" y="3931"/>
                    <a:pt x="10681" y="3931"/>
                  </a:cubicBezTo>
                  <a:lnTo>
                    <a:pt x="9578" y="3931"/>
                  </a:lnTo>
                  <a:cubicBezTo>
                    <a:pt x="9326" y="3931"/>
                    <a:pt x="9137" y="3742"/>
                    <a:pt x="9137" y="3553"/>
                  </a:cubicBezTo>
                  <a:cubicBezTo>
                    <a:pt x="9137" y="3301"/>
                    <a:pt x="9326" y="3112"/>
                    <a:pt x="9578" y="3112"/>
                  </a:cubicBezTo>
                  <a:close/>
                  <a:moveTo>
                    <a:pt x="4458" y="1"/>
                  </a:moveTo>
                  <a:cubicBezTo>
                    <a:pt x="4348" y="1"/>
                    <a:pt x="4238" y="40"/>
                    <a:pt x="4159" y="119"/>
                  </a:cubicBezTo>
                  <a:cubicBezTo>
                    <a:pt x="4065" y="245"/>
                    <a:pt x="3939" y="308"/>
                    <a:pt x="3781" y="308"/>
                  </a:cubicBezTo>
                  <a:lnTo>
                    <a:pt x="2395" y="308"/>
                  </a:lnTo>
                  <a:cubicBezTo>
                    <a:pt x="914" y="308"/>
                    <a:pt x="0" y="1442"/>
                    <a:pt x="0" y="2639"/>
                  </a:cubicBezTo>
                  <a:lnTo>
                    <a:pt x="0" y="4341"/>
                  </a:lnTo>
                  <a:cubicBezTo>
                    <a:pt x="0" y="4561"/>
                    <a:pt x="189" y="4719"/>
                    <a:pt x="441" y="4719"/>
                  </a:cubicBezTo>
                  <a:lnTo>
                    <a:pt x="12287" y="4719"/>
                  </a:lnTo>
                  <a:cubicBezTo>
                    <a:pt x="12508" y="4719"/>
                    <a:pt x="12665" y="4530"/>
                    <a:pt x="12665" y="4341"/>
                  </a:cubicBezTo>
                  <a:lnTo>
                    <a:pt x="12665" y="2639"/>
                  </a:lnTo>
                  <a:cubicBezTo>
                    <a:pt x="12728" y="1474"/>
                    <a:pt x="11783" y="371"/>
                    <a:pt x="10303" y="371"/>
                  </a:cubicBezTo>
                  <a:lnTo>
                    <a:pt x="8948" y="371"/>
                  </a:lnTo>
                  <a:cubicBezTo>
                    <a:pt x="8727" y="371"/>
                    <a:pt x="8664" y="277"/>
                    <a:pt x="8538" y="151"/>
                  </a:cubicBezTo>
                  <a:cubicBezTo>
                    <a:pt x="8456" y="52"/>
                    <a:pt x="8339" y="5"/>
                    <a:pt x="8219" y="5"/>
                  </a:cubicBezTo>
                  <a:cubicBezTo>
                    <a:pt x="8110" y="5"/>
                    <a:pt x="7998" y="44"/>
                    <a:pt x="7908" y="119"/>
                  </a:cubicBezTo>
                  <a:lnTo>
                    <a:pt x="6333" y="1694"/>
                  </a:lnTo>
                  <a:lnTo>
                    <a:pt x="4758" y="119"/>
                  </a:lnTo>
                  <a:cubicBezTo>
                    <a:pt x="4679" y="40"/>
                    <a:pt x="4569" y="1"/>
                    <a:pt x="4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</p:grpSp>
      <p:sp>
        <p:nvSpPr>
          <p:cNvPr id="218" name="Google Shape;10113;p74"/>
          <p:cNvSpPr/>
          <p:nvPr/>
        </p:nvSpPr>
        <p:spPr>
          <a:xfrm>
            <a:off x="5229486" y="2730665"/>
            <a:ext cx="395670" cy="417039"/>
          </a:xfrm>
          <a:custGeom>
            <a:avLst/>
            <a:gdLst/>
            <a:ahLst/>
            <a:cxnLst/>
            <a:rect l="l" t="t" r="r" b="b"/>
            <a:pathLst>
              <a:path w="12760" h="12619" extrusionOk="0">
                <a:moveTo>
                  <a:pt x="10082" y="2190"/>
                </a:moveTo>
                <a:lnTo>
                  <a:pt x="11027" y="2726"/>
                </a:lnTo>
                <a:lnTo>
                  <a:pt x="8948" y="6317"/>
                </a:lnTo>
                <a:lnTo>
                  <a:pt x="8003" y="5781"/>
                </a:lnTo>
                <a:cubicBezTo>
                  <a:pt x="8349" y="5151"/>
                  <a:pt x="9704" y="2820"/>
                  <a:pt x="10082" y="2190"/>
                </a:cubicBezTo>
                <a:close/>
                <a:moveTo>
                  <a:pt x="7813" y="6601"/>
                </a:moveTo>
                <a:lnTo>
                  <a:pt x="8318" y="6916"/>
                </a:lnTo>
                <a:lnTo>
                  <a:pt x="7782" y="7262"/>
                </a:lnTo>
                <a:lnTo>
                  <a:pt x="7813" y="6601"/>
                </a:lnTo>
                <a:close/>
                <a:moveTo>
                  <a:pt x="10554" y="8522"/>
                </a:moveTo>
                <a:cubicBezTo>
                  <a:pt x="10806" y="8522"/>
                  <a:pt x="10964" y="8711"/>
                  <a:pt x="10964" y="8900"/>
                </a:cubicBezTo>
                <a:cubicBezTo>
                  <a:pt x="10964" y="9153"/>
                  <a:pt x="10806" y="9342"/>
                  <a:pt x="10554" y="9342"/>
                </a:cubicBezTo>
                <a:lnTo>
                  <a:pt x="5608" y="9342"/>
                </a:lnTo>
                <a:cubicBezTo>
                  <a:pt x="5356" y="9342"/>
                  <a:pt x="5167" y="9153"/>
                  <a:pt x="5167" y="8900"/>
                </a:cubicBezTo>
                <a:cubicBezTo>
                  <a:pt x="5167" y="8680"/>
                  <a:pt x="5356" y="8522"/>
                  <a:pt x="5608" y="8522"/>
                </a:cubicBezTo>
                <a:close/>
                <a:moveTo>
                  <a:pt x="3088" y="5592"/>
                </a:moveTo>
                <a:cubicBezTo>
                  <a:pt x="3308" y="5592"/>
                  <a:pt x="3497" y="5813"/>
                  <a:pt x="3497" y="6002"/>
                </a:cubicBezTo>
                <a:lnTo>
                  <a:pt x="3497" y="6286"/>
                </a:lnTo>
                <a:cubicBezTo>
                  <a:pt x="3970" y="6443"/>
                  <a:pt x="4348" y="6916"/>
                  <a:pt x="4348" y="7451"/>
                </a:cubicBezTo>
                <a:cubicBezTo>
                  <a:pt x="4348" y="7703"/>
                  <a:pt x="4159" y="7861"/>
                  <a:pt x="3907" y="7861"/>
                </a:cubicBezTo>
                <a:cubicBezTo>
                  <a:pt x="3655" y="7861"/>
                  <a:pt x="3497" y="7640"/>
                  <a:pt x="3497" y="7451"/>
                </a:cubicBezTo>
                <a:cubicBezTo>
                  <a:pt x="3497" y="7231"/>
                  <a:pt x="3308" y="7010"/>
                  <a:pt x="3088" y="7010"/>
                </a:cubicBezTo>
                <a:cubicBezTo>
                  <a:pt x="2836" y="7010"/>
                  <a:pt x="2678" y="7231"/>
                  <a:pt x="2678" y="7451"/>
                </a:cubicBezTo>
                <a:cubicBezTo>
                  <a:pt x="2678" y="7703"/>
                  <a:pt x="3025" y="7924"/>
                  <a:pt x="3340" y="8176"/>
                </a:cubicBezTo>
                <a:cubicBezTo>
                  <a:pt x="3781" y="8491"/>
                  <a:pt x="4348" y="8869"/>
                  <a:pt x="4348" y="9531"/>
                </a:cubicBezTo>
                <a:cubicBezTo>
                  <a:pt x="4348" y="10098"/>
                  <a:pt x="3970" y="10539"/>
                  <a:pt x="3497" y="10728"/>
                </a:cubicBezTo>
                <a:lnTo>
                  <a:pt x="3497" y="11011"/>
                </a:lnTo>
                <a:cubicBezTo>
                  <a:pt x="3497" y="11232"/>
                  <a:pt x="3308" y="11452"/>
                  <a:pt x="3088" y="11452"/>
                </a:cubicBezTo>
                <a:cubicBezTo>
                  <a:pt x="2836" y="11452"/>
                  <a:pt x="2678" y="11232"/>
                  <a:pt x="2678" y="11011"/>
                </a:cubicBezTo>
                <a:lnTo>
                  <a:pt x="2678" y="10728"/>
                </a:lnTo>
                <a:cubicBezTo>
                  <a:pt x="2206" y="10570"/>
                  <a:pt x="1859" y="10098"/>
                  <a:pt x="1859" y="9531"/>
                </a:cubicBezTo>
                <a:cubicBezTo>
                  <a:pt x="1859" y="9310"/>
                  <a:pt x="2048" y="9121"/>
                  <a:pt x="2300" y="9121"/>
                </a:cubicBezTo>
                <a:cubicBezTo>
                  <a:pt x="2521" y="9121"/>
                  <a:pt x="2678" y="9310"/>
                  <a:pt x="2678" y="9531"/>
                </a:cubicBezTo>
                <a:cubicBezTo>
                  <a:pt x="2678" y="9783"/>
                  <a:pt x="2867" y="9940"/>
                  <a:pt x="3088" y="9940"/>
                </a:cubicBezTo>
                <a:cubicBezTo>
                  <a:pt x="3308" y="9940"/>
                  <a:pt x="3497" y="9751"/>
                  <a:pt x="3497" y="9531"/>
                </a:cubicBezTo>
                <a:cubicBezTo>
                  <a:pt x="3497" y="9310"/>
                  <a:pt x="3182" y="9089"/>
                  <a:pt x="2836" y="8837"/>
                </a:cubicBezTo>
                <a:cubicBezTo>
                  <a:pt x="2395" y="8522"/>
                  <a:pt x="1859" y="8113"/>
                  <a:pt x="1859" y="7451"/>
                </a:cubicBezTo>
                <a:cubicBezTo>
                  <a:pt x="1859" y="6916"/>
                  <a:pt x="2206" y="6475"/>
                  <a:pt x="2678" y="6286"/>
                </a:cubicBezTo>
                <a:lnTo>
                  <a:pt x="2678" y="6002"/>
                </a:lnTo>
                <a:cubicBezTo>
                  <a:pt x="2678" y="5750"/>
                  <a:pt x="2867" y="5592"/>
                  <a:pt x="3088" y="5592"/>
                </a:cubicBezTo>
                <a:close/>
                <a:moveTo>
                  <a:pt x="10554" y="11011"/>
                </a:moveTo>
                <a:cubicBezTo>
                  <a:pt x="10806" y="11011"/>
                  <a:pt x="10964" y="11200"/>
                  <a:pt x="10964" y="11452"/>
                </a:cubicBezTo>
                <a:cubicBezTo>
                  <a:pt x="10964" y="11641"/>
                  <a:pt x="10806" y="11830"/>
                  <a:pt x="10554" y="11830"/>
                </a:cubicBezTo>
                <a:lnTo>
                  <a:pt x="5608" y="11830"/>
                </a:lnTo>
                <a:cubicBezTo>
                  <a:pt x="5356" y="11830"/>
                  <a:pt x="5167" y="11641"/>
                  <a:pt x="5167" y="11452"/>
                </a:cubicBezTo>
                <a:cubicBezTo>
                  <a:pt x="5167" y="11200"/>
                  <a:pt x="5356" y="11011"/>
                  <a:pt x="5608" y="11011"/>
                </a:cubicBezTo>
                <a:close/>
                <a:moveTo>
                  <a:pt x="10933" y="1"/>
                </a:moveTo>
                <a:cubicBezTo>
                  <a:pt x="10599" y="1"/>
                  <a:pt x="10280" y="176"/>
                  <a:pt x="10113" y="489"/>
                </a:cubicBezTo>
                <a:lnTo>
                  <a:pt x="7877" y="4395"/>
                </a:lnTo>
                <a:lnTo>
                  <a:pt x="1229" y="4395"/>
                </a:lnTo>
                <a:cubicBezTo>
                  <a:pt x="567" y="4395"/>
                  <a:pt x="0" y="4931"/>
                  <a:pt x="0" y="5592"/>
                </a:cubicBezTo>
                <a:lnTo>
                  <a:pt x="0" y="11389"/>
                </a:lnTo>
                <a:cubicBezTo>
                  <a:pt x="0" y="12051"/>
                  <a:pt x="567" y="12618"/>
                  <a:pt x="1229" y="12618"/>
                </a:cubicBezTo>
                <a:lnTo>
                  <a:pt x="11437" y="12618"/>
                </a:lnTo>
                <a:cubicBezTo>
                  <a:pt x="12098" y="12618"/>
                  <a:pt x="12697" y="12082"/>
                  <a:pt x="12697" y="11389"/>
                </a:cubicBezTo>
                <a:lnTo>
                  <a:pt x="12697" y="5592"/>
                </a:lnTo>
                <a:cubicBezTo>
                  <a:pt x="12602" y="4931"/>
                  <a:pt x="12067" y="4395"/>
                  <a:pt x="11374" y="4395"/>
                </a:cubicBezTo>
                <a:lnTo>
                  <a:pt x="11027" y="4395"/>
                </a:lnTo>
                <a:lnTo>
                  <a:pt x="12476" y="1875"/>
                </a:lnTo>
                <a:cubicBezTo>
                  <a:pt x="12760" y="1402"/>
                  <a:pt x="12602" y="804"/>
                  <a:pt x="12130" y="583"/>
                </a:cubicBezTo>
                <a:lnTo>
                  <a:pt x="11437" y="142"/>
                </a:lnTo>
                <a:cubicBezTo>
                  <a:pt x="11277" y="46"/>
                  <a:pt x="11103" y="1"/>
                  <a:pt x="10933" y="1"/>
                </a:cubicBezTo>
                <a:close/>
              </a:path>
            </a:pathLst>
          </a:custGeom>
          <a:solidFill>
            <a:srgbClr val="E79F05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solidFill>
                <a:srgbClr val="E79F05"/>
              </a:solidFill>
            </a:endParaRPr>
          </a:p>
        </p:txBody>
      </p:sp>
      <p:grpSp>
        <p:nvGrpSpPr>
          <p:cNvPr id="223" name="Google Shape;10118;p74"/>
          <p:cNvGrpSpPr/>
          <p:nvPr/>
        </p:nvGrpSpPr>
        <p:grpSpPr>
          <a:xfrm>
            <a:off x="8474319" y="2073136"/>
            <a:ext cx="350646" cy="379418"/>
            <a:chOff x="-59400775" y="4084200"/>
            <a:chExt cx="311125" cy="315875"/>
          </a:xfrm>
          <a:solidFill>
            <a:srgbClr val="E79F05"/>
          </a:solidFill>
        </p:grpSpPr>
        <p:sp>
          <p:nvSpPr>
            <p:cNvPr id="224" name="Google Shape;10119;p74"/>
            <p:cNvSpPr/>
            <p:nvPr/>
          </p:nvSpPr>
          <p:spPr>
            <a:xfrm>
              <a:off x="-59400775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37" y="1071"/>
                    <a:pt x="2237" y="1260"/>
                  </a:cubicBezTo>
                  <a:cubicBezTo>
                    <a:pt x="2237" y="1449"/>
                    <a:pt x="2048" y="1701"/>
                    <a:pt x="1796" y="1701"/>
                  </a:cubicBezTo>
                  <a:cubicBezTo>
                    <a:pt x="1576" y="1701"/>
                    <a:pt x="1418" y="1481"/>
                    <a:pt x="1418" y="1260"/>
                  </a:cubicBezTo>
                  <a:cubicBezTo>
                    <a:pt x="1418" y="1008"/>
                    <a:pt x="1576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29" y="3308"/>
                  </a:cubicBezTo>
                  <a:lnTo>
                    <a:pt x="2332" y="3308"/>
                  </a:lnTo>
                  <a:cubicBezTo>
                    <a:pt x="2993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225" name="Google Shape;10120;p74"/>
            <p:cNvSpPr/>
            <p:nvPr/>
          </p:nvSpPr>
          <p:spPr>
            <a:xfrm>
              <a:off x="-59400000" y="4084200"/>
              <a:ext cx="89825" cy="212700"/>
            </a:xfrm>
            <a:custGeom>
              <a:avLst/>
              <a:gdLst/>
              <a:ahLst/>
              <a:cxnLst/>
              <a:rect l="l" t="t" r="r" b="b"/>
              <a:pathLst>
                <a:path w="3593" h="8508" extrusionOk="0">
                  <a:moveTo>
                    <a:pt x="1734" y="1607"/>
                  </a:moveTo>
                  <a:cubicBezTo>
                    <a:pt x="1923" y="1607"/>
                    <a:pt x="2175" y="1797"/>
                    <a:pt x="2175" y="2049"/>
                  </a:cubicBezTo>
                  <a:lnTo>
                    <a:pt x="2175" y="7278"/>
                  </a:lnTo>
                  <a:cubicBezTo>
                    <a:pt x="2175" y="7499"/>
                    <a:pt x="1986" y="7656"/>
                    <a:pt x="1734" y="7656"/>
                  </a:cubicBezTo>
                  <a:cubicBezTo>
                    <a:pt x="1513" y="7656"/>
                    <a:pt x="1356" y="7467"/>
                    <a:pt x="1356" y="7278"/>
                  </a:cubicBezTo>
                  <a:lnTo>
                    <a:pt x="1356" y="2049"/>
                  </a:lnTo>
                  <a:cubicBezTo>
                    <a:pt x="1356" y="1797"/>
                    <a:pt x="1545" y="1607"/>
                    <a:pt x="1734" y="1607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36"/>
                    <a:pt x="1" y="1198"/>
                  </a:cubicBezTo>
                  <a:lnTo>
                    <a:pt x="1" y="8507"/>
                  </a:lnTo>
                  <a:lnTo>
                    <a:pt x="3593" y="8507"/>
                  </a:lnTo>
                  <a:lnTo>
                    <a:pt x="3593" y="1198"/>
                  </a:lnTo>
                  <a:cubicBezTo>
                    <a:pt x="3561" y="536"/>
                    <a:pt x="2994" y="1"/>
                    <a:pt x="2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226" name="Google Shape;10121;p74"/>
            <p:cNvSpPr/>
            <p:nvPr/>
          </p:nvSpPr>
          <p:spPr>
            <a:xfrm>
              <a:off x="-59290500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05" y="1071"/>
                    <a:pt x="2205" y="1260"/>
                  </a:cubicBezTo>
                  <a:cubicBezTo>
                    <a:pt x="2205" y="1449"/>
                    <a:pt x="2016" y="1701"/>
                    <a:pt x="1796" y="1701"/>
                  </a:cubicBezTo>
                  <a:cubicBezTo>
                    <a:pt x="1575" y="1701"/>
                    <a:pt x="1386" y="1481"/>
                    <a:pt x="1386" y="1260"/>
                  </a:cubicBezTo>
                  <a:cubicBezTo>
                    <a:pt x="1386" y="1008"/>
                    <a:pt x="1575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60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227" name="Google Shape;10122;p74"/>
            <p:cNvSpPr/>
            <p:nvPr/>
          </p:nvSpPr>
          <p:spPr>
            <a:xfrm>
              <a:off x="-59290500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96" y="1607"/>
                  </a:moveTo>
                  <a:cubicBezTo>
                    <a:pt x="2048" y="1607"/>
                    <a:pt x="2205" y="1797"/>
                    <a:pt x="2205" y="2049"/>
                  </a:cubicBezTo>
                  <a:lnTo>
                    <a:pt x="2205" y="7278"/>
                  </a:lnTo>
                  <a:cubicBezTo>
                    <a:pt x="2205" y="7499"/>
                    <a:pt x="2016" y="7656"/>
                    <a:pt x="1796" y="7656"/>
                  </a:cubicBezTo>
                  <a:cubicBezTo>
                    <a:pt x="1607" y="7656"/>
                    <a:pt x="1386" y="7467"/>
                    <a:pt x="1386" y="7278"/>
                  </a:cubicBezTo>
                  <a:lnTo>
                    <a:pt x="1386" y="2049"/>
                  </a:lnTo>
                  <a:cubicBezTo>
                    <a:pt x="1386" y="1797"/>
                    <a:pt x="1575" y="1607"/>
                    <a:pt x="1796" y="1607"/>
                  </a:cubicBezTo>
                  <a:close/>
                  <a:moveTo>
                    <a:pt x="1260" y="1"/>
                  </a:moveTo>
                  <a:cubicBezTo>
                    <a:pt x="599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92" y="536"/>
                    <a:pt x="3025" y="1"/>
                    <a:pt x="2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228" name="Google Shape;10123;p74"/>
            <p:cNvSpPr/>
            <p:nvPr/>
          </p:nvSpPr>
          <p:spPr>
            <a:xfrm>
              <a:off x="-59181025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828" y="851"/>
                  </a:moveTo>
                  <a:cubicBezTo>
                    <a:pt x="2080" y="851"/>
                    <a:pt x="2269" y="1071"/>
                    <a:pt x="2269" y="1260"/>
                  </a:cubicBezTo>
                  <a:cubicBezTo>
                    <a:pt x="2269" y="1449"/>
                    <a:pt x="2080" y="1701"/>
                    <a:pt x="1828" y="1701"/>
                  </a:cubicBezTo>
                  <a:cubicBezTo>
                    <a:pt x="1607" y="1701"/>
                    <a:pt x="1450" y="1481"/>
                    <a:pt x="1450" y="1260"/>
                  </a:cubicBezTo>
                  <a:cubicBezTo>
                    <a:pt x="1450" y="1008"/>
                    <a:pt x="1607" y="851"/>
                    <a:pt x="1828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lnTo>
                    <a:pt x="32" y="2079"/>
                  </a:lnTo>
                  <a:cubicBezTo>
                    <a:pt x="32" y="2741"/>
                    <a:pt x="567" y="3308"/>
                    <a:pt x="1261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229" name="Google Shape;10124;p74"/>
            <p:cNvSpPr/>
            <p:nvPr/>
          </p:nvSpPr>
          <p:spPr>
            <a:xfrm>
              <a:off x="-59179450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33" y="1607"/>
                  </a:moveTo>
                  <a:cubicBezTo>
                    <a:pt x="1922" y="1607"/>
                    <a:pt x="2174" y="1797"/>
                    <a:pt x="2174" y="2049"/>
                  </a:cubicBezTo>
                  <a:lnTo>
                    <a:pt x="2174" y="7278"/>
                  </a:lnTo>
                  <a:cubicBezTo>
                    <a:pt x="2174" y="7499"/>
                    <a:pt x="1985" y="7656"/>
                    <a:pt x="1733" y="7656"/>
                  </a:cubicBezTo>
                  <a:cubicBezTo>
                    <a:pt x="1513" y="7656"/>
                    <a:pt x="1355" y="7467"/>
                    <a:pt x="1355" y="7278"/>
                  </a:cubicBezTo>
                  <a:lnTo>
                    <a:pt x="1355" y="2049"/>
                  </a:lnTo>
                  <a:cubicBezTo>
                    <a:pt x="1355" y="1797"/>
                    <a:pt x="1544" y="1607"/>
                    <a:pt x="1733" y="1607"/>
                  </a:cubicBezTo>
                  <a:close/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60" y="536"/>
                    <a:pt x="2993" y="1"/>
                    <a:pt x="2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</p:grpSp>
      <p:grpSp>
        <p:nvGrpSpPr>
          <p:cNvPr id="234" name="Google Shape;10129;p74"/>
          <p:cNvGrpSpPr/>
          <p:nvPr/>
        </p:nvGrpSpPr>
        <p:grpSpPr>
          <a:xfrm>
            <a:off x="5866282" y="1210348"/>
            <a:ext cx="427693" cy="535548"/>
            <a:chOff x="-64022550" y="3727425"/>
            <a:chExt cx="270175" cy="317425"/>
          </a:xfrm>
          <a:solidFill>
            <a:srgbClr val="E79F05"/>
          </a:solidFill>
        </p:grpSpPr>
        <p:sp>
          <p:nvSpPr>
            <p:cNvPr id="235" name="Google Shape;10130;p74"/>
            <p:cNvSpPr/>
            <p:nvPr/>
          </p:nvSpPr>
          <p:spPr>
            <a:xfrm>
              <a:off x="-64022550" y="3912500"/>
              <a:ext cx="270175" cy="90600"/>
            </a:xfrm>
            <a:custGeom>
              <a:avLst/>
              <a:gdLst/>
              <a:ahLst/>
              <a:cxnLst/>
              <a:rect l="l" t="t" r="r" b="b"/>
              <a:pathLst>
                <a:path w="10807" h="3624" extrusionOk="0">
                  <a:moveTo>
                    <a:pt x="2111" y="1"/>
                  </a:moveTo>
                  <a:cubicBezTo>
                    <a:pt x="945" y="1"/>
                    <a:pt x="0" y="946"/>
                    <a:pt x="0" y="2080"/>
                  </a:cubicBezTo>
                  <a:lnTo>
                    <a:pt x="0" y="3183"/>
                  </a:lnTo>
                  <a:cubicBezTo>
                    <a:pt x="0" y="3435"/>
                    <a:pt x="221" y="3624"/>
                    <a:pt x="441" y="3624"/>
                  </a:cubicBezTo>
                  <a:lnTo>
                    <a:pt x="10365" y="3624"/>
                  </a:lnTo>
                  <a:cubicBezTo>
                    <a:pt x="10618" y="3624"/>
                    <a:pt x="10807" y="3435"/>
                    <a:pt x="10807" y="3183"/>
                  </a:cubicBezTo>
                  <a:lnTo>
                    <a:pt x="10807" y="2080"/>
                  </a:lnTo>
                  <a:cubicBezTo>
                    <a:pt x="10807" y="946"/>
                    <a:pt x="9861" y="1"/>
                    <a:pt x="8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236" name="Google Shape;10131;p74"/>
            <p:cNvSpPr/>
            <p:nvPr/>
          </p:nvSpPr>
          <p:spPr>
            <a:xfrm>
              <a:off x="-64000500" y="4023550"/>
              <a:ext cx="227650" cy="21300"/>
            </a:xfrm>
            <a:custGeom>
              <a:avLst/>
              <a:gdLst/>
              <a:ahLst/>
              <a:cxnLst/>
              <a:rect l="l" t="t" r="r" b="b"/>
              <a:pathLst>
                <a:path w="9106" h="852" extrusionOk="0">
                  <a:moveTo>
                    <a:pt x="0" y="1"/>
                  </a:moveTo>
                  <a:lnTo>
                    <a:pt x="0" y="442"/>
                  </a:lnTo>
                  <a:cubicBezTo>
                    <a:pt x="0" y="694"/>
                    <a:pt x="190" y="851"/>
                    <a:pt x="442" y="851"/>
                  </a:cubicBezTo>
                  <a:lnTo>
                    <a:pt x="8696" y="851"/>
                  </a:lnTo>
                  <a:cubicBezTo>
                    <a:pt x="8948" y="851"/>
                    <a:pt x="9105" y="631"/>
                    <a:pt x="9105" y="442"/>
                  </a:cubicBezTo>
                  <a:lnTo>
                    <a:pt x="910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237" name="Google Shape;10132;p74"/>
            <p:cNvSpPr/>
            <p:nvPr/>
          </p:nvSpPr>
          <p:spPr>
            <a:xfrm>
              <a:off x="-63960325" y="3727425"/>
              <a:ext cx="144925" cy="165425"/>
            </a:xfrm>
            <a:custGeom>
              <a:avLst/>
              <a:gdLst/>
              <a:ahLst/>
              <a:cxnLst/>
              <a:rect l="l" t="t" r="r" b="b"/>
              <a:pathLst>
                <a:path w="5797" h="6617" extrusionOk="0">
                  <a:moveTo>
                    <a:pt x="2930" y="0"/>
                  </a:moveTo>
                  <a:cubicBezTo>
                    <a:pt x="1292" y="0"/>
                    <a:pt x="0" y="1292"/>
                    <a:pt x="0" y="2867"/>
                  </a:cubicBezTo>
                  <a:cubicBezTo>
                    <a:pt x="32" y="3812"/>
                    <a:pt x="504" y="4694"/>
                    <a:pt x="1260" y="5230"/>
                  </a:cubicBezTo>
                  <a:lnTo>
                    <a:pt x="1260" y="6616"/>
                  </a:lnTo>
                  <a:lnTo>
                    <a:pt x="4568" y="6616"/>
                  </a:lnTo>
                  <a:lnTo>
                    <a:pt x="4568" y="5230"/>
                  </a:lnTo>
                  <a:cubicBezTo>
                    <a:pt x="5356" y="4694"/>
                    <a:pt x="5797" y="3812"/>
                    <a:pt x="5797" y="2867"/>
                  </a:cubicBezTo>
                  <a:cubicBezTo>
                    <a:pt x="5797" y="1260"/>
                    <a:pt x="4505" y="0"/>
                    <a:pt x="29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</p:grpSp>
      <p:grpSp>
        <p:nvGrpSpPr>
          <p:cNvPr id="259" name="Google Shape;10154;p74"/>
          <p:cNvGrpSpPr/>
          <p:nvPr/>
        </p:nvGrpSpPr>
        <p:grpSpPr>
          <a:xfrm>
            <a:off x="5943479" y="2730340"/>
            <a:ext cx="392756" cy="418460"/>
            <a:chOff x="-60255350" y="3733825"/>
            <a:chExt cx="316650" cy="316550"/>
          </a:xfrm>
          <a:solidFill>
            <a:srgbClr val="E79F05"/>
          </a:solidFill>
        </p:grpSpPr>
        <p:sp>
          <p:nvSpPr>
            <p:cNvPr id="260" name="Google Shape;10155;p74"/>
            <p:cNvSpPr/>
            <p:nvPr/>
          </p:nvSpPr>
          <p:spPr>
            <a:xfrm>
              <a:off x="-60218325" y="3733825"/>
              <a:ext cx="235525" cy="316550"/>
            </a:xfrm>
            <a:custGeom>
              <a:avLst/>
              <a:gdLst/>
              <a:ahLst/>
              <a:cxnLst/>
              <a:rect l="l" t="t" r="r" b="b"/>
              <a:pathLst>
                <a:path w="9421" h="12662" extrusionOk="0">
                  <a:moveTo>
                    <a:pt x="4821" y="1666"/>
                  </a:moveTo>
                  <a:cubicBezTo>
                    <a:pt x="5073" y="1666"/>
                    <a:pt x="5262" y="1886"/>
                    <a:pt x="5262" y="2075"/>
                  </a:cubicBezTo>
                  <a:lnTo>
                    <a:pt x="5262" y="2359"/>
                  </a:lnTo>
                  <a:cubicBezTo>
                    <a:pt x="5734" y="2485"/>
                    <a:pt x="6081" y="2989"/>
                    <a:pt x="6081" y="3525"/>
                  </a:cubicBezTo>
                  <a:cubicBezTo>
                    <a:pt x="6081" y="3777"/>
                    <a:pt x="5892" y="3934"/>
                    <a:pt x="5640" y="3934"/>
                  </a:cubicBezTo>
                  <a:cubicBezTo>
                    <a:pt x="5419" y="3934"/>
                    <a:pt x="5262" y="3714"/>
                    <a:pt x="5262" y="3525"/>
                  </a:cubicBezTo>
                  <a:cubicBezTo>
                    <a:pt x="5262" y="3273"/>
                    <a:pt x="5073" y="3084"/>
                    <a:pt x="4821" y="3084"/>
                  </a:cubicBezTo>
                  <a:cubicBezTo>
                    <a:pt x="4569" y="3084"/>
                    <a:pt x="4411" y="3273"/>
                    <a:pt x="4411" y="3525"/>
                  </a:cubicBezTo>
                  <a:cubicBezTo>
                    <a:pt x="4411" y="3777"/>
                    <a:pt x="4789" y="3997"/>
                    <a:pt x="5104" y="4249"/>
                  </a:cubicBezTo>
                  <a:cubicBezTo>
                    <a:pt x="5514" y="4564"/>
                    <a:pt x="6081" y="4942"/>
                    <a:pt x="6081" y="5604"/>
                  </a:cubicBezTo>
                  <a:cubicBezTo>
                    <a:pt x="6081" y="6171"/>
                    <a:pt x="5734" y="6612"/>
                    <a:pt x="5262" y="6801"/>
                  </a:cubicBezTo>
                  <a:lnTo>
                    <a:pt x="5262" y="7085"/>
                  </a:lnTo>
                  <a:cubicBezTo>
                    <a:pt x="5262" y="7305"/>
                    <a:pt x="5041" y="7463"/>
                    <a:pt x="4821" y="7463"/>
                  </a:cubicBezTo>
                  <a:cubicBezTo>
                    <a:pt x="4569" y="7463"/>
                    <a:pt x="4411" y="7274"/>
                    <a:pt x="4411" y="7085"/>
                  </a:cubicBezTo>
                  <a:lnTo>
                    <a:pt x="4411" y="6801"/>
                  </a:lnTo>
                  <a:cubicBezTo>
                    <a:pt x="3938" y="6644"/>
                    <a:pt x="3592" y="6171"/>
                    <a:pt x="3592" y="5604"/>
                  </a:cubicBezTo>
                  <a:cubicBezTo>
                    <a:pt x="3592" y="5383"/>
                    <a:pt x="3781" y="5194"/>
                    <a:pt x="4033" y="5194"/>
                  </a:cubicBezTo>
                  <a:cubicBezTo>
                    <a:pt x="4253" y="5194"/>
                    <a:pt x="4411" y="5383"/>
                    <a:pt x="4411" y="5604"/>
                  </a:cubicBezTo>
                  <a:cubicBezTo>
                    <a:pt x="4411" y="5856"/>
                    <a:pt x="4632" y="6014"/>
                    <a:pt x="4821" y="6014"/>
                  </a:cubicBezTo>
                  <a:cubicBezTo>
                    <a:pt x="5041" y="6014"/>
                    <a:pt x="5262" y="5824"/>
                    <a:pt x="5262" y="5604"/>
                  </a:cubicBezTo>
                  <a:cubicBezTo>
                    <a:pt x="5262" y="5383"/>
                    <a:pt x="4947" y="5131"/>
                    <a:pt x="4569" y="4911"/>
                  </a:cubicBezTo>
                  <a:cubicBezTo>
                    <a:pt x="4159" y="4596"/>
                    <a:pt x="3592" y="4186"/>
                    <a:pt x="3592" y="3525"/>
                  </a:cubicBezTo>
                  <a:cubicBezTo>
                    <a:pt x="3592" y="2989"/>
                    <a:pt x="3938" y="2548"/>
                    <a:pt x="4411" y="2359"/>
                  </a:cubicBezTo>
                  <a:lnTo>
                    <a:pt x="4411" y="2075"/>
                  </a:lnTo>
                  <a:cubicBezTo>
                    <a:pt x="4411" y="1823"/>
                    <a:pt x="4632" y="1666"/>
                    <a:pt x="4821" y="1666"/>
                  </a:cubicBezTo>
                  <a:close/>
                  <a:moveTo>
                    <a:pt x="6081" y="9385"/>
                  </a:moveTo>
                  <a:lnTo>
                    <a:pt x="6081" y="10235"/>
                  </a:lnTo>
                  <a:lnTo>
                    <a:pt x="3592" y="10235"/>
                  </a:lnTo>
                  <a:lnTo>
                    <a:pt x="3592" y="9385"/>
                  </a:lnTo>
                  <a:close/>
                  <a:moveTo>
                    <a:pt x="4801" y="0"/>
                  </a:moveTo>
                  <a:cubicBezTo>
                    <a:pt x="4498" y="0"/>
                    <a:pt x="4188" y="29"/>
                    <a:pt x="3875" y="91"/>
                  </a:cubicBezTo>
                  <a:cubicBezTo>
                    <a:pt x="2111" y="500"/>
                    <a:pt x="693" y="1949"/>
                    <a:pt x="378" y="3714"/>
                  </a:cubicBezTo>
                  <a:cubicBezTo>
                    <a:pt x="0" y="5698"/>
                    <a:pt x="1008" y="7652"/>
                    <a:pt x="2773" y="8565"/>
                  </a:cubicBezTo>
                  <a:lnTo>
                    <a:pt x="2773" y="10582"/>
                  </a:lnTo>
                  <a:cubicBezTo>
                    <a:pt x="2773" y="11716"/>
                    <a:pt x="3718" y="12661"/>
                    <a:pt x="4852" y="12661"/>
                  </a:cubicBezTo>
                  <a:cubicBezTo>
                    <a:pt x="5986" y="12661"/>
                    <a:pt x="6963" y="11716"/>
                    <a:pt x="6963" y="10582"/>
                  </a:cubicBezTo>
                  <a:lnTo>
                    <a:pt x="6963" y="8565"/>
                  </a:lnTo>
                  <a:cubicBezTo>
                    <a:pt x="8444" y="7778"/>
                    <a:pt x="9420" y="6234"/>
                    <a:pt x="9420" y="4501"/>
                  </a:cubicBezTo>
                  <a:cubicBezTo>
                    <a:pt x="9392" y="2000"/>
                    <a:pt x="7308" y="0"/>
                    <a:pt x="48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261" name="Google Shape;10156;p74"/>
            <p:cNvSpPr/>
            <p:nvPr/>
          </p:nvSpPr>
          <p:spPr>
            <a:xfrm>
              <a:off x="-60255350" y="3844775"/>
              <a:ext cx="34675" cy="20500"/>
            </a:xfrm>
            <a:custGeom>
              <a:avLst/>
              <a:gdLst/>
              <a:ahLst/>
              <a:cxnLst/>
              <a:rect l="l" t="t" r="r" b="b"/>
              <a:pathLst>
                <a:path w="1387" h="820" extrusionOk="0">
                  <a:moveTo>
                    <a:pt x="379" y="0"/>
                  </a:moveTo>
                  <a:cubicBezTo>
                    <a:pt x="158" y="0"/>
                    <a:pt x="1" y="189"/>
                    <a:pt x="1" y="378"/>
                  </a:cubicBezTo>
                  <a:cubicBezTo>
                    <a:pt x="1" y="630"/>
                    <a:pt x="190" y="819"/>
                    <a:pt x="379" y="819"/>
                  </a:cubicBezTo>
                  <a:lnTo>
                    <a:pt x="946" y="819"/>
                  </a:lnTo>
                  <a:cubicBezTo>
                    <a:pt x="1166" y="819"/>
                    <a:pt x="1387" y="630"/>
                    <a:pt x="1387" y="378"/>
                  </a:cubicBezTo>
                  <a:cubicBezTo>
                    <a:pt x="1387" y="158"/>
                    <a:pt x="1166" y="0"/>
                    <a:pt x="9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262" name="Google Shape;10157;p74"/>
            <p:cNvSpPr/>
            <p:nvPr/>
          </p:nvSpPr>
          <p:spPr>
            <a:xfrm>
              <a:off x="-59974175" y="3844775"/>
              <a:ext cx="35475" cy="20500"/>
            </a:xfrm>
            <a:custGeom>
              <a:avLst/>
              <a:gdLst/>
              <a:ahLst/>
              <a:cxnLst/>
              <a:rect l="l" t="t" r="r" b="b"/>
              <a:pathLst>
                <a:path w="1419" h="820" extrusionOk="0"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cubicBezTo>
                    <a:pt x="1" y="630"/>
                    <a:pt x="221" y="819"/>
                    <a:pt x="442" y="819"/>
                  </a:cubicBezTo>
                  <a:lnTo>
                    <a:pt x="1009" y="819"/>
                  </a:lnTo>
                  <a:cubicBezTo>
                    <a:pt x="1230" y="819"/>
                    <a:pt x="1387" y="630"/>
                    <a:pt x="1387" y="378"/>
                  </a:cubicBezTo>
                  <a:cubicBezTo>
                    <a:pt x="1419" y="158"/>
                    <a:pt x="1230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263" name="Google Shape;10158;p74"/>
            <p:cNvSpPr/>
            <p:nvPr/>
          </p:nvSpPr>
          <p:spPr>
            <a:xfrm>
              <a:off x="-60212825" y="393947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836" y="1"/>
                  </a:moveTo>
                  <a:cubicBezTo>
                    <a:pt x="725" y="1"/>
                    <a:pt x="615" y="40"/>
                    <a:pt x="536" y="119"/>
                  </a:cubicBezTo>
                  <a:lnTo>
                    <a:pt x="158" y="497"/>
                  </a:lnTo>
                  <a:cubicBezTo>
                    <a:pt x="1" y="654"/>
                    <a:pt x="1" y="938"/>
                    <a:pt x="158" y="1096"/>
                  </a:cubicBezTo>
                  <a:cubicBezTo>
                    <a:pt x="237" y="1174"/>
                    <a:pt x="340" y="1214"/>
                    <a:pt x="442" y="1214"/>
                  </a:cubicBezTo>
                  <a:cubicBezTo>
                    <a:pt x="544" y="1214"/>
                    <a:pt x="647" y="1174"/>
                    <a:pt x="725" y="1096"/>
                  </a:cubicBezTo>
                  <a:lnTo>
                    <a:pt x="1135" y="686"/>
                  </a:lnTo>
                  <a:cubicBezTo>
                    <a:pt x="1293" y="528"/>
                    <a:pt x="1293" y="245"/>
                    <a:pt x="1135" y="119"/>
                  </a:cubicBezTo>
                  <a:cubicBezTo>
                    <a:pt x="1056" y="40"/>
                    <a:pt x="946" y="1"/>
                    <a:pt x="8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264" name="Google Shape;10159;p74"/>
            <p:cNvSpPr/>
            <p:nvPr/>
          </p:nvSpPr>
          <p:spPr>
            <a:xfrm>
              <a:off x="-60012750" y="373942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835" y="1"/>
                  </a:moveTo>
                  <a:cubicBezTo>
                    <a:pt x="725" y="1"/>
                    <a:pt x="614" y="40"/>
                    <a:pt x="536" y="119"/>
                  </a:cubicBezTo>
                  <a:lnTo>
                    <a:pt x="126" y="497"/>
                  </a:lnTo>
                  <a:cubicBezTo>
                    <a:pt x="0" y="654"/>
                    <a:pt x="0" y="938"/>
                    <a:pt x="126" y="1095"/>
                  </a:cubicBezTo>
                  <a:cubicBezTo>
                    <a:pt x="205" y="1174"/>
                    <a:pt x="315" y="1213"/>
                    <a:pt x="425" y="1213"/>
                  </a:cubicBezTo>
                  <a:cubicBezTo>
                    <a:pt x="536" y="1213"/>
                    <a:pt x="646" y="1174"/>
                    <a:pt x="725" y="1095"/>
                  </a:cubicBezTo>
                  <a:lnTo>
                    <a:pt x="1134" y="686"/>
                  </a:lnTo>
                  <a:cubicBezTo>
                    <a:pt x="1292" y="560"/>
                    <a:pt x="1292" y="276"/>
                    <a:pt x="1134" y="119"/>
                  </a:cubicBezTo>
                  <a:cubicBezTo>
                    <a:pt x="1056" y="40"/>
                    <a:pt x="945" y="1"/>
                    <a:pt x="8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265" name="Google Shape;10160;p74"/>
            <p:cNvSpPr/>
            <p:nvPr/>
          </p:nvSpPr>
          <p:spPr>
            <a:xfrm>
              <a:off x="-60012750" y="393947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425" y="1"/>
                  </a:moveTo>
                  <a:cubicBezTo>
                    <a:pt x="315" y="1"/>
                    <a:pt x="205" y="40"/>
                    <a:pt x="126" y="119"/>
                  </a:cubicBezTo>
                  <a:cubicBezTo>
                    <a:pt x="0" y="245"/>
                    <a:pt x="0" y="528"/>
                    <a:pt x="126" y="686"/>
                  </a:cubicBezTo>
                  <a:lnTo>
                    <a:pt x="536" y="1096"/>
                  </a:lnTo>
                  <a:cubicBezTo>
                    <a:pt x="614" y="1174"/>
                    <a:pt x="725" y="1214"/>
                    <a:pt x="835" y="1214"/>
                  </a:cubicBezTo>
                  <a:cubicBezTo>
                    <a:pt x="945" y="1214"/>
                    <a:pt x="1056" y="1174"/>
                    <a:pt x="1134" y="1096"/>
                  </a:cubicBezTo>
                  <a:cubicBezTo>
                    <a:pt x="1292" y="938"/>
                    <a:pt x="1292" y="654"/>
                    <a:pt x="1134" y="497"/>
                  </a:cubicBezTo>
                  <a:lnTo>
                    <a:pt x="725" y="119"/>
                  </a:lnTo>
                  <a:cubicBezTo>
                    <a:pt x="646" y="40"/>
                    <a:pt x="536" y="1"/>
                    <a:pt x="4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266" name="Google Shape;10161;p74"/>
            <p:cNvSpPr/>
            <p:nvPr/>
          </p:nvSpPr>
          <p:spPr>
            <a:xfrm>
              <a:off x="-60212825" y="373942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442" y="1"/>
                  </a:moveTo>
                  <a:cubicBezTo>
                    <a:pt x="340" y="1"/>
                    <a:pt x="237" y="40"/>
                    <a:pt x="158" y="119"/>
                  </a:cubicBezTo>
                  <a:cubicBezTo>
                    <a:pt x="1" y="276"/>
                    <a:pt x="1" y="560"/>
                    <a:pt x="158" y="686"/>
                  </a:cubicBezTo>
                  <a:lnTo>
                    <a:pt x="536" y="1095"/>
                  </a:lnTo>
                  <a:cubicBezTo>
                    <a:pt x="615" y="1174"/>
                    <a:pt x="725" y="1213"/>
                    <a:pt x="836" y="1213"/>
                  </a:cubicBezTo>
                  <a:cubicBezTo>
                    <a:pt x="946" y="1213"/>
                    <a:pt x="1056" y="1174"/>
                    <a:pt x="1135" y="1095"/>
                  </a:cubicBezTo>
                  <a:cubicBezTo>
                    <a:pt x="1293" y="938"/>
                    <a:pt x="1293" y="654"/>
                    <a:pt x="1135" y="497"/>
                  </a:cubicBezTo>
                  <a:lnTo>
                    <a:pt x="725" y="119"/>
                  </a:lnTo>
                  <a:cubicBezTo>
                    <a:pt x="647" y="40"/>
                    <a:pt x="544" y="1"/>
                    <a:pt x="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</p:grpSp>
      <p:grpSp>
        <p:nvGrpSpPr>
          <p:cNvPr id="277" name="Google Shape;10172;p74"/>
          <p:cNvGrpSpPr/>
          <p:nvPr/>
        </p:nvGrpSpPr>
        <p:grpSpPr>
          <a:xfrm>
            <a:off x="7068727" y="1223848"/>
            <a:ext cx="512993" cy="541708"/>
            <a:chOff x="-63679950" y="4093450"/>
            <a:chExt cx="320600" cy="317650"/>
          </a:xfrm>
          <a:solidFill>
            <a:srgbClr val="E79F05"/>
          </a:solidFill>
        </p:grpSpPr>
        <p:sp>
          <p:nvSpPr>
            <p:cNvPr id="278" name="Google Shape;10173;p74"/>
            <p:cNvSpPr/>
            <p:nvPr/>
          </p:nvSpPr>
          <p:spPr>
            <a:xfrm>
              <a:off x="-63595650" y="4093450"/>
              <a:ext cx="236300" cy="230425"/>
            </a:xfrm>
            <a:custGeom>
              <a:avLst/>
              <a:gdLst/>
              <a:ahLst/>
              <a:cxnLst/>
              <a:rect l="l" t="t" r="r" b="b"/>
              <a:pathLst>
                <a:path w="9452" h="9217" extrusionOk="0">
                  <a:moveTo>
                    <a:pt x="3387" y="836"/>
                  </a:moveTo>
                  <a:cubicBezTo>
                    <a:pt x="3497" y="836"/>
                    <a:pt x="3607" y="875"/>
                    <a:pt x="3686" y="954"/>
                  </a:cubicBezTo>
                  <a:cubicBezTo>
                    <a:pt x="3844" y="1111"/>
                    <a:pt x="3844" y="1395"/>
                    <a:pt x="3686" y="1553"/>
                  </a:cubicBezTo>
                  <a:lnTo>
                    <a:pt x="1638" y="3600"/>
                  </a:lnTo>
                  <a:cubicBezTo>
                    <a:pt x="1560" y="3679"/>
                    <a:pt x="1449" y="3718"/>
                    <a:pt x="1339" y="3718"/>
                  </a:cubicBezTo>
                  <a:cubicBezTo>
                    <a:pt x="1229" y="3718"/>
                    <a:pt x="1118" y="3679"/>
                    <a:pt x="1040" y="3600"/>
                  </a:cubicBezTo>
                  <a:cubicBezTo>
                    <a:pt x="882" y="3443"/>
                    <a:pt x="882" y="3159"/>
                    <a:pt x="1040" y="3002"/>
                  </a:cubicBezTo>
                  <a:lnTo>
                    <a:pt x="3088" y="954"/>
                  </a:lnTo>
                  <a:cubicBezTo>
                    <a:pt x="3166" y="875"/>
                    <a:pt x="3277" y="836"/>
                    <a:pt x="3387" y="836"/>
                  </a:cubicBezTo>
                  <a:close/>
                  <a:moveTo>
                    <a:pt x="8081" y="5530"/>
                  </a:moveTo>
                  <a:cubicBezTo>
                    <a:pt x="8191" y="5530"/>
                    <a:pt x="8302" y="5569"/>
                    <a:pt x="8380" y="5648"/>
                  </a:cubicBezTo>
                  <a:cubicBezTo>
                    <a:pt x="8538" y="5806"/>
                    <a:pt x="8538" y="6089"/>
                    <a:pt x="8380" y="6247"/>
                  </a:cubicBezTo>
                  <a:lnTo>
                    <a:pt x="6333" y="8295"/>
                  </a:lnTo>
                  <a:cubicBezTo>
                    <a:pt x="6254" y="8358"/>
                    <a:pt x="6143" y="8389"/>
                    <a:pt x="6033" y="8389"/>
                  </a:cubicBezTo>
                  <a:cubicBezTo>
                    <a:pt x="5923" y="8389"/>
                    <a:pt x="5813" y="8358"/>
                    <a:pt x="5734" y="8295"/>
                  </a:cubicBezTo>
                  <a:cubicBezTo>
                    <a:pt x="5576" y="8137"/>
                    <a:pt x="5576" y="7853"/>
                    <a:pt x="5734" y="7696"/>
                  </a:cubicBezTo>
                  <a:lnTo>
                    <a:pt x="7782" y="5648"/>
                  </a:lnTo>
                  <a:cubicBezTo>
                    <a:pt x="7861" y="5569"/>
                    <a:pt x="7971" y="5530"/>
                    <a:pt x="8081" y="5530"/>
                  </a:cubicBezTo>
                  <a:close/>
                  <a:moveTo>
                    <a:pt x="3414" y="1"/>
                  </a:moveTo>
                  <a:cubicBezTo>
                    <a:pt x="3095" y="1"/>
                    <a:pt x="2772" y="119"/>
                    <a:pt x="2520" y="355"/>
                  </a:cubicBezTo>
                  <a:lnTo>
                    <a:pt x="473" y="2403"/>
                  </a:lnTo>
                  <a:cubicBezTo>
                    <a:pt x="0" y="2876"/>
                    <a:pt x="0" y="3663"/>
                    <a:pt x="473" y="4199"/>
                  </a:cubicBezTo>
                  <a:cubicBezTo>
                    <a:pt x="700" y="4406"/>
                    <a:pt x="1008" y="4544"/>
                    <a:pt x="1345" y="4544"/>
                  </a:cubicBezTo>
                  <a:cubicBezTo>
                    <a:pt x="1522" y="4544"/>
                    <a:pt x="1706" y="4506"/>
                    <a:pt x="1890" y="4419"/>
                  </a:cubicBezTo>
                  <a:lnTo>
                    <a:pt x="4915" y="7444"/>
                  </a:lnTo>
                  <a:cubicBezTo>
                    <a:pt x="4663" y="7980"/>
                    <a:pt x="4789" y="8515"/>
                    <a:pt x="5135" y="8862"/>
                  </a:cubicBezTo>
                  <a:cubicBezTo>
                    <a:pt x="5372" y="9098"/>
                    <a:pt x="5687" y="9216"/>
                    <a:pt x="6010" y="9216"/>
                  </a:cubicBezTo>
                  <a:cubicBezTo>
                    <a:pt x="6333" y="9216"/>
                    <a:pt x="6663" y="9098"/>
                    <a:pt x="6931" y="8862"/>
                  </a:cubicBezTo>
                  <a:lnTo>
                    <a:pt x="8979" y="6814"/>
                  </a:lnTo>
                  <a:cubicBezTo>
                    <a:pt x="9452" y="6341"/>
                    <a:pt x="9452" y="5554"/>
                    <a:pt x="8979" y="5050"/>
                  </a:cubicBezTo>
                  <a:cubicBezTo>
                    <a:pt x="8757" y="4828"/>
                    <a:pt x="8445" y="4696"/>
                    <a:pt x="8117" y="4696"/>
                  </a:cubicBezTo>
                  <a:cubicBezTo>
                    <a:pt x="7933" y="4696"/>
                    <a:pt x="7743" y="4738"/>
                    <a:pt x="7561" y="4829"/>
                  </a:cubicBezTo>
                  <a:lnTo>
                    <a:pt x="4505" y="1773"/>
                  </a:lnTo>
                  <a:cubicBezTo>
                    <a:pt x="4757" y="1269"/>
                    <a:pt x="4631" y="733"/>
                    <a:pt x="4285" y="355"/>
                  </a:cubicBezTo>
                  <a:cubicBezTo>
                    <a:pt x="4048" y="119"/>
                    <a:pt x="3733" y="1"/>
                    <a:pt x="34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279" name="Google Shape;10174;p74"/>
            <p:cNvSpPr/>
            <p:nvPr/>
          </p:nvSpPr>
          <p:spPr>
            <a:xfrm>
              <a:off x="-63679950" y="4233850"/>
              <a:ext cx="177250" cy="177250"/>
            </a:xfrm>
            <a:custGeom>
              <a:avLst/>
              <a:gdLst/>
              <a:ahLst/>
              <a:cxnLst/>
              <a:rect l="l" t="t" r="r" b="b"/>
              <a:pathLst>
                <a:path w="7090" h="7090" extrusionOk="0">
                  <a:moveTo>
                    <a:pt x="5325" y="1"/>
                  </a:moveTo>
                  <a:lnTo>
                    <a:pt x="4160" y="1166"/>
                  </a:lnTo>
                  <a:cubicBezTo>
                    <a:pt x="4081" y="1088"/>
                    <a:pt x="3971" y="1048"/>
                    <a:pt x="3860" y="1048"/>
                  </a:cubicBezTo>
                  <a:cubicBezTo>
                    <a:pt x="3750" y="1048"/>
                    <a:pt x="3640" y="1088"/>
                    <a:pt x="3561" y="1166"/>
                  </a:cubicBezTo>
                  <a:lnTo>
                    <a:pt x="474" y="4254"/>
                  </a:lnTo>
                  <a:cubicBezTo>
                    <a:pt x="159" y="4569"/>
                    <a:pt x="1" y="4947"/>
                    <a:pt x="1" y="5419"/>
                  </a:cubicBezTo>
                  <a:cubicBezTo>
                    <a:pt x="1" y="5861"/>
                    <a:pt x="159" y="6302"/>
                    <a:pt x="474" y="6617"/>
                  </a:cubicBezTo>
                  <a:cubicBezTo>
                    <a:pt x="789" y="6932"/>
                    <a:pt x="1214" y="7089"/>
                    <a:pt x="1639" y="7089"/>
                  </a:cubicBezTo>
                  <a:cubicBezTo>
                    <a:pt x="2065" y="7089"/>
                    <a:pt x="2490" y="6932"/>
                    <a:pt x="2805" y="6617"/>
                  </a:cubicBezTo>
                  <a:lnTo>
                    <a:pt x="5892" y="3529"/>
                  </a:lnTo>
                  <a:cubicBezTo>
                    <a:pt x="6081" y="3372"/>
                    <a:pt x="6081" y="3088"/>
                    <a:pt x="5924" y="2931"/>
                  </a:cubicBezTo>
                  <a:lnTo>
                    <a:pt x="7090" y="1765"/>
                  </a:lnTo>
                  <a:lnTo>
                    <a:pt x="53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280" name="Google Shape;10175;p74"/>
            <p:cNvSpPr/>
            <p:nvPr/>
          </p:nvSpPr>
          <p:spPr>
            <a:xfrm>
              <a:off x="-63548400" y="4348850"/>
              <a:ext cx="185900" cy="62250"/>
            </a:xfrm>
            <a:custGeom>
              <a:avLst/>
              <a:gdLst/>
              <a:ahLst/>
              <a:cxnLst/>
              <a:rect l="l" t="t" r="r" b="b"/>
              <a:pathLst>
                <a:path w="7436" h="2490" extrusionOk="0">
                  <a:moveTo>
                    <a:pt x="2048" y="0"/>
                  </a:moveTo>
                  <a:cubicBezTo>
                    <a:pt x="1355" y="0"/>
                    <a:pt x="819" y="536"/>
                    <a:pt x="819" y="1229"/>
                  </a:cubicBezTo>
                  <a:lnTo>
                    <a:pt x="819" y="1639"/>
                  </a:lnTo>
                  <a:lnTo>
                    <a:pt x="410" y="1639"/>
                  </a:lnTo>
                  <a:cubicBezTo>
                    <a:pt x="189" y="1639"/>
                    <a:pt x="0" y="1859"/>
                    <a:pt x="0" y="2048"/>
                  </a:cubicBezTo>
                  <a:cubicBezTo>
                    <a:pt x="0" y="2269"/>
                    <a:pt x="189" y="2489"/>
                    <a:pt x="410" y="2489"/>
                  </a:cubicBezTo>
                  <a:lnTo>
                    <a:pt x="7026" y="2489"/>
                  </a:lnTo>
                  <a:cubicBezTo>
                    <a:pt x="7278" y="2489"/>
                    <a:pt x="7435" y="2269"/>
                    <a:pt x="7435" y="2048"/>
                  </a:cubicBezTo>
                  <a:cubicBezTo>
                    <a:pt x="7435" y="1859"/>
                    <a:pt x="7246" y="1639"/>
                    <a:pt x="6994" y="1639"/>
                  </a:cubicBezTo>
                  <a:lnTo>
                    <a:pt x="6616" y="1639"/>
                  </a:lnTo>
                  <a:lnTo>
                    <a:pt x="6616" y="1229"/>
                  </a:lnTo>
                  <a:cubicBezTo>
                    <a:pt x="6616" y="536"/>
                    <a:pt x="6049" y="0"/>
                    <a:pt x="53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</p:grpSp>
      <p:grpSp>
        <p:nvGrpSpPr>
          <p:cNvPr id="289" name="Google Shape;10184;p74"/>
          <p:cNvGrpSpPr/>
          <p:nvPr/>
        </p:nvGrpSpPr>
        <p:grpSpPr>
          <a:xfrm>
            <a:off x="3206882" y="2729061"/>
            <a:ext cx="392756" cy="419650"/>
            <a:chOff x="-61783350" y="3743950"/>
            <a:chExt cx="316650" cy="317450"/>
          </a:xfrm>
          <a:solidFill>
            <a:srgbClr val="E79F05"/>
          </a:solidFill>
        </p:grpSpPr>
        <p:sp>
          <p:nvSpPr>
            <p:cNvPr id="290" name="Google Shape;10185;p74"/>
            <p:cNvSpPr/>
            <p:nvPr/>
          </p:nvSpPr>
          <p:spPr>
            <a:xfrm>
              <a:off x="-61783350" y="3743950"/>
              <a:ext cx="316650" cy="317450"/>
            </a:xfrm>
            <a:custGeom>
              <a:avLst/>
              <a:gdLst/>
              <a:ahLst/>
              <a:cxnLst/>
              <a:rect l="l" t="t" r="r" b="b"/>
              <a:pathLst>
                <a:path w="12666" h="12698" extrusionOk="0">
                  <a:moveTo>
                    <a:pt x="379" y="1"/>
                  </a:moveTo>
                  <a:cubicBezTo>
                    <a:pt x="158" y="1"/>
                    <a:pt x="1" y="190"/>
                    <a:pt x="1" y="410"/>
                  </a:cubicBezTo>
                  <a:lnTo>
                    <a:pt x="1" y="12256"/>
                  </a:lnTo>
                  <a:cubicBezTo>
                    <a:pt x="1" y="12508"/>
                    <a:pt x="190" y="12697"/>
                    <a:pt x="379" y="12697"/>
                  </a:cubicBezTo>
                  <a:lnTo>
                    <a:pt x="12256" y="12697"/>
                  </a:lnTo>
                  <a:cubicBezTo>
                    <a:pt x="12477" y="12697"/>
                    <a:pt x="12666" y="12508"/>
                    <a:pt x="12666" y="12256"/>
                  </a:cubicBezTo>
                  <a:cubicBezTo>
                    <a:pt x="12634" y="12067"/>
                    <a:pt x="12477" y="11878"/>
                    <a:pt x="12256" y="11878"/>
                  </a:cubicBezTo>
                  <a:lnTo>
                    <a:pt x="820" y="11878"/>
                  </a:lnTo>
                  <a:lnTo>
                    <a:pt x="820" y="410"/>
                  </a:lnTo>
                  <a:cubicBezTo>
                    <a:pt x="820" y="158"/>
                    <a:pt x="631" y="1"/>
                    <a:pt x="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291" name="Google Shape;10186;p74"/>
            <p:cNvSpPr/>
            <p:nvPr/>
          </p:nvSpPr>
          <p:spPr>
            <a:xfrm>
              <a:off x="-61739225" y="3833750"/>
              <a:ext cx="272525" cy="149675"/>
            </a:xfrm>
            <a:custGeom>
              <a:avLst/>
              <a:gdLst/>
              <a:ahLst/>
              <a:cxnLst/>
              <a:rect l="l" t="t" r="r" b="b"/>
              <a:pathLst>
                <a:path w="10901" h="5987" extrusionOk="0">
                  <a:moveTo>
                    <a:pt x="9641" y="0"/>
                  </a:moveTo>
                  <a:cubicBezTo>
                    <a:pt x="8979" y="0"/>
                    <a:pt x="8444" y="536"/>
                    <a:pt x="8444" y="1229"/>
                  </a:cubicBezTo>
                  <a:cubicBezTo>
                    <a:pt x="8444" y="1418"/>
                    <a:pt x="8475" y="1575"/>
                    <a:pt x="8538" y="1733"/>
                  </a:cubicBezTo>
                  <a:lnTo>
                    <a:pt x="6900" y="3403"/>
                  </a:lnTo>
                  <a:cubicBezTo>
                    <a:pt x="6742" y="3308"/>
                    <a:pt x="6553" y="3277"/>
                    <a:pt x="6396" y="3277"/>
                  </a:cubicBezTo>
                  <a:cubicBezTo>
                    <a:pt x="6238" y="3277"/>
                    <a:pt x="6018" y="3308"/>
                    <a:pt x="5860" y="3403"/>
                  </a:cubicBezTo>
                  <a:lnTo>
                    <a:pt x="5041" y="2552"/>
                  </a:lnTo>
                  <a:cubicBezTo>
                    <a:pt x="5136" y="2395"/>
                    <a:pt x="5167" y="2206"/>
                    <a:pt x="5167" y="2048"/>
                  </a:cubicBezTo>
                  <a:cubicBezTo>
                    <a:pt x="5167" y="1386"/>
                    <a:pt x="4600" y="819"/>
                    <a:pt x="3938" y="819"/>
                  </a:cubicBezTo>
                  <a:cubicBezTo>
                    <a:pt x="3277" y="819"/>
                    <a:pt x="2710" y="1386"/>
                    <a:pt x="2710" y="2048"/>
                  </a:cubicBezTo>
                  <a:cubicBezTo>
                    <a:pt x="2710" y="2237"/>
                    <a:pt x="2773" y="2395"/>
                    <a:pt x="2836" y="2552"/>
                  </a:cubicBezTo>
                  <a:lnTo>
                    <a:pt x="1733" y="3655"/>
                  </a:lnTo>
                  <a:cubicBezTo>
                    <a:pt x="1575" y="3592"/>
                    <a:pt x="1386" y="3560"/>
                    <a:pt x="1229" y="3560"/>
                  </a:cubicBezTo>
                  <a:cubicBezTo>
                    <a:pt x="567" y="3560"/>
                    <a:pt x="0" y="4096"/>
                    <a:pt x="0" y="4757"/>
                  </a:cubicBezTo>
                  <a:cubicBezTo>
                    <a:pt x="0" y="5451"/>
                    <a:pt x="567" y="5986"/>
                    <a:pt x="1229" y="5986"/>
                  </a:cubicBezTo>
                  <a:cubicBezTo>
                    <a:pt x="1891" y="5986"/>
                    <a:pt x="2458" y="5451"/>
                    <a:pt x="2458" y="4757"/>
                  </a:cubicBezTo>
                  <a:cubicBezTo>
                    <a:pt x="2458" y="4568"/>
                    <a:pt x="2395" y="4411"/>
                    <a:pt x="2332" y="4253"/>
                  </a:cubicBezTo>
                  <a:lnTo>
                    <a:pt x="3434" y="3151"/>
                  </a:lnTo>
                  <a:cubicBezTo>
                    <a:pt x="3592" y="3214"/>
                    <a:pt x="3781" y="3277"/>
                    <a:pt x="3938" y="3277"/>
                  </a:cubicBezTo>
                  <a:cubicBezTo>
                    <a:pt x="4096" y="3277"/>
                    <a:pt x="4285" y="3214"/>
                    <a:pt x="4442" y="3151"/>
                  </a:cubicBezTo>
                  <a:lnTo>
                    <a:pt x="5293" y="3970"/>
                  </a:lnTo>
                  <a:cubicBezTo>
                    <a:pt x="5199" y="4127"/>
                    <a:pt x="5167" y="4348"/>
                    <a:pt x="5167" y="4505"/>
                  </a:cubicBezTo>
                  <a:cubicBezTo>
                    <a:pt x="5167" y="5167"/>
                    <a:pt x="5703" y="5703"/>
                    <a:pt x="6396" y="5703"/>
                  </a:cubicBezTo>
                  <a:cubicBezTo>
                    <a:pt x="7057" y="5703"/>
                    <a:pt x="7593" y="5167"/>
                    <a:pt x="7593" y="4505"/>
                  </a:cubicBezTo>
                  <a:cubicBezTo>
                    <a:pt x="7593" y="4285"/>
                    <a:pt x="7561" y="4127"/>
                    <a:pt x="7498" y="3970"/>
                  </a:cubicBezTo>
                  <a:lnTo>
                    <a:pt x="9137" y="2332"/>
                  </a:lnTo>
                  <a:cubicBezTo>
                    <a:pt x="9294" y="2395"/>
                    <a:pt x="9483" y="2458"/>
                    <a:pt x="9641" y="2458"/>
                  </a:cubicBezTo>
                  <a:cubicBezTo>
                    <a:pt x="10334" y="2458"/>
                    <a:pt x="10901" y="1890"/>
                    <a:pt x="10901" y="1229"/>
                  </a:cubicBezTo>
                  <a:cubicBezTo>
                    <a:pt x="10901" y="536"/>
                    <a:pt x="10334" y="0"/>
                    <a:pt x="96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</p:grpSp>
      <p:sp>
        <p:nvSpPr>
          <p:cNvPr id="294" name="Google Shape;10189;p74"/>
          <p:cNvSpPr/>
          <p:nvPr/>
        </p:nvSpPr>
        <p:spPr>
          <a:xfrm>
            <a:off x="6560963" y="2788209"/>
            <a:ext cx="394709" cy="328007"/>
          </a:xfrm>
          <a:custGeom>
            <a:avLst/>
            <a:gdLst/>
            <a:ahLst/>
            <a:cxnLst/>
            <a:rect l="l" t="t" r="r" b="b"/>
            <a:pathLst>
              <a:path w="12729" h="9925" extrusionOk="0">
                <a:moveTo>
                  <a:pt x="925" y="3644"/>
                </a:moveTo>
                <a:cubicBezTo>
                  <a:pt x="944" y="3644"/>
                  <a:pt x="963" y="3648"/>
                  <a:pt x="978" y="3655"/>
                </a:cubicBezTo>
                <a:lnTo>
                  <a:pt x="1608" y="3970"/>
                </a:lnTo>
                <a:lnTo>
                  <a:pt x="1608" y="5924"/>
                </a:lnTo>
                <a:lnTo>
                  <a:pt x="978" y="6239"/>
                </a:lnTo>
                <a:cubicBezTo>
                  <a:pt x="960" y="6256"/>
                  <a:pt x="937" y="6264"/>
                  <a:pt x="914" y="6264"/>
                </a:cubicBezTo>
                <a:cubicBezTo>
                  <a:pt x="854" y="6264"/>
                  <a:pt x="788" y="6212"/>
                  <a:pt x="788" y="6144"/>
                </a:cubicBezTo>
                <a:lnTo>
                  <a:pt x="788" y="3781"/>
                </a:lnTo>
                <a:cubicBezTo>
                  <a:pt x="788" y="3685"/>
                  <a:pt x="862" y="3644"/>
                  <a:pt x="925" y="3644"/>
                </a:cubicBezTo>
                <a:close/>
                <a:moveTo>
                  <a:pt x="4128" y="7184"/>
                </a:moveTo>
                <a:lnTo>
                  <a:pt x="6963" y="8035"/>
                </a:lnTo>
                <a:cubicBezTo>
                  <a:pt x="6648" y="8507"/>
                  <a:pt x="6176" y="8759"/>
                  <a:pt x="5640" y="8759"/>
                </a:cubicBezTo>
                <a:cubicBezTo>
                  <a:pt x="4821" y="8759"/>
                  <a:pt x="4097" y="8066"/>
                  <a:pt x="4128" y="7184"/>
                </a:cubicBezTo>
                <a:close/>
                <a:moveTo>
                  <a:pt x="11374" y="820"/>
                </a:moveTo>
                <a:cubicBezTo>
                  <a:pt x="11626" y="820"/>
                  <a:pt x="11815" y="1009"/>
                  <a:pt x="11815" y="1198"/>
                </a:cubicBezTo>
                <a:lnTo>
                  <a:pt x="11815" y="8665"/>
                </a:lnTo>
                <a:cubicBezTo>
                  <a:pt x="11815" y="8885"/>
                  <a:pt x="11626" y="9043"/>
                  <a:pt x="11374" y="9043"/>
                </a:cubicBezTo>
                <a:cubicBezTo>
                  <a:pt x="11154" y="9043"/>
                  <a:pt x="10996" y="8854"/>
                  <a:pt x="10996" y="8665"/>
                </a:cubicBezTo>
                <a:lnTo>
                  <a:pt x="10996" y="1198"/>
                </a:lnTo>
                <a:cubicBezTo>
                  <a:pt x="10996" y="977"/>
                  <a:pt x="11185" y="820"/>
                  <a:pt x="11374" y="820"/>
                </a:cubicBezTo>
                <a:close/>
                <a:moveTo>
                  <a:pt x="11437" y="1"/>
                </a:moveTo>
                <a:cubicBezTo>
                  <a:pt x="10870" y="1"/>
                  <a:pt x="10366" y="379"/>
                  <a:pt x="10240" y="883"/>
                </a:cubicBezTo>
                <a:lnTo>
                  <a:pt x="2080" y="3246"/>
                </a:lnTo>
                <a:lnTo>
                  <a:pt x="1387" y="2899"/>
                </a:lnTo>
                <a:cubicBezTo>
                  <a:pt x="1251" y="2831"/>
                  <a:pt x="1109" y="2800"/>
                  <a:pt x="970" y="2800"/>
                </a:cubicBezTo>
                <a:cubicBezTo>
                  <a:pt x="466" y="2800"/>
                  <a:pt x="1" y="3213"/>
                  <a:pt x="1" y="3781"/>
                </a:cubicBezTo>
                <a:lnTo>
                  <a:pt x="1" y="6144"/>
                </a:lnTo>
                <a:cubicBezTo>
                  <a:pt x="1" y="6687"/>
                  <a:pt x="465" y="7095"/>
                  <a:pt x="983" y="7095"/>
                </a:cubicBezTo>
                <a:cubicBezTo>
                  <a:pt x="1127" y="7095"/>
                  <a:pt x="1275" y="7063"/>
                  <a:pt x="1419" y="6995"/>
                </a:cubicBezTo>
                <a:lnTo>
                  <a:pt x="2143" y="6648"/>
                </a:lnTo>
                <a:lnTo>
                  <a:pt x="3340" y="6995"/>
                </a:lnTo>
                <a:cubicBezTo>
                  <a:pt x="3151" y="8444"/>
                  <a:pt x="4286" y="9641"/>
                  <a:pt x="5672" y="9641"/>
                </a:cubicBezTo>
                <a:cubicBezTo>
                  <a:pt x="6585" y="9641"/>
                  <a:pt x="7405" y="9074"/>
                  <a:pt x="7814" y="8287"/>
                </a:cubicBezTo>
                <a:lnTo>
                  <a:pt x="10271" y="9011"/>
                </a:lnTo>
                <a:cubicBezTo>
                  <a:pt x="10429" y="9515"/>
                  <a:pt x="10902" y="9925"/>
                  <a:pt x="11469" y="9925"/>
                </a:cubicBezTo>
                <a:cubicBezTo>
                  <a:pt x="12130" y="9925"/>
                  <a:pt x="12729" y="9358"/>
                  <a:pt x="12729" y="8696"/>
                </a:cubicBezTo>
                <a:lnTo>
                  <a:pt x="12729" y="1261"/>
                </a:lnTo>
                <a:cubicBezTo>
                  <a:pt x="12634" y="536"/>
                  <a:pt x="12099" y="1"/>
                  <a:pt x="11437" y="1"/>
                </a:cubicBezTo>
                <a:close/>
              </a:path>
            </a:pathLst>
          </a:custGeom>
          <a:solidFill>
            <a:srgbClr val="E79F05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solidFill>
                <a:srgbClr val="E79F05"/>
              </a:solidFill>
            </a:endParaRPr>
          </a:p>
        </p:txBody>
      </p:sp>
      <p:grpSp>
        <p:nvGrpSpPr>
          <p:cNvPr id="295" name="Google Shape;10190;p74"/>
          <p:cNvGrpSpPr/>
          <p:nvPr/>
        </p:nvGrpSpPr>
        <p:grpSpPr>
          <a:xfrm>
            <a:off x="7862154" y="2742737"/>
            <a:ext cx="359691" cy="378727"/>
            <a:chOff x="-59869425" y="4102225"/>
            <a:chExt cx="319025" cy="315175"/>
          </a:xfrm>
          <a:solidFill>
            <a:srgbClr val="E79F05"/>
          </a:solidFill>
        </p:grpSpPr>
        <p:sp>
          <p:nvSpPr>
            <p:cNvPr id="296" name="Google Shape;10191;p74"/>
            <p:cNvSpPr/>
            <p:nvPr/>
          </p:nvSpPr>
          <p:spPr>
            <a:xfrm>
              <a:off x="-59869425" y="4102225"/>
              <a:ext cx="149675" cy="256825"/>
            </a:xfrm>
            <a:custGeom>
              <a:avLst/>
              <a:gdLst/>
              <a:ahLst/>
              <a:cxnLst/>
              <a:rect l="l" t="t" r="r" b="b"/>
              <a:pathLst>
                <a:path w="5987" h="10273" extrusionOk="0">
                  <a:moveTo>
                    <a:pt x="5532" y="1"/>
                  </a:moveTo>
                  <a:cubicBezTo>
                    <a:pt x="5515" y="1"/>
                    <a:pt x="5499" y="2"/>
                    <a:pt x="5483" y="4"/>
                  </a:cubicBezTo>
                  <a:cubicBezTo>
                    <a:pt x="2364" y="445"/>
                    <a:pt x="1" y="3123"/>
                    <a:pt x="1" y="6274"/>
                  </a:cubicBezTo>
                  <a:cubicBezTo>
                    <a:pt x="1" y="7692"/>
                    <a:pt x="442" y="8983"/>
                    <a:pt x="1293" y="10086"/>
                  </a:cubicBezTo>
                  <a:cubicBezTo>
                    <a:pt x="1381" y="10209"/>
                    <a:pt x="1507" y="10273"/>
                    <a:pt x="1635" y="10273"/>
                  </a:cubicBezTo>
                  <a:cubicBezTo>
                    <a:pt x="1737" y="10273"/>
                    <a:pt x="1839" y="10233"/>
                    <a:pt x="1923" y="10149"/>
                  </a:cubicBezTo>
                  <a:lnTo>
                    <a:pt x="3719" y="8353"/>
                  </a:lnTo>
                  <a:cubicBezTo>
                    <a:pt x="3813" y="8259"/>
                    <a:pt x="3845" y="8007"/>
                    <a:pt x="3782" y="7849"/>
                  </a:cubicBezTo>
                  <a:cubicBezTo>
                    <a:pt x="3498" y="7376"/>
                    <a:pt x="3341" y="6809"/>
                    <a:pt x="3341" y="6274"/>
                  </a:cubicBezTo>
                  <a:cubicBezTo>
                    <a:pt x="3341" y="4888"/>
                    <a:pt x="4286" y="3659"/>
                    <a:pt x="5672" y="3312"/>
                  </a:cubicBezTo>
                  <a:cubicBezTo>
                    <a:pt x="5861" y="3281"/>
                    <a:pt x="5987" y="3123"/>
                    <a:pt x="5987" y="2934"/>
                  </a:cubicBezTo>
                  <a:lnTo>
                    <a:pt x="5987" y="414"/>
                  </a:lnTo>
                  <a:cubicBezTo>
                    <a:pt x="5958" y="180"/>
                    <a:pt x="5739" y="1"/>
                    <a:pt x="55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297" name="Google Shape;10192;p74"/>
            <p:cNvSpPr/>
            <p:nvPr/>
          </p:nvSpPr>
          <p:spPr>
            <a:xfrm>
              <a:off x="-59811125" y="4322075"/>
              <a:ext cx="201650" cy="95325"/>
            </a:xfrm>
            <a:custGeom>
              <a:avLst/>
              <a:gdLst/>
              <a:ahLst/>
              <a:cxnLst/>
              <a:rect l="l" t="t" r="r" b="b"/>
              <a:pathLst>
                <a:path w="8066" h="3813" extrusionOk="0">
                  <a:moveTo>
                    <a:pt x="5758" y="0"/>
                  </a:moveTo>
                  <a:cubicBezTo>
                    <a:pt x="5692" y="0"/>
                    <a:pt x="5629" y="11"/>
                    <a:pt x="5577" y="32"/>
                  </a:cubicBezTo>
                  <a:cubicBezTo>
                    <a:pt x="5091" y="339"/>
                    <a:pt x="4530" y="489"/>
                    <a:pt x="3972" y="489"/>
                  </a:cubicBezTo>
                  <a:cubicBezTo>
                    <a:pt x="3444" y="489"/>
                    <a:pt x="2917" y="355"/>
                    <a:pt x="2458" y="95"/>
                  </a:cubicBezTo>
                  <a:cubicBezTo>
                    <a:pt x="2389" y="53"/>
                    <a:pt x="2314" y="30"/>
                    <a:pt x="2239" y="30"/>
                  </a:cubicBezTo>
                  <a:cubicBezTo>
                    <a:pt x="2141" y="30"/>
                    <a:pt x="2042" y="69"/>
                    <a:pt x="1954" y="158"/>
                  </a:cubicBezTo>
                  <a:lnTo>
                    <a:pt x="189" y="1922"/>
                  </a:lnTo>
                  <a:cubicBezTo>
                    <a:pt x="0" y="2143"/>
                    <a:pt x="32" y="2395"/>
                    <a:pt x="221" y="2552"/>
                  </a:cubicBezTo>
                  <a:cubicBezTo>
                    <a:pt x="1324" y="3403"/>
                    <a:pt x="2615" y="3812"/>
                    <a:pt x="4001" y="3812"/>
                  </a:cubicBezTo>
                  <a:cubicBezTo>
                    <a:pt x="5388" y="3812"/>
                    <a:pt x="6711" y="3403"/>
                    <a:pt x="7814" y="2521"/>
                  </a:cubicBezTo>
                  <a:cubicBezTo>
                    <a:pt x="8034" y="2363"/>
                    <a:pt x="8066" y="2080"/>
                    <a:pt x="7877" y="1890"/>
                  </a:cubicBezTo>
                  <a:lnTo>
                    <a:pt x="6112" y="126"/>
                  </a:lnTo>
                  <a:cubicBezTo>
                    <a:pt x="6028" y="42"/>
                    <a:pt x="5888" y="0"/>
                    <a:pt x="5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298" name="Google Shape;10193;p74"/>
            <p:cNvSpPr/>
            <p:nvPr/>
          </p:nvSpPr>
          <p:spPr>
            <a:xfrm>
              <a:off x="-59700075" y="4102225"/>
              <a:ext cx="149675" cy="256525"/>
            </a:xfrm>
            <a:custGeom>
              <a:avLst/>
              <a:gdLst/>
              <a:ahLst/>
              <a:cxnLst/>
              <a:rect l="l" t="t" r="r" b="b"/>
              <a:pathLst>
                <a:path w="5987" h="10261" extrusionOk="0">
                  <a:moveTo>
                    <a:pt x="418" y="1"/>
                  </a:moveTo>
                  <a:cubicBezTo>
                    <a:pt x="190" y="1"/>
                    <a:pt x="1" y="180"/>
                    <a:pt x="1" y="414"/>
                  </a:cubicBezTo>
                  <a:lnTo>
                    <a:pt x="1" y="2934"/>
                  </a:lnTo>
                  <a:cubicBezTo>
                    <a:pt x="1" y="3123"/>
                    <a:pt x="127" y="3281"/>
                    <a:pt x="316" y="3312"/>
                  </a:cubicBezTo>
                  <a:cubicBezTo>
                    <a:pt x="1639" y="3659"/>
                    <a:pt x="2647" y="4856"/>
                    <a:pt x="2647" y="6274"/>
                  </a:cubicBezTo>
                  <a:cubicBezTo>
                    <a:pt x="2647" y="6809"/>
                    <a:pt x="2489" y="7376"/>
                    <a:pt x="2206" y="7849"/>
                  </a:cubicBezTo>
                  <a:cubicBezTo>
                    <a:pt x="2080" y="8007"/>
                    <a:pt x="2111" y="8196"/>
                    <a:pt x="2269" y="8353"/>
                  </a:cubicBezTo>
                  <a:lnTo>
                    <a:pt x="4065" y="10149"/>
                  </a:lnTo>
                  <a:cubicBezTo>
                    <a:pt x="4137" y="10221"/>
                    <a:pt x="4242" y="10260"/>
                    <a:pt x="4350" y="10260"/>
                  </a:cubicBezTo>
                  <a:cubicBezTo>
                    <a:pt x="4478" y="10260"/>
                    <a:pt x="4609" y="10205"/>
                    <a:pt x="4695" y="10086"/>
                  </a:cubicBezTo>
                  <a:cubicBezTo>
                    <a:pt x="5514" y="8983"/>
                    <a:pt x="5987" y="7660"/>
                    <a:pt x="5987" y="6274"/>
                  </a:cubicBezTo>
                  <a:cubicBezTo>
                    <a:pt x="5892" y="3123"/>
                    <a:pt x="3592" y="445"/>
                    <a:pt x="473" y="4"/>
                  </a:cubicBezTo>
                  <a:cubicBezTo>
                    <a:pt x="455" y="2"/>
                    <a:pt x="43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299" name="Google Shape;10194;p74"/>
            <p:cNvSpPr/>
            <p:nvPr/>
          </p:nvSpPr>
          <p:spPr>
            <a:xfrm>
              <a:off x="-59742600" y="4187375"/>
              <a:ext cx="63025" cy="144950"/>
            </a:xfrm>
            <a:custGeom>
              <a:avLst/>
              <a:gdLst/>
              <a:ahLst/>
              <a:cxnLst/>
              <a:rect l="l" t="t" r="r" b="b"/>
              <a:pathLst>
                <a:path w="2521" h="5798" extrusionOk="0">
                  <a:moveTo>
                    <a:pt x="1260" y="1"/>
                  </a:moveTo>
                  <a:cubicBezTo>
                    <a:pt x="1040" y="1"/>
                    <a:pt x="819" y="190"/>
                    <a:pt x="819" y="379"/>
                  </a:cubicBezTo>
                  <a:lnTo>
                    <a:pt x="819" y="662"/>
                  </a:lnTo>
                  <a:cubicBezTo>
                    <a:pt x="347" y="820"/>
                    <a:pt x="0" y="1293"/>
                    <a:pt x="0" y="1860"/>
                  </a:cubicBezTo>
                  <a:cubicBezTo>
                    <a:pt x="0" y="2521"/>
                    <a:pt x="567" y="2899"/>
                    <a:pt x="977" y="3214"/>
                  </a:cubicBezTo>
                  <a:cubicBezTo>
                    <a:pt x="1292" y="3466"/>
                    <a:pt x="1670" y="3687"/>
                    <a:pt x="1670" y="3939"/>
                  </a:cubicBezTo>
                  <a:cubicBezTo>
                    <a:pt x="1670" y="4160"/>
                    <a:pt x="1450" y="4380"/>
                    <a:pt x="1260" y="4380"/>
                  </a:cubicBezTo>
                  <a:cubicBezTo>
                    <a:pt x="1071" y="4380"/>
                    <a:pt x="819" y="4160"/>
                    <a:pt x="819" y="3939"/>
                  </a:cubicBezTo>
                  <a:cubicBezTo>
                    <a:pt x="819" y="3687"/>
                    <a:pt x="630" y="3529"/>
                    <a:pt x="441" y="3529"/>
                  </a:cubicBezTo>
                  <a:cubicBezTo>
                    <a:pt x="252" y="3529"/>
                    <a:pt x="32" y="3750"/>
                    <a:pt x="32" y="3939"/>
                  </a:cubicBezTo>
                  <a:cubicBezTo>
                    <a:pt x="32" y="4475"/>
                    <a:pt x="410" y="4916"/>
                    <a:pt x="882" y="5105"/>
                  </a:cubicBezTo>
                  <a:lnTo>
                    <a:pt x="882" y="5388"/>
                  </a:lnTo>
                  <a:cubicBezTo>
                    <a:pt x="882" y="5640"/>
                    <a:pt x="1071" y="5798"/>
                    <a:pt x="1292" y="5798"/>
                  </a:cubicBezTo>
                  <a:cubicBezTo>
                    <a:pt x="1544" y="5798"/>
                    <a:pt x="1702" y="5577"/>
                    <a:pt x="1702" y="5388"/>
                  </a:cubicBezTo>
                  <a:lnTo>
                    <a:pt x="1702" y="5073"/>
                  </a:lnTo>
                  <a:cubicBezTo>
                    <a:pt x="2174" y="4916"/>
                    <a:pt x="2521" y="4443"/>
                    <a:pt x="2521" y="3907"/>
                  </a:cubicBezTo>
                  <a:cubicBezTo>
                    <a:pt x="2521" y="3214"/>
                    <a:pt x="1985" y="2836"/>
                    <a:pt x="1544" y="2521"/>
                  </a:cubicBezTo>
                  <a:cubicBezTo>
                    <a:pt x="1229" y="2269"/>
                    <a:pt x="882" y="2049"/>
                    <a:pt x="882" y="1797"/>
                  </a:cubicBezTo>
                  <a:cubicBezTo>
                    <a:pt x="882" y="1576"/>
                    <a:pt x="1071" y="1419"/>
                    <a:pt x="1292" y="1419"/>
                  </a:cubicBezTo>
                  <a:cubicBezTo>
                    <a:pt x="1544" y="1419"/>
                    <a:pt x="1702" y="1608"/>
                    <a:pt x="1702" y="1797"/>
                  </a:cubicBezTo>
                  <a:cubicBezTo>
                    <a:pt x="1702" y="2049"/>
                    <a:pt x="1891" y="2238"/>
                    <a:pt x="2143" y="2238"/>
                  </a:cubicBezTo>
                  <a:cubicBezTo>
                    <a:pt x="2363" y="2238"/>
                    <a:pt x="2521" y="2049"/>
                    <a:pt x="2521" y="1797"/>
                  </a:cubicBezTo>
                  <a:cubicBezTo>
                    <a:pt x="2521" y="1261"/>
                    <a:pt x="2174" y="820"/>
                    <a:pt x="1702" y="631"/>
                  </a:cubicBezTo>
                  <a:lnTo>
                    <a:pt x="1702" y="347"/>
                  </a:lnTo>
                  <a:cubicBezTo>
                    <a:pt x="1702" y="158"/>
                    <a:pt x="1513" y="1"/>
                    <a:pt x="1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</p:grpSp>
      <p:grpSp>
        <p:nvGrpSpPr>
          <p:cNvPr id="326" name="Google Shape;10221;p74"/>
          <p:cNvGrpSpPr/>
          <p:nvPr/>
        </p:nvGrpSpPr>
        <p:grpSpPr>
          <a:xfrm>
            <a:off x="3835473" y="3466949"/>
            <a:ext cx="316968" cy="383407"/>
            <a:chOff x="2423775" y="3226875"/>
            <a:chExt cx="259925" cy="295000"/>
          </a:xfrm>
          <a:solidFill>
            <a:srgbClr val="E79F05"/>
          </a:solidFill>
        </p:grpSpPr>
        <p:sp>
          <p:nvSpPr>
            <p:cNvPr id="327" name="Google Shape;10222;p74"/>
            <p:cNvSpPr/>
            <p:nvPr/>
          </p:nvSpPr>
          <p:spPr>
            <a:xfrm>
              <a:off x="2509625" y="3365900"/>
              <a:ext cx="86650" cy="52000"/>
            </a:xfrm>
            <a:custGeom>
              <a:avLst/>
              <a:gdLst/>
              <a:ahLst/>
              <a:cxnLst/>
              <a:rect l="l" t="t" r="r" b="b"/>
              <a:pathLst>
                <a:path w="3466" h="2080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328" name="Google Shape;10223;p74"/>
            <p:cNvSpPr/>
            <p:nvPr/>
          </p:nvSpPr>
          <p:spPr>
            <a:xfrm>
              <a:off x="2534825" y="3313925"/>
              <a:ext cx="35475" cy="35450"/>
            </a:xfrm>
            <a:custGeom>
              <a:avLst/>
              <a:gdLst/>
              <a:ahLst/>
              <a:cxnLst/>
              <a:rect l="l" t="t" r="r" b="b"/>
              <a:pathLst>
                <a:path w="1419" h="1418" extrusionOk="0">
                  <a:moveTo>
                    <a:pt x="725" y="0"/>
                  </a:moveTo>
                  <a:cubicBezTo>
                    <a:pt x="316" y="0"/>
                    <a:pt x="0" y="315"/>
                    <a:pt x="0" y="725"/>
                  </a:cubicBezTo>
                  <a:cubicBezTo>
                    <a:pt x="0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329" name="Google Shape;10224;p74"/>
            <p:cNvSpPr/>
            <p:nvPr/>
          </p:nvSpPr>
          <p:spPr>
            <a:xfrm>
              <a:off x="2423775" y="3226875"/>
              <a:ext cx="259925" cy="295000"/>
            </a:xfrm>
            <a:custGeom>
              <a:avLst/>
              <a:gdLst/>
              <a:ahLst/>
              <a:cxnLst/>
              <a:rect l="l" t="t" r="r" b="b"/>
              <a:pathLst>
                <a:path w="10397" h="11800" extrusionOk="0">
                  <a:moveTo>
                    <a:pt x="5167" y="2757"/>
                  </a:moveTo>
                  <a:cubicBezTo>
                    <a:pt x="5923" y="2757"/>
                    <a:pt x="6553" y="3388"/>
                    <a:pt x="6553" y="4144"/>
                  </a:cubicBezTo>
                  <a:cubicBezTo>
                    <a:pt x="6553" y="4490"/>
                    <a:pt x="6396" y="4805"/>
                    <a:pt x="6175" y="5089"/>
                  </a:cubicBezTo>
                  <a:cubicBezTo>
                    <a:pt x="7026" y="5498"/>
                    <a:pt x="7593" y="6317"/>
                    <a:pt x="7593" y="7294"/>
                  </a:cubicBezTo>
                  <a:lnTo>
                    <a:pt x="7593" y="8019"/>
                  </a:lnTo>
                  <a:cubicBezTo>
                    <a:pt x="7593" y="8208"/>
                    <a:pt x="7435" y="8365"/>
                    <a:pt x="7246" y="8365"/>
                  </a:cubicBezTo>
                  <a:lnTo>
                    <a:pt x="3088" y="8365"/>
                  </a:lnTo>
                  <a:cubicBezTo>
                    <a:pt x="2867" y="8365"/>
                    <a:pt x="2710" y="8208"/>
                    <a:pt x="2710" y="8019"/>
                  </a:cubicBezTo>
                  <a:lnTo>
                    <a:pt x="2710" y="7294"/>
                  </a:lnTo>
                  <a:cubicBezTo>
                    <a:pt x="2710" y="6317"/>
                    <a:pt x="3308" y="5498"/>
                    <a:pt x="4127" y="5089"/>
                  </a:cubicBezTo>
                  <a:cubicBezTo>
                    <a:pt x="3907" y="4868"/>
                    <a:pt x="3781" y="4553"/>
                    <a:pt x="3781" y="4144"/>
                  </a:cubicBezTo>
                  <a:cubicBezTo>
                    <a:pt x="3781" y="3388"/>
                    <a:pt x="4411" y="2757"/>
                    <a:pt x="5167" y="2757"/>
                  </a:cubicBezTo>
                  <a:close/>
                  <a:moveTo>
                    <a:pt x="5183" y="1"/>
                  </a:moveTo>
                  <a:cubicBezTo>
                    <a:pt x="5128" y="1"/>
                    <a:pt x="5073" y="17"/>
                    <a:pt x="5010" y="48"/>
                  </a:cubicBezTo>
                  <a:cubicBezTo>
                    <a:pt x="3964" y="646"/>
                    <a:pt x="2946" y="940"/>
                    <a:pt x="1919" y="940"/>
                  </a:cubicBezTo>
                  <a:cubicBezTo>
                    <a:pt x="1430" y="940"/>
                    <a:pt x="939" y="873"/>
                    <a:pt x="441" y="741"/>
                  </a:cubicBezTo>
                  <a:cubicBezTo>
                    <a:pt x="402" y="722"/>
                    <a:pt x="363" y="714"/>
                    <a:pt x="326" y="714"/>
                  </a:cubicBezTo>
                  <a:cubicBezTo>
                    <a:pt x="243" y="714"/>
                    <a:pt x="170" y="751"/>
                    <a:pt x="126" y="773"/>
                  </a:cubicBezTo>
                  <a:cubicBezTo>
                    <a:pt x="32" y="836"/>
                    <a:pt x="0" y="930"/>
                    <a:pt x="0" y="1056"/>
                  </a:cubicBezTo>
                  <a:lnTo>
                    <a:pt x="0" y="5026"/>
                  </a:lnTo>
                  <a:cubicBezTo>
                    <a:pt x="0" y="8145"/>
                    <a:pt x="2080" y="10949"/>
                    <a:pt x="5104" y="11799"/>
                  </a:cubicBezTo>
                  <a:lnTo>
                    <a:pt x="5262" y="11799"/>
                  </a:lnTo>
                  <a:cubicBezTo>
                    <a:pt x="8255" y="10917"/>
                    <a:pt x="10397" y="8145"/>
                    <a:pt x="10397" y="5026"/>
                  </a:cubicBezTo>
                  <a:lnTo>
                    <a:pt x="10397" y="1056"/>
                  </a:lnTo>
                  <a:cubicBezTo>
                    <a:pt x="10397" y="930"/>
                    <a:pt x="10365" y="836"/>
                    <a:pt x="10271" y="773"/>
                  </a:cubicBezTo>
                  <a:cubicBezTo>
                    <a:pt x="10162" y="751"/>
                    <a:pt x="10084" y="714"/>
                    <a:pt x="10014" y="714"/>
                  </a:cubicBezTo>
                  <a:cubicBezTo>
                    <a:pt x="9983" y="714"/>
                    <a:pt x="9954" y="722"/>
                    <a:pt x="9924" y="741"/>
                  </a:cubicBezTo>
                  <a:cubicBezTo>
                    <a:pt x="9414" y="877"/>
                    <a:pt x="8910" y="946"/>
                    <a:pt x="8409" y="946"/>
                  </a:cubicBezTo>
                  <a:cubicBezTo>
                    <a:pt x="7395" y="946"/>
                    <a:pt x="6389" y="660"/>
                    <a:pt x="5356" y="48"/>
                  </a:cubicBezTo>
                  <a:cubicBezTo>
                    <a:pt x="5293" y="17"/>
                    <a:pt x="5238" y="1"/>
                    <a:pt x="51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</p:grpSp>
      <p:grpSp>
        <p:nvGrpSpPr>
          <p:cNvPr id="345" name="Google Shape;10240;p74"/>
          <p:cNvGrpSpPr/>
          <p:nvPr/>
        </p:nvGrpSpPr>
        <p:grpSpPr>
          <a:xfrm>
            <a:off x="5224148" y="3470609"/>
            <a:ext cx="365016" cy="360370"/>
            <a:chOff x="4266025" y="3609275"/>
            <a:chExt cx="299325" cy="277275"/>
          </a:xfrm>
          <a:solidFill>
            <a:srgbClr val="E79F05"/>
          </a:solidFill>
        </p:grpSpPr>
        <p:sp>
          <p:nvSpPr>
            <p:cNvPr id="346" name="Google Shape;10241;p74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347" name="Google Shape;10242;p74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</p:grpSp>
      <p:grpSp>
        <p:nvGrpSpPr>
          <p:cNvPr id="408" name="Google Shape;10303;p74"/>
          <p:cNvGrpSpPr/>
          <p:nvPr/>
        </p:nvGrpSpPr>
        <p:grpSpPr>
          <a:xfrm>
            <a:off x="5924590" y="3439223"/>
            <a:ext cx="360230" cy="383894"/>
            <a:chOff x="4628325" y="3599825"/>
            <a:chExt cx="295400" cy="295375"/>
          </a:xfrm>
          <a:solidFill>
            <a:srgbClr val="E79F05"/>
          </a:solidFill>
        </p:grpSpPr>
        <p:sp>
          <p:nvSpPr>
            <p:cNvPr id="409" name="Google Shape;10304;p74"/>
            <p:cNvSpPr/>
            <p:nvPr/>
          </p:nvSpPr>
          <p:spPr>
            <a:xfrm>
              <a:off x="4679525" y="3686450"/>
              <a:ext cx="17350" cy="86675"/>
            </a:xfrm>
            <a:custGeom>
              <a:avLst/>
              <a:gdLst/>
              <a:ahLst/>
              <a:cxnLst/>
              <a:rect l="l" t="t" r="r" b="b"/>
              <a:pathLst>
                <a:path w="69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694" y="3466"/>
                  </a:lnTo>
                  <a:lnTo>
                    <a:pt x="69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410" name="Google Shape;10305;p74"/>
            <p:cNvSpPr/>
            <p:nvPr/>
          </p:nvSpPr>
          <p:spPr>
            <a:xfrm>
              <a:off x="4854375" y="3686450"/>
              <a:ext cx="18150" cy="86675"/>
            </a:xfrm>
            <a:custGeom>
              <a:avLst/>
              <a:gdLst/>
              <a:ahLst/>
              <a:cxnLst/>
              <a:rect l="l" t="t" r="r" b="b"/>
              <a:pathLst>
                <a:path w="726" h="3467" extrusionOk="0">
                  <a:moveTo>
                    <a:pt x="1" y="1"/>
                  </a:moveTo>
                  <a:lnTo>
                    <a:pt x="1" y="3466"/>
                  </a:lnTo>
                  <a:lnTo>
                    <a:pt x="725" y="3466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411" name="Google Shape;10306;p74"/>
            <p:cNvSpPr/>
            <p:nvPr/>
          </p:nvSpPr>
          <p:spPr>
            <a:xfrm>
              <a:off x="4679525" y="3790425"/>
              <a:ext cx="17350" cy="104000"/>
            </a:xfrm>
            <a:custGeom>
              <a:avLst/>
              <a:gdLst/>
              <a:ahLst/>
              <a:cxnLst/>
              <a:rect l="l" t="t" r="r" b="b"/>
              <a:pathLst>
                <a:path w="69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694" y="4159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412" name="Google Shape;10307;p74"/>
            <p:cNvSpPr/>
            <p:nvPr/>
          </p:nvSpPr>
          <p:spPr>
            <a:xfrm>
              <a:off x="4854375" y="3790425"/>
              <a:ext cx="18150" cy="104000"/>
            </a:xfrm>
            <a:custGeom>
              <a:avLst/>
              <a:gdLst/>
              <a:ahLst/>
              <a:cxnLst/>
              <a:rect l="l" t="t" r="r" b="b"/>
              <a:pathLst>
                <a:path w="726" h="4160" extrusionOk="0">
                  <a:moveTo>
                    <a:pt x="1" y="0"/>
                  </a:moveTo>
                  <a:lnTo>
                    <a:pt x="1" y="4159"/>
                  </a:lnTo>
                  <a:lnTo>
                    <a:pt x="725" y="4159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413" name="Google Shape;10308;p74"/>
            <p:cNvSpPr/>
            <p:nvPr/>
          </p:nvSpPr>
          <p:spPr>
            <a:xfrm>
              <a:off x="4628325" y="3686450"/>
              <a:ext cx="34675" cy="86675"/>
            </a:xfrm>
            <a:custGeom>
              <a:avLst/>
              <a:gdLst/>
              <a:ahLst/>
              <a:cxnLst/>
              <a:rect l="l" t="t" r="r" b="b"/>
              <a:pathLst>
                <a:path w="1387" h="3467" extrusionOk="0">
                  <a:moveTo>
                    <a:pt x="1009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2049"/>
                  </a:lnTo>
                  <a:cubicBezTo>
                    <a:pt x="1" y="2427"/>
                    <a:pt x="158" y="2773"/>
                    <a:pt x="442" y="3025"/>
                  </a:cubicBezTo>
                  <a:cubicBezTo>
                    <a:pt x="662" y="3340"/>
                    <a:pt x="1009" y="3466"/>
                    <a:pt x="1387" y="3466"/>
                  </a:cubicBez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414" name="Google Shape;10309;p74"/>
            <p:cNvSpPr/>
            <p:nvPr/>
          </p:nvSpPr>
          <p:spPr>
            <a:xfrm>
              <a:off x="4714975" y="3686450"/>
              <a:ext cx="122100" cy="86675"/>
            </a:xfrm>
            <a:custGeom>
              <a:avLst/>
              <a:gdLst/>
              <a:ahLst/>
              <a:cxnLst/>
              <a:rect l="l" t="t" r="r" b="b"/>
              <a:pathLst>
                <a:path w="488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4883" y="3466"/>
                  </a:lnTo>
                  <a:lnTo>
                    <a:pt x="48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415" name="Google Shape;10310;p74"/>
            <p:cNvSpPr/>
            <p:nvPr/>
          </p:nvSpPr>
          <p:spPr>
            <a:xfrm>
              <a:off x="4889025" y="3777825"/>
              <a:ext cx="34700" cy="117375"/>
            </a:xfrm>
            <a:custGeom>
              <a:avLst/>
              <a:gdLst/>
              <a:ahLst/>
              <a:cxnLst/>
              <a:rect l="l" t="t" r="r" b="b"/>
              <a:pathLst>
                <a:path w="1388" h="4695" extrusionOk="0">
                  <a:moveTo>
                    <a:pt x="1387" y="0"/>
                  </a:moveTo>
                  <a:cubicBezTo>
                    <a:pt x="977" y="315"/>
                    <a:pt x="505" y="504"/>
                    <a:pt x="1" y="504"/>
                  </a:cubicBezTo>
                  <a:lnTo>
                    <a:pt x="1" y="4695"/>
                  </a:lnTo>
                  <a:lnTo>
                    <a:pt x="347" y="4695"/>
                  </a:lnTo>
                  <a:cubicBezTo>
                    <a:pt x="946" y="4695"/>
                    <a:pt x="1387" y="4222"/>
                    <a:pt x="1387" y="3655"/>
                  </a:cubicBez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416" name="Google Shape;10311;p74"/>
            <p:cNvSpPr/>
            <p:nvPr/>
          </p:nvSpPr>
          <p:spPr>
            <a:xfrm>
              <a:off x="4628325" y="3777825"/>
              <a:ext cx="34675" cy="116600"/>
            </a:xfrm>
            <a:custGeom>
              <a:avLst/>
              <a:gdLst/>
              <a:ahLst/>
              <a:cxnLst/>
              <a:rect l="l" t="t" r="r" b="b"/>
              <a:pathLst>
                <a:path w="1387" h="4664" extrusionOk="0">
                  <a:moveTo>
                    <a:pt x="1" y="0"/>
                  </a:moveTo>
                  <a:lnTo>
                    <a:pt x="1" y="3655"/>
                  </a:lnTo>
                  <a:cubicBezTo>
                    <a:pt x="1" y="4222"/>
                    <a:pt x="442" y="4663"/>
                    <a:pt x="1009" y="4663"/>
                  </a:cubicBezTo>
                  <a:lnTo>
                    <a:pt x="1387" y="4663"/>
                  </a:lnTo>
                  <a:lnTo>
                    <a:pt x="1387" y="504"/>
                  </a:lnTo>
                  <a:cubicBezTo>
                    <a:pt x="851" y="504"/>
                    <a:pt x="379" y="31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417" name="Google Shape;10312;p74"/>
            <p:cNvSpPr/>
            <p:nvPr/>
          </p:nvSpPr>
          <p:spPr>
            <a:xfrm>
              <a:off x="4766950" y="37904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568"/>
                    <a:pt x="158" y="725"/>
                    <a:pt x="347" y="725"/>
                  </a:cubicBezTo>
                  <a:cubicBezTo>
                    <a:pt x="568" y="725"/>
                    <a:pt x="694" y="568"/>
                    <a:pt x="694" y="347"/>
                  </a:cubicBez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418" name="Google Shape;10313;p74"/>
            <p:cNvSpPr/>
            <p:nvPr/>
          </p:nvSpPr>
          <p:spPr>
            <a:xfrm>
              <a:off x="4889025" y="3686450"/>
              <a:ext cx="34700" cy="86675"/>
            </a:xfrm>
            <a:custGeom>
              <a:avLst/>
              <a:gdLst/>
              <a:ahLst/>
              <a:cxnLst/>
              <a:rect l="l" t="t" r="r" b="b"/>
              <a:pathLst>
                <a:path w="1388" h="3467" extrusionOk="0">
                  <a:moveTo>
                    <a:pt x="1" y="1"/>
                  </a:moveTo>
                  <a:lnTo>
                    <a:pt x="1" y="3466"/>
                  </a:lnTo>
                  <a:cubicBezTo>
                    <a:pt x="347" y="3466"/>
                    <a:pt x="662" y="3340"/>
                    <a:pt x="946" y="3088"/>
                  </a:cubicBezTo>
                  <a:cubicBezTo>
                    <a:pt x="1229" y="2836"/>
                    <a:pt x="1387" y="2458"/>
                    <a:pt x="1387" y="2080"/>
                  </a:cubicBezTo>
                  <a:lnTo>
                    <a:pt x="1387" y="1040"/>
                  </a:lnTo>
                  <a:cubicBezTo>
                    <a:pt x="1387" y="442"/>
                    <a:pt x="914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419" name="Google Shape;10314;p74"/>
            <p:cNvSpPr/>
            <p:nvPr/>
          </p:nvSpPr>
          <p:spPr>
            <a:xfrm>
              <a:off x="4714975" y="3790425"/>
              <a:ext cx="122100" cy="104000"/>
            </a:xfrm>
            <a:custGeom>
              <a:avLst/>
              <a:gdLst/>
              <a:ahLst/>
              <a:cxnLst/>
              <a:rect l="l" t="t" r="r" b="b"/>
              <a:pathLst>
                <a:path w="488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4883" y="4159"/>
                  </a:lnTo>
                  <a:lnTo>
                    <a:pt x="4883" y="0"/>
                  </a:lnTo>
                  <a:lnTo>
                    <a:pt x="3466" y="0"/>
                  </a:lnTo>
                  <a:lnTo>
                    <a:pt x="3466" y="347"/>
                  </a:lnTo>
                  <a:cubicBezTo>
                    <a:pt x="3466" y="946"/>
                    <a:pt x="2993" y="1387"/>
                    <a:pt x="2426" y="1387"/>
                  </a:cubicBezTo>
                  <a:cubicBezTo>
                    <a:pt x="1827" y="1387"/>
                    <a:pt x="1418" y="914"/>
                    <a:pt x="1418" y="347"/>
                  </a:cubicBezTo>
                  <a:lnTo>
                    <a:pt x="14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420" name="Google Shape;10315;p74"/>
            <p:cNvSpPr/>
            <p:nvPr/>
          </p:nvSpPr>
          <p:spPr>
            <a:xfrm>
              <a:off x="4714175" y="3599825"/>
              <a:ext cx="122100" cy="69325"/>
            </a:xfrm>
            <a:custGeom>
              <a:avLst/>
              <a:gdLst/>
              <a:ahLst/>
              <a:cxnLst/>
              <a:rect l="l" t="t" r="r" b="b"/>
              <a:pathLst>
                <a:path w="4884" h="2773" extrusionOk="0">
                  <a:moveTo>
                    <a:pt x="2427" y="0"/>
                  </a:moveTo>
                  <a:cubicBezTo>
                    <a:pt x="1103" y="0"/>
                    <a:pt x="1" y="1103"/>
                    <a:pt x="1" y="2426"/>
                  </a:cubicBezTo>
                  <a:lnTo>
                    <a:pt x="1" y="2773"/>
                  </a:lnTo>
                  <a:lnTo>
                    <a:pt x="1355" y="2773"/>
                  </a:lnTo>
                  <a:lnTo>
                    <a:pt x="1355" y="2426"/>
                  </a:lnTo>
                  <a:cubicBezTo>
                    <a:pt x="1355" y="1828"/>
                    <a:pt x="1828" y="1418"/>
                    <a:pt x="2395" y="1418"/>
                  </a:cubicBezTo>
                  <a:cubicBezTo>
                    <a:pt x="2994" y="1418"/>
                    <a:pt x="3403" y="1891"/>
                    <a:pt x="3403" y="2426"/>
                  </a:cubicBezTo>
                  <a:lnTo>
                    <a:pt x="3403" y="2773"/>
                  </a:lnTo>
                  <a:lnTo>
                    <a:pt x="4884" y="2773"/>
                  </a:lnTo>
                  <a:lnTo>
                    <a:pt x="4884" y="2426"/>
                  </a:lnTo>
                  <a:cubicBezTo>
                    <a:pt x="4884" y="1103"/>
                    <a:pt x="3781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</p:grpSp>
      <p:grpSp>
        <p:nvGrpSpPr>
          <p:cNvPr id="438" name="Google Shape;10341;p74"/>
          <p:cNvGrpSpPr/>
          <p:nvPr/>
        </p:nvGrpSpPr>
        <p:grpSpPr>
          <a:xfrm>
            <a:off x="8527699" y="2749019"/>
            <a:ext cx="259507" cy="362603"/>
            <a:chOff x="3167275" y="3227275"/>
            <a:chExt cx="225300" cy="295375"/>
          </a:xfrm>
          <a:solidFill>
            <a:srgbClr val="E79F05"/>
          </a:solidFill>
        </p:grpSpPr>
        <p:sp>
          <p:nvSpPr>
            <p:cNvPr id="439" name="Google Shape;10342;p74"/>
            <p:cNvSpPr/>
            <p:nvPr/>
          </p:nvSpPr>
          <p:spPr>
            <a:xfrm>
              <a:off x="3167275" y="3227275"/>
              <a:ext cx="225300" cy="207950"/>
            </a:xfrm>
            <a:custGeom>
              <a:avLst/>
              <a:gdLst/>
              <a:ahLst/>
              <a:cxnLst/>
              <a:rect l="l" t="t" r="r" b="b"/>
              <a:pathLst>
                <a:path w="9012" h="8318" extrusionOk="0">
                  <a:moveTo>
                    <a:pt x="4538" y="1"/>
                  </a:moveTo>
                  <a:cubicBezTo>
                    <a:pt x="2112" y="1"/>
                    <a:pt x="1" y="1985"/>
                    <a:pt x="32" y="4537"/>
                  </a:cubicBezTo>
                  <a:cubicBezTo>
                    <a:pt x="32" y="5860"/>
                    <a:pt x="631" y="7184"/>
                    <a:pt x="1797" y="8066"/>
                  </a:cubicBezTo>
                  <a:cubicBezTo>
                    <a:pt x="1923" y="8192"/>
                    <a:pt x="2017" y="8223"/>
                    <a:pt x="2049" y="8318"/>
                  </a:cubicBezTo>
                  <a:lnTo>
                    <a:pt x="4160" y="8318"/>
                  </a:lnTo>
                  <a:lnTo>
                    <a:pt x="4160" y="6900"/>
                  </a:lnTo>
                  <a:lnTo>
                    <a:pt x="2427" y="6900"/>
                  </a:lnTo>
                  <a:cubicBezTo>
                    <a:pt x="2238" y="6900"/>
                    <a:pt x="2080" y="6743"/>
                    <a:pt x="2080" y="6554"/>
                  </a:cubicBezTo>
                  <a:lnTo>
                    <a:pt x="2080" y="5829"/>
                  </a:lnTo>
                  <a:cubicBezTo>
                    <a:pt x="2080" y="4852"/>
                    <a:pt x="2679" y="4033"/>
                    <a:pt x="3498" y="3624"/>
                  </a:cubicBezTo>
                  <a:cubicBezTo>
                    <a:pt x="3277" y="3403"/>
                    <a:pt x="3151" y="3088"/>
                    <a:pt x="3151" y="2678"/>
                  </a:cubicBezTo>
                  <a:cubicBezTo>
                    <a:pt x="3151" y="1922"/>
                    <a:pt x="3782" y="1292"/>
                    <a:pt x="4538" y="1292"/>
                  </a:cubicBezTo>
                  <a:cubicBezTo>
                    <a:pt x="5262" y="1292"/>
                    <a:pt x="5892" y="1922"/>
                    <a:pt x="5892" y="2678"/>
                  </a:cubicBezTo>
                  <a:cubicBezTo>
                    <a:pt x="5892" y="3025"/>
                    <a:pt x="5735" y="3340"/>
                    <a:pt x="5546" y="3624"/>
                  </a:cubicBezTo>
                  <a:cubicBezTo>
                    <a:pt x="6365" y="4033"/>
                    <a:pt x="6964" y="4852"/>
                    <a:pt x="6964" y="5829"/>
                  </a:cubicBezTo>
                  <a:lnTo>
                    <a:pt x="6964" y="6554"/>
                  </a:lnTo>
                  <a:cubicBezTo>
                    <a:pt x="6964" y="6743"/>
                    <a:pt x="6806" y="6900"/>
                    <a:pt x="6617" y="6900"/>
                  </a:cubicBezTo>
                  <a:lnTo>
                    <a:pt x="4884" y="6900"/>
                  </a:lnTo>
                  <a:lnTo>
                    <a:pt x="4884" y="8318"/>
                  </a:lnTo>
                  <a:lnTo>
                    <a:pt x="6995" y="8318"/>
                  </a:lnTo>
                  <a:cubicBezTo>
                    <a:pt x="7027" y="8286"/>
                    <a:pt x="7121" y="8192"/>
                    <a:pt x="7247" y="8129"/>
                  </a:cubicBezTo>
                  <a:cubicBezTo>
                    <a:pt x="8413" y="7184"/>
                    <a:pt x="9011" y="5829"/>
                    <a:pt x="9011" y="4506"/>
                  </a:cubicBezTo>
                  <a:cubicBezTo>
                    <a:pt x="9011" y="2017"/>
                    <a:pt x="6995" y="1"/>
                    <a:pt x="45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440" name="Google Shape;10343;p74"/>
            <p:cNvSpPr/>
            <p:nvPr/>
          </p:nvSpPr>
          <p:spPr>
            <a:xfrm>
              <a:off x="3262600" y="3278475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0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441" name="Google Shape;10344;p74"/>
            <p:cNvSpPr/>
            <p:nvPr/>
          </p:nvSpPr>
          <p:spPr>
            <a:xfrm>
              <a:off x="3220050" y="3452525"/>
              <a:ext cx="121325" cy="35475"/>
            </a:xfrm>
            <a:custGeom>
              <a:avLst/>
              <a:gdLst/>
              <a:ahLst/>
              <a:cxnLst/>
              <a:rect l="l" t="t" r="r" b="b"/>
              <a:pathLst>
                <a:path w="4853" h="1419" extrusionOk="0">
                  <a:moveTo>
                    <a:pt x="1" y="1"/>
                  </a:moveTo>
                  <a:lnTo>
                    <a:pt x="1" y="347"/>
                  </a:lnTo>
                  <a:cubicBezTo>
                    <a:pt x="1" y="946"/>
                    <a:pt x="473" y="1419"/>
                    <a:pt x="1040" y="1419"/>
                  </a:cubicBezTo>
                  <a:lnTo>
                    <a:pt x="3781" y="1419"/>
                  </a:lnTo>
                  <a:cubicBezTo>
                    <a:pt x="4380" y="1419"/>
                    <a:pt x="4853" y="946"/>
                    <a:pt x="4853" y="347"/>
                  </a:cubicBezTo>
                  <a:lnTo>
                    <a:pt x="48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442" name="Google Shape;10345;p74"/>
            <p:cNvSpPr/>
            <p:nvPr/>
          </p:nvSpPr>
          <p:spPr>
            <a:xfrm>
              <a:off x="3237375" y="3332025"/>
              <a:ext cx="86675" cy="52000"/>
            </a:xfrm>
            <a:custGeom>
              <a:avLst/>
              <a:gdLst/>
              <a:ahLst/>
              <a:cxnLst/>
              <a:rect l="l" t="t" r="r" b="b"/>
              <a:pathLst>
                <a:path w="3467" h="2080" extrusionOk="0">
                  <a:moveTo>
                    <a:pt x="1734" y="1"/>
                  </a:moveTo>
                  <a:cubicBezTo>
                    <a:pt x="789" y="1"/>
                    <a:pt x="1" y="725"/>
                    <a:pt x="1" y="1733"/>
                  </a:cubicBezTo>
                  <a:lnTo>
                    <a:pt x="1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9" y="1"/>
                    <a:pt x="17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443" name="Google Shape;10346;p74"/>
            <p:cNvSpPr/>
            <p:nvPr/>
          </p:nvSpPr>
          <p:spPr>
            <a:xfrm>
              <a:off x="3237375" y="3505300"/>
              <a:ext cx="87450" cy="17350"/>
            </a:xfrm>
            <a:custGeom>
              <a:avLst/>
              <a:gdLst/>
              <a:ahLst/>
              <a:cxnLst/>
              <a:rect l="l" t="t" r="r" b="b"/>
              <a:pathLst>
                <a:path w="3498" h="694" extrusionOk="0">
                  <a:moveTo>
                    <a:pt x="32" y="1"/>
                  </a:moveTo>
                  <a:cubicBezTo>
                    <a:pt x="1" y="379"/>
                    <a:pt x="284" y="694"/>
                    <a:pt x="694" y="694"/>
                  </a:cubicBezTo>
                  <a:lnTo>
                    <a:pt x="2773" y="694"/>
                  </a:lnTo>
                  <a:cubicBezTo>
                    <a:pt x="3183" y="694"/>
                    <a:pt x="3498" y="379"/>
                    <a:pt x="34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</p:grpSp>
      <p:grpSp>
        <p:nvGrpSpPr>
          <p:cNvPr id="451" name="Google Shape;10359;p74"/>
          <p:cNvGrpSpPr/>
          <p:nvPr/>
        </p:nvGrpSpPr>
        <p:grpSpPr>
          <a:xfrm>
            <a:off x="6584750" y="3481320"/>
            <a:ext cx="361175" cy="338860"/>
            <a:chOff x="4991425" y="3617150"/>
            <a:chExt cx="296175" cy="260725"/>
          </a:xfrm>
          <a:solidFill>
            <a:srgbClr val="E79F05"/>
          </a:solidFill>
        </p:grpSpPr>
        <p:sp>
          <p:nvSpPr>
            <p:cNvPr id="452" name="Google Shape;10360;p74"/>
            <p:cNvSpPr/>
            <p:nvPr/>
          </p:nvSpPr>
          <p:spPr>
            <a:xfrm>
              <a:off x="5069400" y="3738450"/>
              <a:ext cx="139425" cy="139425"/>
            </a:xfrm>
            <a:custGeom>
              <a:avLst/>
              <a:gdLst/>
              <a:ahLst/>
              <a:cxnLst/>
              <a:rect l="l" t="t" r="r" b="b"/>
              <a:pathLst>
                <a:path w="5577" h="5577" extrusionOk="0">
                  <a:moveTo>
                    <a:pt x="2804" y="0"/>
                  </a:moveTo>
                  <a:cubicBezTo>
                    <a:pt x="1607" y="0"/>
                    <a:pt x="1450" y="725"/>
                    <a:pt x="1009" y="3308"/>
                  </a:cubicBezTo>
                  <a:cubicBezTo>
                    <a:pt x="946" y="3749"/>
                    <a:pt x="851" y="4285"/>
                    <a:pt x="757" y="4883"/>
                  </a:cubicBezTo>
                  <a:lnTo>
                    <a:pt x="347" y="4883"/>
                  </a:lnTo>
                  <a:cubicBezTo>
                    <a:pt x="158" y="4883"/>
                    <a:pt x="0" y="5041"/>
                    <a:pt x="0" y="5230"/>
                  </a:cubicBezTo>
                  <a:cubicBezTo>
                    <a:pt x="0" y="5419"/>
                    <a:pt x="158" y="5576"/>
                    <a:pt x="347" y="5576"/>
                  </a:cubicBezTo>
                  <a:lnTo>
                    <a:pt x="5230" y="5576"/>
                  </a:lnTo>
                  <a:cubicBezTo>
                    <a:pt x="5419" y="5545"/>
                    <a:pt x="5577" y="5387"/>
                    <a:pt x="5577" y="5198"/>
                  </a:cubicBezTo>
                  <a:cubicBezTo>
                    <a:pt x="5577" y="5009"/>
                    <a:pt x="5419" y="4852"/>
                    <a:pt x="5230" y="4852"/>
                  </a:cubicBezTo>
                  <a:lnTo>
                    <a:pt x="4852" y="4852"/>
                  </a:lnTo>
                  <a:cubicBezTo>
                    <a:pt x="4726" y="4253"/>
                    <a:pt x="4632" y="3749"/>
                    <a:pt x="4569" y="3277"/>
                  </a:cubicBezTo>
                  <a:cubicBezTo>
                    <a:pt x="4128" y="756"/>
                    <a:pt x="3970" y="0"/>
                    <a:pt x="28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453" name="Google Shape;10361;p74"/>
            <p:cNvSpPr/>
            <p:nvPr/>
          </p:nvSpPr>
          <p:spPr>
            <a:xfrm>
              <a:off x="5200150" y="3617150"/>
              <a:ext cx="69325" cy="69325"/>
            </a:xfrm>
            <a:custGeom>
              <a:avLst/>
              <a:gdLst/>
              <a:ahLst/>
              <a:cxnLst/>
              <a:rect l="l" t="t" r="r" b="b"/>
              <a:pathLst>
                <a:path w="2773" h="2773" extrusionOk="0">
                  <a:moveTo>
                    <a:pt x="1386" y="0"/>
                  </a:moveTo>
                  <a:cubicBezTo>
                    <a:pt x="630" y="0"/>
                    <a:pt x="0" y="630"/>
                    <a:pt x="0" y="1387"/>
                  </a:cubicBezTo>
                  <a:cubicBezTo>
                    <a:pt x="0" y="2111"/>
                    <a:pt x="630" y="2773"/>
                    <a:pt x="1386" y="2773"/>
                  </a:cubicBezTo>
                  <a:cubicBezTo>
                    <a:pt x="2143" y="2773"/>
                    <a:pt x="2773" y="2111"/>
                    <a:pt x="2773" y="1387"/>
                  </a:cubicBezTo>
                  <a:cubicBezTo>
                    <a:pt x="2773" y="630"/>
                    <a:pt x="2143" y="0"/>
                    <a:pt x="13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454" name="Google Shape;10362;p74"/>
            <p:cNvSpPr/>
            <p:nvPr/>
          </p:nvSpPr>
          <p:spPr>
            <a:xfrm>
              <a:off x="5009550" y="3617150"/>
              <a:ext cx="68525" cy="69325"/>
            </a:xfrm>
            <a:custGeom>
              <a:avLst/>
              <a:gdLst/>
              <a:ahLst/>
              <a:cxnLst/>
              <a:rect l="l" t="t" r="r" b="b"/>
              <a:pathLst>
                <a:path w="2741" h="2773" extrusionOk="0">
                  <a:moveTo>
                    <a:pt x="1355" y="0"/>
                  </a:moveTo>
                  <a:cubicBezTo>
                    <a:pt x="599" y="0"/>
                    <a:pt x="0" y="630"/>
                    <a:pt x="0" y="1387"/>
                  </a:cubicBezTo>
                  <a:cubicBezTo>
                    <a:pt x="0" y="2143"/>
                    <a:pt x="599" y="2773"/>
                    <a:pt x="1355" y="2773"/>
                  </a:cubicBezTo>
                  <a:cubicBezTo>
                    <a:pt x="2111" y="2773"/>
                    <a:pt x="2741" y="2143"/>
                    <a:pt x="2741" y="1387"/>
                  </a:cubicBezTo>
                  <a:cubicBezTo>
                    <a:pt x="2741" y="630"/>
                    <a:pt x="2111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455" name="Google Shape;10363;p74"/>
            <p:cNvSpPr/>
            <p:nvPr/>
          </p:nvSpPr>
          <p:spPr>
            <a:xfrm>
              <a:off x="4991425" y="3686450"/>
              <a:ext cx="104775" cy="52025"/>
            </a:xfrm>
            <a:custGeom>
              <a:avLst/>
              <a:gdLst/>
              <a:ahLst/>
              <a:cxnLst/>
              <a:rect l="l" t="t" r="r" b="b"/>
              <a:pathLst>
                <a:path w="4191" h="2081" extrusionOk="0">
                  <a:moveTo>
                    <a:pt x="568" y="1"/>
                  </a:moveTo>
                  <a:cubicBezTo>
                    <a:pt x="252" y="347"/>
                    <a:pt x="0" y="851"/>
                    <a:pt x="0" y="1356"/>
                  </a:cubicBezTo>
                  <a:lnTo>
                    <a:pt x="0" y="1734"/>
                  </a:lnTo>
                  <a:cubicBezTo>
                    <a:pt x="0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33" y="2080"/>
                    <a:pt x="4191" y="1923"/>
                    <a:pt x="4191" y="1734"/>
                  </a:cubicBezTo>
                  <a:lnTo>
                    <a:pt x="4191" y="1356"/>
                  </a:lnTo>
                  <a:cubicBezTo>
                    <a:pt x="4191" y="820"/>
                    <a:pt x="3970" y="347"/>
                    <a:pt x="3624" y="1"/>
                  </a:cubicBezTo>
                  <a:cubicBezTo>
                    <a:pt x="3245" y="410"/>
                    <a:pt x="2678" y="694"/>
                    <a:pt x="2080" y="694"/>
                  </a:cubicBezTo>
                  <a:cubicBezTo>
                    <a:pt x="1513" y="694"/>
                    <a:pt x="946" y="410"/>
                    <a:pt x="5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456" name="Google Shape;10364;p74"/>
            <p:cNvSpPr/>
            <p:nvPr/>
          </p:nvSpPr>
          <p:spPr>
            <a:xfrm>
              <a:off x="5183600" y="3686450"/>
              <a:ext cx="104000" cy="52025"/>
            </a:xfrm>
            <a:custGeom>
              <a:avLst/>
              <a:gdLst/>
              <a:ahLst/>
              <a:cxnLst/>
              <a:rect l="l" t="t" r="r" b="b"/>
              <a:pathLst>
                <a:path w="4160" h="2081" extrusionOk="0">
                  <a:moveTo>
                    <a:pt x="536" y="1"/>
                  </a:moveTo>
                  <a:cubicBezTo>
                    <a:pt x="221" y="347"/>
                    <a:pt x="1" y="851"/>
                    <a:pt x="1" y="1356"/>
                  </a:cubicBezTo>
                  <a:lnTo>
                    <a:pt x="1" y="1702"/>
                  </a:lnTo>
                  <a:cubicBezTo>
                    <a:pt x="1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02" y="2080"/>
                    <a:pt x="4159" y="1923"/>
                    <a:pt x="4159" y="1702"/>
                  </a:cubicBezTo>
                  <a:lnTo>
                    <a:pt x="4159" y="1356"/>
                  </a:lnTo>
                  <a:cubicBezTo>
                    <a:pt x="4159" y="820"/>
                    <a:pt x="3970" y="347"/>
                    <a:pt x="3624" y="1"/>
                  </a:cubicBezTo>
                  <a:cubicBezTo>
                    <a:pt x="3214" y="410"/>
                    <a:pt x="2679" y="694"/>
                    <a:pt x="2080" y="694"/>
                  </a:cubicBezTo>
                  <a:cubicBezTo>
                    <a:pt x="1450" y="694"/>
                    <a:pt x="946" y="410"/>
                    <a:pt x="5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457" name="Google Shape;10365;p74"/>
            <p:cNvSpPr/>
            <p:nvPr/>
          </p:nvSpPr>
          <p:spPr>
            <a:xfrm>
              <a:off x="5187550" y="3755775"/>
              <a:ext cx="100050" cy="52800"/>
            </a:xfrm>
            <a:custGeom>
              <a:avLst/>
              <a:gdLst/>
              <a:ahLst/>
              <a:cxnLst/>
              <a:rect l="l" t="t" r="r" b="b"/>
              <a:pathLst>
                <a:path w="4002" h="2112" extrusionOk="0">
                  <a:moveTo>
                    <a:pt x="0" y="0"/>
                  </a:moveTo>
                  <a:cubicBezTo>
                    <a:pt x="189" y="567"/>
                    <a:pt x="315" y="1229"/>
                    <a:pt x="473" y="2111"/>
                  </a:cubicBezTo>
                  <a:lnTo>
                    <a:pt x="3655" y="2111"/>
                  </a:lnTo>
                  <a:cubicBezTo>
                    <a:pt x="3844" y="2111"/>
                    <a:pt x="4001" y="1954"/>
                    <a:pt x="4001" y="1733"/>
                  </a:cubicBezTo>
                  <a:lnTo>
                    <a:pt x="4001" y="378"/>
                  </a:lnTo>
                  <a:cubicBezTo>
                    <a:pt x="3970" y="158"/>
                    <a:pt x="3844" y="0"/>
                    <a:pt x="3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458" name="Google Shape;10366;p74"/>
            <p:cNvSpPr/>
            <p:nvPr/>
          </p:nvSpPr>
          <p:spPr>
            <a:xfrm>
              <a:off x="4991425" y="3755775"/>
              <a:ext cx="100850" cy="52000"/>
            </a:xfrm>
            <a:custGeom>
              <a:avLst/>
              <a:gdLst/>
              <a:ahLst/>
              <a:cxnLst/>
              <a:rect l="l" t="t" r="r" b="b"/>
              <a:pathLst>
                <a:path w="4034" h="2080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0" y="1954"/>
                    <a:pt x="158" y="2080"/>
                    <a:pt x="347" y="2080"/>
                  </a:cubicBezTo>
                  <a:lnTo>
                    <a:pt x="3561" y="2080"/>
                  </a:lnTo>
                  <a:cubicBezTo>
                    <a:pt x="3718" y="1229"/>
                    <a:pt x="3813" y="567"/>
                    <a:pt x="40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</p:grpSp>
      <p:grpSp>
        <p:nvGrpSpPr>
          <p:cNvPr id="484" name="Google Shape;10399;p74"/>
          <p:cNvGrpSpPr/>
          <p:nvPr/>
        </p:nvGrpSpPr>
        <p:grpSpPr>
          <a:xfrm>
            <a:off x="3132297" y="3410509"/>
            <a:ext cx="360199" cy="381848"/>
            <a:chOff x="3497300" y="3591950"/>
            <a:chExt cx="295375" cy="293800"/>
          </a:xfrm>
          <a:solidFill>
            <a:srgbClr val="E79F05"/>
          </a:solidFill>
        </p:grpSpPr>
        <p:sp>
          <p:nvSpPr>
            <p:cNvPr id="485" name="Google Shape;10400;p74"/>
            <p:cNvSpPr/>
            <p:nvPr/>
          </p:nvSpPr>
          <p:spPr>
            <a:xfrm>
              <a:off x="3628825" y="3724275"/>
              <a:ext cx="18150" cy="16550"/>
            </a:xfrm>
            <a:custGeom>
              <a:avLst/>
              <a:gdLst/>
              <a:ahLst/>
              <a:cxnLst/>
              <a:rect l="l" t="t" r="r" b="b"/>
              <a:pathLst>
                <a:path w="726" h="662" extrusionOk="0">
                  <a:moveTo>
                    <a:pt x="375" y="0"/>
                  </a:moveTo>
                  <a:cubicBezTo>
                    <a:pt x="292" y="0"/>
                    <a:pt x="206" y="32"/>
                    <a:pt x="127" y="95"/>
                  </a:cubicBezTo>
                  <a:cubicBezTo>
                    <a:pt x="1" y="221"/>
                    <a:pt x="1" y="441"/>
                    <a:pt x="127" y="567"/>
                  </a:cubicBezTo>
                  <a:cubicBezTo>
                    <a:pt x="190" y="630"/>
                    <a:pt x="277" y="662"/>
                    <a:pt x="363" y="662"/>
                  </a:cubicBezTo>
                  <a:cubicBezTo>
                    <a:pt x="450" y="662"/>
                    <a:pt x="536" y="630"/>
                    <a:pt x="599" y="567"/>
                  </a:cubicBezTo>
                  <a:cubicBezTo>
                    <a:pt x="725" y="441"/>
                    <a:pt x="725" y="221"/>
                    <a:pt x="599" y="95"/>
                  </a:cubicBezTo>
                  <a:cubicBezTo>
                    <a:pt x="536" y="32"/>
                    <a:pt x="458" y="0"/>
                    <a:pt x="3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486" name="Google Shape;10401;p74"/>
            <p:cNvSpPr/>
            <p:nvPr/>
          </p:nvSpPr>
          <p:spPr>
            <a:xfrm>
              <a:off x="3590250" y="3689400"/>
              <a:ext cx="94525" cy="86675"/>
            </a:xfrm>
            <a:custGeom>
              <a:avLst/>
              <a:gdLst/>
              <a:ahLst/>
              <a:cxnLst/>
              <a:rect l="l" t="t" r="r" b="b"/>
              <a:pathLst>
                <a:path w="3781" h="3467" extrusionOk="0">
                  <a:moveTo>
                    <a:pt x="1922" y="710"/>
                  </a:moveTo>
                  <a:cubicBezTo>
                    <a:pt x="2190" y="710"/>
                    <a:pt x="2458" y="812"/>
                    <a:pt x="2647" y="1017"/>
                  </a:cubicBezTo>
                  <a:cubicBezTo>
                    <a:pt x="3088" y="1395"/>
                    <a:pt x="3088" y="2088"/>
                    <a:pt x="2647" y="2466"/>
                  </a:cubicBezTo>
                  <a:cubicBezTo>
                    <a:pt x="2458" y="2671"/>
                    <a:pt x="2190" y="2773"/>
                    <a:pt x="1922" y="2773"/>
                  </a:cubicBezTo>
                  <a:cubicBezTo>
                    <a:pt x="1654" y="2773"/>
                    <a:pt x="1386" y="2671"/>
                    <a:pt x="1197" y="2466"/>
                  </a:cubicBezTo>
                  <a:cubicBezTo>
                    <a:pt x="788" y="2088"/>
                    <a:pt x="788" y="1395"/>
                    <a:pt x="1197" y="1017"/>
                  </a:cubicBezTo>
                  <a:cubicBezTo>
                    <a:pt x="1386" y="812"/>
                    <a:pt x="1654" y="710"/>
                    <a:pt x="1922" y="710"/>
                  </a:cubicBezTo>
                  <a:close/>
                  <a:moveTo>
                    <a:pt x="1930" y="1"/>
                  </a:moveTo>
                  <a:cubicBezTo>
                    <a:pt x="1489" y="1"/>
                    <a:pt x="1040" y="182"/>
                    <a:pt x="693" y="544"/>
                  </a:cubicBezTo>
                  <a:cubicBezTo>
                    <a:pt x="0" y="1206"/>
                    <a:pt x="0" y="2309"/>
                    <a:pt x="693" y="2970"/>
                  </a:cubicBezTo>
                  <a:cubicBezTo>
                    <a:pt x="1024" y="3301"/>
                    <a:pt x="1473" y="3466"/>
                    <a:pt x="1918" y="3466"/>
                  </a:cubicBezTo>
                  <a:cubicBezTo>
                    <a:pt x="2363" y="3466"/>
                    <a:pt x="2804" y="3301"/>
                    <a:pt x="3119" y="2970"/>
                  </a:cubicBezTo>
                  <a:cubicBezTo>
                    <a:pt x="3781" y="2309"/>
                    <a:pt x="3781" y="1206"/>
                    <a:pt x="3119" y="544"/>
                  </a:cubicBezTo>
                  <a:cubicBezTo>
                    <a:pt x="2804" y="182"/>
                    <a:pt x="2371" y="1"/>
                    <a:pt x="19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487" name="Google Shape;10402;p74"/>
            <p:cNvSpPr/>
            <p:nvPr/>
          </p:nvSpPr>
          <p:spPr>
            <a:xfrm>
              <a:off x="3674525" y="3601400"/>
              <a:ext cx="118150" cy="118950"/>
            </a:xfrm>
            <a:custGeom>
              <a:avLst/>
              <a:gdLst/>
              <a:ahLst/>
              <a:cxnLst/>
              <a:rect l="l" t="t" r="r" b="b"/>
              <a:pathLst>
                <a:path w="4726" h="4758" extrusionOk="0">
                  <a:moveTo>
                    <a:pt x="3533" y="0"/>
                  </a:moveTo>
                  <a:cubicBezTo>
                    <a:pt x="3442" y="0"/>
                    <a:pt x="3355" y="32"/>
                    <a:pt x="3308" y="95"/>
                  </a:cubicBezTo>
                  <a:lnTo>
                    <a:pt x="0" y="3308"/>
                  </a:lnTo>
                  <a:cubicBezTo>
                    <a:pt x="410" y="3623"/>
                    <a:pt x="788" y="4127"/>
                    <a:pt x="1953" y="4758"/>
                  </a:cubicBezTo>
                  <a:lnTo>
                    <a:pt x="4600" y="2678"/>
                  </a:lnTo>
                  <a:cubicBezTo>
                    <a:pt x="4663" y="2615"/>
                    <a:pt x="4726" y="2521"/>
                    <a:pt x="4726" y="2395"/>
                  </a:cubicBezTo>
                  <a:cubicBezTo>
                    <a:pt x="4726" y="1544"/>
                    <a:pt x="4348" y="693"/>
                    <a:pt x="3781" y="95"/>
                  </a:cubicBezTo>
                  <a:cubicBezTo>
                    <a:pt x="3718" y="32"/>
                    <a:pt x="3623" y="0"/>
                    <a:pt x="35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488" name="Google Shape;10403;p74"/>
            <p:cNvSpPr/>
            <p:nvPr/>
          </p:nvSpPr>
          <p:spPr>
            <a:xfrm>
              <a:off x="3631200" y="3774675"/>
              <a:ext cx="103200" cy="102400"/>
            </a:xfrm>
            <a:custGeom>
              <a:avLst/>
              <a:gdLst/>
              <a:ahLst/>
              <a:cxnLst/>
              <a:rect l="l" t="t" r="r" b="b"/>
              <a:pathLst>
                <a:path w="4128" h="4096" extrusionOk="0">
                  <a:moveTo>
                    <a:pt x="2048" y="0"/>
                  </a:moveTo>
                  <a:cubicBezTo>
                    <a:pt x="1985" y="32"/>
                    <a:pt x="1985" y="63"/>
                    <a:pt x="1954" y="126"/>
                  </a:cubicBezTo>
                  <a:cubicBezTo>
                    <a:pt x="1506" y="546"/>
                    <a:pt x="859" y="767"/>
                    <a:pt x="235" y="767"/>
                  </a:cubicBezTo>
                  <a:cubicBezTo>
                    <a:pt x="156" y="767"/>
                    <a:pt x="78" y="764"/>
                    <a:pt x="0" y="756"/>
                  </a:cubicBezTo>
                  <a:lnTo>
                    <a:pt x="0" y="756"/>
                  </a:lnTo>
                  <a:cubicBezTo>
                    <a:pt x="567" y="1670"/>
                    <a:pt x="1355" y="3749"/>
                    <a:pt x="1418" y="3875"/>
                  </a:cubicBezTo>
                  <a:cubicBezTo>
                    <a:pt x="1450" y="4001"/>
                    <a:pt x="1607" y="4096"/>
                    <a:pt x="1733" y="4096"/>
                  </a:cubicBezTo>
                  <a:cubicBezTo>
                    <a:pt x="1891" y="4096"/>
                    <a:pt x="1985" y="4033"/>
                    <a:pt x="2048" y="3875"/>
                  </a:cubicBezTo>
                  <a:lnTo>
                    <a:pt x="2426" y="2647"/>
                  </a:lnTo>
                  <a:lnTo>
                    <a:pt x="3182" y="2647"/>
                  </a:lnTo>
                  <a:cubicBezTo>
                    <a:pt x="4128" y="2647"/>
                    <a:pt x="2710" y="630"/>
                    <a:pt x="2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489" name="Google Shape;10404;p74"/>
            <p:cNvSpPr/>
            <p:nvPr/>
          </p:nvSpPr>
          <p:spPr>
            <a:xfrm>
              <a:off x="3691850" y="3726625"/>
              <a:ext cx="89800" cy="89050"/>
            </a:xfrm>
            <a:custGeom>
              <a:avLst/>
              <a:gdLst/>
              <a:ahLst/>
              <a:cxnLst/>
              <a:rect l="l" t="t" r="r" b="b"/>
              <a:pathLst>
                <a:path w="3592" h="3562" extrusionOk="0">
                  <a:moveTo>
                    <a:pt x="252" y="1"/>
                  </a:moveTo>
                  <a:cubicBezTo>
                    <a:pt x="284" y="410"/>
                    <a:pt x="189" y="883"/>
                    <a:pt x="0" y="1292"/>
                  </a:cubicBezTo>
                  <a:cubicBezTo>
                    <a:pt x="630" y="1922"/>
                    <a:pt x="1134" y="2615"/>
                    <a:pt x="1544" y="3466"/>
                  </a:cubicBezTo>
                  <a:cubicBezTo>
                    <a:pt x="1565" y="3530"/>
                    <a:pt x="1634" y="3562"/>
                    <a:pt x="1715" y="3562"/>
                  </a:cubicBezTo>
                  <a:cubicBezTo>
                    <a:pt x="1874" y="3562"/>
                    <a:pt x="2080" y="3443"/>
                    <a:pt x="2080" y="3214"/>
                  </a:cubicBezTo>
                  <a:lnTo>
                    <a:pt x="2080" y="2458"/>
                  </a:lnTo>
                  <a:lnTo>
                    <a:pt x="3308" y="2080"/>
                  </a:lnTo>
                  <a:cubicBezTo>
                    <a:pt x="3497" y="1985"/>
                    <a:pt x="3592" y="1891"/>
                    <a:pt x="3592" y="1733"/>
                  </a:cubicBezTo>
                  <a:cubicBezTo>
                    <a:pt x="3592" y="1576"/>
                    <a:pt x="3497" y="1450"/>
                    <a:pt x="3340" y="1418"/>
                  </a:cubicBezTo>
                  <a:cubicBezTo>
                    <a:pt x="3182" y="1355"/>
                    <a:pt x="1134" y="568"/>
                    <a:pt x="2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490" name="Google Shape;10405;p74"/>
            <p:cNvSpPr/>
            <p:nvPr/>
          </p:nvSpPr>
          <p:spPr>
            <a:xfrm>
              <a:off x="3505175" y="3767575"/>
              <a:ext cx="120525" cy="118175"/>
            </a:xfrm>
            <a:custGeom>
              <a:avLst/>
              <a:gdLst/>
              <a:ahLst/>
              <a:cxnLst/>
              <a:rect l="l" t="t" r="r" b="b"/>
              <a:pathLst>
                <a:path w="4821" h="4727" extrusionOk="0">
                  <a:moveTo>
                    <a:pt x="3372" y="1"/>
                  </a:moveTo>
                  <a:lnTo>
                    <a:pt x="95" y="3277"/>
                  </a:lnTo>
                  <a:cubicBezTo>
                    <a:pt x="1" y="3435"/>
                    <a:pt x="1" y="3687"/>
                    <a:pt x="158" y="3781"/>
                  </a:cubicBezTo>
                  <a:cubicBezTo>
                    <a:pt x="788" y="4411"/>
                    <a:pt x="1607" y="4727"/>
                    <a:pt x="2458" y="4727"/>
                  </a:cubicBezTo>
                  <a:cubicBezTo>
                    <a:pt x="2584" y="4727"/>
                    <a:pt x="2679" y="4695"/>
                    <a:pt x="2742" y="4632"/>
                  </a:cubicBezTo>
                  <a:lnTo>
                    <a:pt x="4821" y="1986"/>
                  </a:lnTo>
                  <a:cubicBezTo>
                    <a:pt x="4254" y="851"/>
                    <a:pt x="3718" y="442"/>
                    <a:pt x="33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491" name="Google Shape;10406;p74"/>
            <p:cNvSpPr/>
            <p:nvPr/>
          </p:nvSpPr>
          <p:spPr>
            <a:xfrm>
              <a:off x="3631200" y="3591950"/>
              <a:ext cx="104000" cy="84300"/>
            </a:xfrm>
            <a:custGeom>
              <a:avLst/>
              <a:gdLst/>
              <a:ahLst/>
              <a:cxnLst/>
              <a:rect l="l" t="t" r="r" b="b"/>
              <a:pathLst>
                <a:path w="4160" h="3372" extrusionOk="0">
                  <a:moveTo>
                    <a:pt x="2836" y="0"/>
                  </a:moveTo>
                  <a:cubicBezTo>
                    <a:pt x="2678" y="0"/>
                    <a:pt x="2584" y="32"/>
                    <a:pt x="2521" y="95"/>
                  </a:cubicBezTo>
                  <a:lnTo>
                    <a:pt x="0" y="3245"/>
                  </a:lnTo>
                  <a:cubicBezTo>
                    <a:pt x="90" y="3238"/>
                    <a:pt x="181" y="3234"/>
                    <a:pt x="272" y="3234"/>
                  </a:cubicBezTo>
                  <a:cubicBezTo>
                    <a:pt x="568" y="3234"/>
                    <a:pt x="870" y="3275"/>
                    <a:pt x="1135" y="3371"/>
                  </a:cubicBezTo>
                  <a:cubicBezTo>
                    <a:pt x="1324" y="3119"/>
                    <a:pt x="3939" y="567"/>
                    <a:pt x="4159" y="347"/>
                  </a:cubicBezTo>
                  <a:cubicBezTo>
                    <a:pt x="3718" y="158"/>
                    <a:pt x="3308" y="0"/>
                    <a:pt x="28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492" name="Google Shape;10407;p74"/>
            <p:cNvSpPr/>
            <p:nvPr/>
          </p:nvSpPr>
          <p:spPr>
            <a:xfrm>
              <a:off x="3497300" y="3721900"/>
              <a:ext cx="84300" cy="107150"/>
            </a:xfrm>
            <a:custGeom>
              <a:avLst/>
              <a:gdLst/>
              <a:ahLst/>
              <a:cxnLst/>
              <a:rect l="l" t="t" r="r" b="b"/>
              <a:pathLst>
                <a:path w="3372" h="4286" extrusionOk="0">
                  <a:moveTo>
                    <a:pt x="3246" y="1"/>
                  </a:moveTo>
                  <a:lnTo>
                    <a:pt x="95" y="2552"/>
                  </a:lnTo>
                  <a:cubicBezTo>
                    <a:pt x="32" y="2615"/>
                    <a:pt x="1" y="2710"/>
                    <a:pt x="1" y="2836"/>
                  </a:cubicBezTo>
                  <a:cubicBezTo>
                    <a:pt x="1" y="3340"/>
                    <a:pt x="95" y="3844"/>
                    <a:pt x="347" y="4285"/>
                  </a:cubicBezTo>
                  <a:lnTo>
                    <a:pt x="3372" y="1261"/>
                  </a:lnTo>
                  <a:cubicBezTo>
                    <a:pt x="3214" y="851"/>
                    <a:pt x="3183" y="410"/>
                    <a:pt x="32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</p:grpSp>
      <p:grpSp>
        <p:nvGrpSpPr>
          <p:cNvPr id="506" name="Google Shape;10421;p74"/>
          <p:cNvGrpSpPr/>
          <p:nvPr/>
        </p:nvGrpSpPr>
        <p:grpSpPr>
          <a:xfrm>
            <a:off x="7136519" y="3419293"/>
            <a:ext cx="362149" cy="386980"/>
            <a:chOff x="5355300" y="3598250"/>
            <a:chExt cx="296975" cy="297750"/>
          </a:xfrm>
          <a:solidFill>
            <a:srgbClr val="E79F05"/>
          </a:solidFill>
        </p:grpSpPr>
        <p:sp>
          <p:nvSpPr>
            <p:cNvPr id="507" name="Google Shape;10422;p74"/>
            <p:cNvSpPr/>
            <p:nvPr/>
          </p:nvSpPr>
          <p:spPr>
            <a:xfrm>
              <a:off x="5355300" y="3703000"/>
              <a:ext cx="35475" cy="191425"/>
            </a:xfrm>
            <a:custGeom>
              <a:avLst/>
              <a:gdLst/>
              <a:ahLst/>
              <a:cxnLst/>
              <a:rect l="l" t="t" r="r" b="b"/>
              <a:pathLst>
                <a:path w="1419" h="7657" extrusionOk="0">
                  <a:moveTo>
                    <a:pt x="410" y="0"/>
                  </a:moveTo>
                  <a:cubicBezTo>
                    <a:pt x="221" y="0"/>
                    <a:pt x="64" y="158"/>
                    <a:pt x="64" y="347"/>
                  </a:cubicBezTo>
                  <a:cubicBezTo>
                    <a:pt x="1" y="2867"/>
                    <a:pt x="1" y="4789"/>
                    <a:pt x="1" y="7310"/>
                  </a:cubicBezTo>
                  <a:cubicBezTo>
                    <a:pt x="1" y="7530"/>
                    <a:pt x="158" y="7656"/>
                    <a:pt x="379" y="7656"/>
                  </a:cubicBezTo>
                  <a:cubicBezTo>
                    <a:pt x="568" y="7656"/>
                    <a:pt x="725" y="7530"/>
                    <a:pt x="725" y="7310"/>
                  </a:cubicBezTo>
                  <a:lnTo>
                    <a:pt x="725" y="1355"/>
                  </a:lnTo>
                  <a:lnTo>
                    <a:pt x="1418" y="1355"/>
                  </a:lnTo>
                  <a:lnTo>
                    <a:pt x="14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508" name="Google Shape;10423;p74"/>
            <p:cNvSpPr/>
            <p:nvPr/>
          </p:nvSpPr>
          <p:spPr>
            <a:xfrm>
              <a:off x="5389175" y="3773100"/>
              <a:ext cx="122900" cy="122900"/>
            </a:xfrm>
            <a:custGeom>
              <a:avLst/>
              <a:gdLst/>
              <a:ahLst/>
              <a:cxnLst/>
              <a:rect l="l" t="t" r="r" b="b"/>
              <a:pathLst>
                <a:path w="4916" h="4916" extrusionOk="0">
                  <a:moveTo>
                    <a:pt x="2080" y="0"/>
                  </a:moveTo>
                  <a:lnTo>
                    <a:pt x="2080" y="693"/>
                  </a:lnTo>
                  <a:lnTo>
                    <a:pt x="1733" y="693"/>
                  </a:lnTo>
                  <a:cubicBezTo>
                    <a:pt x="788" y="693"/>
                    <a:pt x="0" y="1481"/>
                    <a:pt x="0" y="2458"/>
                  </a:cubicBezTo>
                  <a:cubicBezTo>
                    <a:pt x="0" y="2678"/>
                    <a:pt x="158" y="2836"/>
                    <a:pt x="347" y="2836"/>
                  </a:cubicBezTo>
                  <a:lnTo>
                    <a:pt x="2080" y="2836"/>
                  </a:lnTo>
                  <a:lnTo>
                    <a:pt x="2080" y="3529"/>
                  </a:lnTo>
                  <a:lnTo>
                    <a:pt x="1072" y="3529"/>
                  </a:lnTo>
                  <a:cubicBezTo>
                    <a:pt x="473" y="3529"/>
                    <a:pt x="32" y="4001"/>
                    <a:pt x="32" y="4569"/>
                  </a:cubicBezTo>
                  <a:cubicBezTo>
                    <a:pt x="32" y="4758"/>
                    <a:pt x="189" y="4915"/>
                    <a:pt x="410" y="4915"/>
                  </a:cubicBezTo>
                  <a:cubicBezTo>
                    <a:pt x="599" y="4915"/>
                    <a:pt x="757" y="4758"/>
                    <a:pt x="757" y="4569"/>
                  </a:cubicBezTo>
                  <a:cubicBezTo>
                    <a:pt x="757" y="4348"/>
                    <a:pt x="914" y="4190"/>
                    <a:pt x="1103" y="4190"/>
                  </a:cubicBezTo>
                  <a:lnTo>
                    <a:pt x="2143" y="4190"/>
                  </a:lnTo>
                  <a:lnTo>
                    <a:pt x="2143" y="4569"/>
                  </a:lnTo>
                  <a:cubicBezTo>
                    <a:pt x="2143" y="4758"/>
                    <a:pt x="2300" y="4915"/>
                    <a:pt x="2489" y="4915"/>
                  </a:cubicBezTo>
                  <a:cubicBezTo>
                    <a:pt x="2678" y="4915"/>
                    <a:pt x="2836" y="4758"/>
                    <a:pt x="2836" y="4569"/>
                  </a:cubicBezTo>
                  <a:lnTo>
                    <a:pt x="2836" y="4190"/>
                  </a:lnTo>
                  <a:lnTo>
                    <a:pt x="3876" y="4190"/>
                  </a:lnTo>
                  <a:cubicBezTo>
                    <a:pt x="4065" y="4190"/>
                    <a:pt x="4222" y="4348"/>
                    <a:pt x="4222" y="4569"/>
                  </a:cubicBezTo>
                  <a:cubicBezTo>
                    <a:pt x="4222" y="4758"/>
                    <a:pt x="4380" y="4915"/>
                    <a:pt x="4569" y="4915"/>
                  </a:cubicBezTo>
                  <a:cubicBezTo>
                    <a:pt x="4758" y="4915"/>
                    <a:pt x="4915" y="4758"/>
                    <a:pt x="4915" y="4569"/>
                  </a:cubicBezTo>
                  <a:cubicBezTo>
                    <a:pt x="4915" y="3970"/>
                    <a:pt x="4443" y="3529"/>
                    <a:pt x="3907" y="3529"/>
                  </a:cubicBezTo>
                  <a:lnTo>
                    <a:pt x="2867" y="3529"/>
                  </a:lnTo>
                  <a:lnTo>
                    <a:pt x="2867" y="2836"/>
                  </a:lnTo>
                  <a:lnTo>
                    <a:pt x="4537" y="2836"/>
                  </a:lnTo>
                  <a:lnTo>
                    <a:pt x="4537" y="2773"/>
                  </a:lnTo>
                  <a:cubicBezTo>
                    <a:pt x="4726" y="2773"/>
                    <a:pt x="4884" y="2615"/>
                    <a:pt x="4884" y="2426"/>
                  </a:cubicBezTo>
                  <a:cubicBezTo>
                    <a:pt x="4884" y="1481"/>
                    <a:pt x="4096" y="662"/>
                    <a:pt x="3151" y="662"/>
                  </a:cubicBezTo>
                  <a:lnTo>
                    <a:pt x="2804" y="662"/>
                  </a:lnTo>
                  <a:lnTo>
                    <a:pt x="2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509" name="Google Shape;10424;p74"/>
            <p:cNvSpPr/>
            <p:nvPr/>
          </p:nvSpPr>
          <p:spPr>
            <a:xfrm>
              <a:off x="5527800" y="3598250"/>
              <a:ext cx="105550" cy="35450"/>
            </a:xfrm>
            <a:custGeom>
              <a:avLst/>
              <a:gdLst/>
              <a:ahLst/>
              <a:cxnLst/>
              <a:rect l="l" t="t" r="r" b="b"/>
              <a:pathLst>
                <a:path w="4222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63" y="1103"/>
                    <a:pt x="378" y="1418"/>
                    <a:pt x="725" y="1418"/>
                  </a:cubicBezTo>
                  <a:lnTo>
                    <a:pt x="3875" y="1418"/>
                  </a:lnTo>
                  <a:cubicBezTo>
                    <a:pt x="4064" y="1418"/>
                    <a:pt x="4222" y="1260"/>
                    <a:pt x="4222" y="1071"/>
                  </a:cubicBezTo>
                  <a:lnTo>
                    <a:pt x="4222" y="378"/>
                  </a:lnTo>
                  <a:cubicBezTo>
                    <a:pt x="4222" y="158"/>
                    <a:pt x="4064" y="0"/>
                    <a:pt x="38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510" name="Google Shape;10425;p74"/>
            <p:cNvSpPr/>
            <p:nvPr/>
          </p:nvSpPr>
          <p:spPr>
            <a:xfrm>
              <a:off x="5545900" y="3651800"/>
              <a:ext cx="104800" cy="35475"/>
            </a:xfrm>
            <a:custGeom>
              <a:avLst/>
              <a:gdLst/>
              <a:ahLst/>
              <a:cxnLst/>
              <a:rect l="l" t="t" r="r" b="b"/>
              <a:pathLst>
                <a:path w="4192" h="1419" extrusionOk="0">
                  <a:moveTo>
                    <a:pt x="694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3845" y="1418"/>
                  </a:lnTo>
                  <a:cubicBezTo>
                    <a:pt x="4065" y="1418"/>
                    <a:pt x="4191" y="1261"/>
                    <a:pt x="4191" y="1072"/>
                  </a:cubicBezTo>
                  <a:lnTo>
                    <a:pt x="4191" y="347"/>
                  </a:lnTo>
                  <a:cubicBezTo>
                    <a:pt x="4191" y="158"/>
                    <a:pt x="4065" y="1"/>
                    <a:pt x="38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511" name="Google Shape;10426;p74"/>
            <p:cNvSpPr/>
            <p:nvPr/>
          </p:nvSpPr>
          <p:spPr>
            <a:xfrm>
              <a:off x="5529375" y="3754975"/>
              <a:ext cx="122100" cy="35475"/>
            </a:xfrm>
            <a:custGeom>
              <a:avLst/>
              <a:gdLst/>
              <a:ahLst/>
              <a:cxnLst/>
              <a:rect l="l" t="t" r="r" b="b"/>
              <a:pathLst>
                <a:path w="4884" h="1419" extrusionOk="0">
                  <a:moveTo>
                    <a:pt x="0" y="1"/>
                  </a:moveTo>
                  <a:lnTo>
                    <a:pt x="0" y="1418"/>
                  </a:lnTo>
                  <a:lnTo>
                    <a:pt x="4884" y="1418"/>
                  </a:lnTo>
                  <a:lnTo>
                    <a:pt x="4884" y="1"/>
                  </a:lnTo>
                  <a:lnTo>
                    <a:pt x="2773" y="1"/>
                  </a:lnTo>
                  <a:lnTo>
                    <a:pt x="2773" y="347"/>
                  </a:lnTo>
                  <a:cubicBezTo>
                    <a:pt x="2773" y="568"/>
                    <a:pt x="2615" y="725"/>
                    <a:pt x="2426" y="725"/>
                  </a:cubicBezTo>
                  <a:cubicBezTo>
                    <a:pt x="2237" y="725"/>
                    <a:pt x="2080" y="568"/>
                    <a:pt x="2080" y="347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512" name="Google Shape;10427;p74"/>
            <p:cNvSpPr/>
            <p:nvPr/>
          </p:nvSpPr>
          <p:spPr>
            <a:xfrm>
              <a:off x="5511250" y="3703000"/>
              <a:ext cx="140225" cy="33900"/>
            </a:xfrm>
            <a:custGeom>
              <a:avLst/>
              <a:gdLst/>
              <a:ahLst/>
              <a:cxnLst/>
              <a:rect l="l" t="t" r="r" b="b"/>
              <a:pathLst>
                <a:path w="5609" h="1356" extrusionOk="0">
                  <a:moveTo>
                    <a:pt x="1" y="0"/>
                  </a:moveTo>
                  <a:lnTo>
                    <a:pt x="1" y="1355"/>
                  </a:lnTo>
                  <a:lnTo>
                    <a:pt x="5609" y="1355"/>
                  </a:lnTo>
                  <a:lnTo>
                    <a:pt x="5609" y="347"/>
                  </a:lnTo>
                  <a:cubicBezTo>
                    <a:pt x="5577" y="158"/>
                    <a:pt x="5451" y="0"/>
                    <a:pt x="52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513" name="Google Shape;10428;p74"/>
            <p:cNvSpPr/>
            <p:nvPr/>
          </p:nvSpPr>
          <p:spPr>
            <a:xfrm>
              <a:off x="5529375" y="3808550"/>
              <a:ext cx="122900" cy="87450"/>
            </a:xfrm>
            <a:custGeom>
              <a:avLst/>
              <a:gdLst/>
              <a:ahLst/>
              <a:cxnLst/>
              <a:rect l="l" t="t" r="r" b="b"/>
              <a:pathLst>
                <a:path w="4916" h="3498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3340"/>
                    <a:pt x="158" y="3497"/>
                    <a:pt x="347" y="3497"/>
                  </a:cubicBezTo>
                  <a:cubicBezTo>
                    <a:pt x="536" y="3497"/>
                    <a:pt x="693" y="3340"/>
                    <a:pt x="693" y="3151"/>
                  </a:cubicBezTo>
                  <a:lnTo>
                    <a:pt x="693" y="1418"/>
                  </a:lnTo>
                  <a:lnTo>
                    <a:pt x="4190" y="1418"/>
                  </a:lnTo>
                  <a:lnTo>
                    <a:pt x="4190" y="3151"/>
                  </a:lnTo>
                  <a:cubicBezTo>
                    <a:pt x="4190" y="3340"/>
                    <a:pt x="4348" y="3497"/>
                    <a:pt x="4569" y="3497"/>
                  </a:cubicBezTo>
                  <a:cubicBezTo>
                    <a:pt x="4758" y="3497"/>
                    <a:pt x="4915" y="3340"/>
                    <a:pt x="4915" y="3151"/>
                  </a:cubicBezTo>
                  <a:lnTo>
                    <a:pt x="4915" y="0"/>
                  </a:lnTo>
                  <a:lnTo>
                    <a:pt x="2773" y="0"/>
                  </a:lnTo>
                  <a:lnTo>
                    <a:pt x="2773" y="347"/>
                  </a:lnTo>
                  <a:cubicBezTo>
                    <a:pt x="2773" y="536"/>
                    <a:pt x="2615" y="693"/>
                    <a:pt x="2426" y="693"/>
                  </a:cubicBezTo>
                  <a:cubicBezTo>
                    <a:pt x="2237" y="693"/>
                    <a:pt x="2080" y="536"/>
                    <a:pt x="2080" y="347"/>
                  </a:cubicBez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514" name="Google Shape;10429;p74"/>
            <p:cNvSpPr/>
            <p:nvPr/>
          </p:nvSpPr>
          <p:spPr>
            <a:xfrm>
              <a:off x="5408075" y="3651025"/>
              <a:ext cx="86675" cy="103975"/>
            </a:xfrm>
            <a:custGeom>
              <a:avLst/>
              <a:gdLst/>
              <a:ahLst/>
              <a:cxnLst/>
              <a:rect l="l" t="t" r="r" b="b"/>
              <a:pathLst>
                <a:path w="3467" h="4159" extrusionOk="0">
                  <a:moveTo>
                    <a:pt x="1733" y="0"/>
                  </a:moveTo>
                  <a:cubicBezTo>
                    <a:pt x="788" y="0"/>
                    <a:pt x="1" y="788"/>
                    <a:pt x="1" y="1733"/>
                  </a:cubicBezTo>
                  <a:lnTo>
                    <a:pt x="1" y="3812"/>
                  </a:lnTo>
                  <a:cubicBezTo>
                    <a:pt x="1" y="4001"/>
                    <a:pt x="158" y="4159"/>
                    <a:pt x="347" y="4159"/>
                  </a:cubicBezTo>
                  <a:lnTo>
                    <a:pt x="3120" y="4159"/>
                  </a:lnTo>
                  <a:cubicBezTo>
                    <a:pt x="3309" y="4159"/>
                    <a:pt x="3466" y="4001"/>
                    <a:pt x="3466" y="3812"/>
                  </a:cubicBez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</p:grpSp>
      <p:grpSp>
        <p:nvGrpSpPr>
          <p:cNvPr id="520" name="Google Shape;10435;p74"/>
          <p:cNvGrpSpPr/>
          <p:nvPr/>
        </p:nvGrpSpPr>
        <p:grpSpPr>
          <a:xfrm>
            <a:off x="7115232" y="3964728"/>
            <a:ext cx="532231" cy="525940"/>
            <a:chOff x="6543825" y="3202075"/>
            <a:chExt cx="296975" cy="275350"/>
          </a:xfrm>
          <a:solidFill>
            <a:srgbClr val="E79F05"/>
          </a:solidFill>
        </p:grpSpPr>
        <p:sp>
          <p:nvSpPr>
            <p:cNvPr id="521" name="Google Shape;10436;p74"/>
            <p:cNvSpPr/>
            <p:nvPr/>
          </p:nvSpPr>
          <p:spPr>
            <a:xfrm>
              <a:off x="6683250" y="3202075"/>
              <a:ext cx="17350" cy="43350"/>
            </a:xfrm>
            <a:custGeom>
              <a:avLst/>
              <a:gdLst/>
              <a:ahLst/>
              <a:cxnLst/>
              <a:rect l="l" t="t" r="r" b="b"/>
              <a:pathLst>
                <a:path w="694" h="173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355"/>
                  </a:lnTo>
                  <a:cubicBezTo>
                    <a:pt x="0" y="1576"/>
                    <a:pt x="158" y="1733"/>
                    <a:pt x="347" y="1733"/>
                  </a:cubicBezTo>
                  <a:cubicBezTo>
                    <a:pt x="536" y="1733"/>
                    <a:pt x="693" y="1576"/>
                    <a:pt x="693" y="1355"/>
                  </a:cubicBez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522" name="Google Shape;10437;p74"/>
            <p:cNvSpPr/>
            <p:nvPr/>
          </p:nvSpPr>
          <p:spPr>
            <a:xfrm>
              <a:off x="6613925" y="3236125"/>
              <a:ext cx="35475" cy="34700"/>
            </a:xfrm>
            <a:custGeom>
              <a:avLst/>
              <a:gdLst/>
              <a:ahLst/>
              <a:cxnLst/>
              <a:rect l="l" t="t" r="r" b="b"/>
              <a:pathLst>
                <a:path w="1419" h="1388" extrusionOk="0">
                  <a:moveTo>
                    <a:pt x="363" y="1"/>
                  </a:moveTo>
                  <a:cubicBezTo>
                    <a:pt x="276" y="1"/>
                    <a:pt x="190" y="40"/>
                    <a:pt x="127" y="119"/>
                  </a:cubicBezTo>
                  <a:cubicBezTo>
                    <a:pt x="1" y="245"/>
                    <a:pt x="1" y="466"/>
                    <a:pt x="127" y="592"/>
                  </a:cubicBezTo>
                  <a:lnTo>
                    <a:pt x="820" y="1316"/>
                  </a:lnTo>
                  <a:cubicBezTo>
                    <a:pt x="883" y="1364"/>
                    <a:pt x="969" y="1387"/>
                    <a:pt x="1056" y="1387"/>
                  </a:cubicBezTo>
                  <a:cubicBezTo>
                    <a:pt x="1143" y="1387"/>
                    <a:pt x="1229" y="1364"/>
                    <a:pt x="1292" y="1316"/>
                  </a:cubicBezTo>
                  <a:cubicBezTo>
                    <a:pt x="1418" y="1190"/>
                    <a:pt x="1418" y="938"/>
                    <a:pt x="1292" y="844"/>
                  </a:cubicBezTo>
                  <a:lnTo>
                    <a:pt x="599" y="119"/>
                  </a:lnTo>
                  <a:cubicBezTo>
                    <a:pt x="536" y="40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523" name="Google Shape;10438;p74"/>
            <p:cNvSpPr/>
            <p:nvPr/>
          </p:nvSpPr>
          <p:spPr>
            <a:xfrm>
              <a:off x="6734425" y="3236425"/>
              <a:ext cx="35475" cy="34400"/>
            </a:xfrm>
            <a:custGeom>
              <a:avLst/>
              <a:gdLst/>
              <a:ahLst/>
              <a:cxnLst/>
              <a:rect l="l" t="t" r="r" b="b"/>
              <a:pathLst>
                <a:path w="1419" h="1376" extrusionOk="0">
                  <a:moveTo>
                    <a:pt x="1054" y="0"/>
                  </a:moveTo>
                  <a:cubicBezTo>
                    <a:pt x="976" y="0"/>
                    <a:pt x="894" y="33"/>
                    <a:pt x="820" y="107"/>
                  </a:cubicBezTo>
                  <a:lnTo>
                    <a:pt x="95" y="832"/>
                  </a:lnTo>
                  <a:cubicBezTo>
                    <a:pt x="1" y="926"/>
                    <a:pt x="1" y="1178"/>
                    <a:pt x="95" y="1304"/>
                  </a:cubicBezTo>
                  <a:cubicBezTo>
                    <a:pt x="158" y="1352"/>
                    <a:pt x="253" y="1375"/>
                    <a:pt x="344" y="1375"/>
                  </a:cubicBezTo>
                  <a:cubicBezTo>
                    <a:pt x="434" y="1375"/>
                    <a:pt x="521" y="1352"/>
                    <a:pt x="568" y="1304"/>
                  </a:cubicBezTo>
                  <a:lnTo>
                    <a:pt x="1293" y="580"/>
                  </a:lnTo>
                  <a:cubicBezTo>
                    <a:pt x="1419" y="454"/>
                    <a:pt x="1419" y="233"/>
                    <a:pt x="1293" y="107"/>
                  </a:cubicBezTo>
                  <a:cubicBezTo>
                    <a:pt x="1226" y="41"/>
                    <a:pt x="1142" y="0"/>
                    <a:pt x="10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524" name="Google Shape;10439;p74"/>
            <p:cNvSpPr/>
            <p:nvPr/>
          </p:nvSpPr>
          <p:spPr>
            <a:xfrm>
              <a:off x="6805325" y="3322575"/>
              <a:ext cx="35475" cy="121325"/>
            </a:xfrm>
            <a:custGeom>
              <a:avLst/>
              <a:gdLst/>
              <a:ahLst/>
              <a:cxnLst/>
              <a:rect l="l" t="t" r="r" b="b"/>
              <a:pathLst>
                <a:path w="1419" h="4853" extrusionOk="0">
                  <a:moveTo>
                    <a:pt x="0" y="1"/>
                  </a:moveTo>
                  <a:lnTo>
                    <a:pt x="0" y="4852"/>
                  </a:lnTo>
                  <a:lnTo>
                    <a:pt x="1040" y="4852"/>
                  </a:lnTo>
                  <a:cubicBezTo>
                    <a:pt x="1261" y="4852"/>
                    <a:pt x="1418" y="4695"/>
                    <a:pt x="1418" y="4506"/>
                  </a:cubicBezTo>
                  <a:lnTo>
                    <a:pt x="1418" y="316"/>
                  </a:lnTo>
                  <a:cubicBezTo>
                    <a:pt x="1355" y="158"/>
                    <a:pt x="1198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525" name="Google Shape;10440;p74"/>
            <p:cNvSpPr/>
            <p:nvPr/>
          </p:nvSpPr>
          <p:spPr>
            <a:xfrm>
              <a:off x="6543825" y="3323275"/>
              <a:ext cx="35475" cy="121400"/>
            </a:xfrm>
            <a:custGeom>
              <a:avLst/>
              <a:gdLst/>
              <a:ahLst/>
              <a:cxnLst/>
              <a:rect l="l" t="t" r="r" b="b"/>
              <a:pathLst>
                <a:path w="1419" h="4856" extrusionOk="0">
                  <a:moveTo>
                    <a:pt x="323" y="0"/>
                  </a:moveTo>
                  <a:cubicBezTo>
                    <a:pt x="132" y="0"/>
                    <a:pt x="1" y="149"/>
                    <a:pt x="1" y="351"/>
                  </a:cubicBezTo>
                  <a:lnTo>
                    <a:pt x="1" y="4509"/>
                  </a:lnTo>
                  <a:cubicBezTo>
                    <a:pt x="1" y="4698"/>
                    <a:pt x="158" y="4856"/>
                    <a:pt x="379" y="4856"/>
                  </a:cubicBezTo>
                  <a:lnTo>
                    <a:pt x="1418" y="4856"/>
                  </a:lnTo>
                  <a:lnTo>
                    <a:pt x="1418" y="4"/>
                  </a:lnTo>
                  <a:lnTo>
                    <a:pt x="379" y="4"/>
                  </a:lnTo>
                  <a:cubicBezTo>
                    <a:pt x="360" y="1"/>
                    <a:pt x="341" y="0"/>
                    <a:pt x="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526" name="Google Shape;10441;p74"/>
            <p:cNvSpPr/>
            <p:nvPr/>
          </p:nvSpPr>
          <p:spPr>
            <a:xfrm>
              <a:off x="6643075" y="3332025"/>
              <a:ext cx="143375" cy="104000"/>
            </a:xfrm>
            <a:custGeom>
              <a:avLst/>
              <a:gdLst/>
              <a:ahLst/>
              <a:cxnLst/>
              <a:rect l="l" t="t" r="r" b="b"/>
              <a:pathLst>
                <a:path w="5735" h="4160" extrusionOk="0">
                  <a:moveTo>
                    <a:pt x="1639" y="1"/>
                  </a:moveTo>
                  <a:cubicBezTo>
                    <a:pt x="1450" y="1"/>
                    <a:pt x="1198" y="158"/>
                    <a:pt x="1072" y="379"/>
                  </a:cubicBezTo>
                  <a:lnTo>
                    <a:pt x="0" y="2490"/>
                  </a:lnTo>
                  <a:cubicBezTo>
                    <a:pt x="158" y="2584"/>
                    <a:pt x="378" y="2616"/>
                    <a:pt x="567" y="2616"/>
                  </a:cubicBezTo>
                  <a:cubicBezTo>
                    <a:pt x="1072" y="2616"/>
                    <a:pt x="1544" y="2364"/>
                    <a:pt x="1796" y="1891"/>
                  </a:cubicBezTo>
                  <a:lnTo>
                    <a:pt x="2017" y="1418"/>
                  </a:lnTo>
                  <a:lnTo>
                    <a:pt x="2710" y="1418"/>
                  </a:lnTo>
                  <a:cubicBezTo>
                    <a:pt x="2899" y="1418"/>
                    <a:pt x="3056" y="1481"/>
                    <a:pt x="3182" y="1607"/>
                  </a:cubicBezTo>
                  <a:lnTo>
                    <a:pt x="5734" y="4159"/>
                  </a:lnTo>
                  <a:lnTo>
                    <a:pt x="573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527" name="Google Shape;10442;p74"/>
            <p:cNvSpPr/>
            <p:nvPr/>
          </p:nvSpPr>
          <p:spPr>
            <a:xfrm>
              <a:off x="6595025" y="3288700"/>
              <a:ext cx="175675" cy="188725"/>
            </a:xfrm>
            <a:custGeom>
              <a:avLst/>
              <a:gdLst/>
              <a:ahLst/>
              <a:cxnLst/>
              <a:rect l="l" t="t" r="r" b="b"/>
              <a:pathLst>
                <a:path w="7027" h="7549" extrusionOk="0">
                  <a:moveTo>
                    <a:pt x="2206" y="1"/>
                  </a:moveTo>
                  <a:cubicBezTo>
                    <a:pt x="1828" y="1"/>
                    <a:pt x="1481" y="221"/>
                    <a:pt x="1261" y="568"/>
                  </a:cubicBezTo>
                  <a:lnTo>
                    <a:pt x="946" y="1198"/>
                  </a:lnTo>
                  <a:cubicBezTo>
                    <a:pt x="914" y="1324"/>
                    <a:pt x="757" y="1419"/>
                    <a:pt x="631" y="1419"/>
                  </a:cubicBezTo>
                  <a:lnTo>
                    <a:pt x="1" y="1419"/>
                  </a:lnTo>
                  <a:lnTo>
                    <a:pt x="1" y="6239"/>
                  </a:lnTo>
                  <a:lnTo>
                    <a:pt x="1576" y="6239"/>
                  </a:lnTo>
                  <a:lnTo>
                    <a:pt x="2584" y="7247"/>
                  </a:lnTo>
                  <a:cubicBezTo>
                    <a:pt x="2768" y="7431"/>
                    <a:pt x="3054" y="7548"/>
                    <a:pt x="3330" y="7548"/>
                  </a:cubicBezTo>
                  <a:cubicBezTo>
                    <a:pt x="3431" y="7548"/>
                    <a:pt x="3531" y="7533"/>
                    <a:pt x="3624" y="7499"/>
                  </a:cubicBezTo>
                  <a:lnTo>
                    <a:pt x="6585" y="6554"/>
                  </a:lnTo>
                  <a:cubicBezTo>
                    <a:pt x="6743" y="6522"/>
                    <a:pt x="6900" y="6396"/>
                    <a:pt x="7026" y="6302"/>
                  </a:cubicBezTo>
                  <a:lnTo>
                    <a:pt x="4537" y="3813"/>
                  </a:lnTo>
                  <a:lnTo>
                    <a:pt x="4380" y="3813"/>
                  </a:lnTo>
                  <a:lnTo>
                    <a:pt x="4348" y="3844"/>
                  </a:lnTo>
                  <a:cubicBezTo>
                    <a:pt x="4033" y="4506"/>
                    <a:pt x="3340" y="4947"/>
                    <a:pt x="2647" y="5042"/>
                  </a:cubicBezTo>
                  <a:cubicBezTo>
                    <a:pt x="2601" y="5044"/>
                    <a:pt x="2556" y="5046"/>
                    <a:pt x="2511" y="5046"/>
                  </a:cubicBezTo>
                  <a:cubicBezTo>
                    <a:pt x="2046" y="5046"/>
                    <a:pt x="1698" y="4899"/>
                    <a:pt x="1324" y="4727"/>
                  </a:cubicBezTo>
                  <a:cubicBezTo>
                    <a:pt x="1103" y="4632"/>
                    <a:pt x="1040" y="4412"/>
                    <a:pt x="1166" y="4254"/>
                  </a:cubicBezTo>
                  <a:lnTo>
                    <a:pt x="2363" y="1797"/>
                  </a:lnTo>
                  <a:cubicBezTo>
                    <a:pt x="2615" y="1324"/>
                    <a:pt x="3088" y="1041"/>
                    <a:pt x="3592" y="1041"/>
                  </a:cubicBezTo>
                  <a:lnTo>
                    <a:pt x="5104" y="1041"/>
                  </a:lnTo>
                  <a:cubicBezTo>
                    <a:pt x="5167" y="852"/>
                    <a:pt x="5262" y="631"/>
                    <a:pt x="5262" y="347"/>
                  </a:cubicBezTo>
                  <a:cubicBezTo>
                    <a:pt x="5262" y="158"/>
                    <a:pt x="5104" y="1"/>
                    <a:pt x="48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</p:grpSp>
      <p:grpSp>
        <p:nvGrpSpPr>
          <p:cNvPr id="528" name="Google Shape;10443;p74"/>
          <p:cNvGrpSpPr/>
          <p:nvPr/>
        </p:nvGrpSpPr>
        <p:grpSpPr>
          <a:xfrm>
            <a:off x="8485793" y="3337176"/>
            <a:ext cx="413353" cy="440545"/>
            <a:chOff x="2037825" y="3254050"/>
            <a:chExt cx="296175" cy="296175"/>
          </a:xfrm>
          <a:solidFill>
            <a:srgbClr val="E79F05"/>
          </a:solidFill>
        </p:grpSpPr>
        <p:sp>
          <p:nvSpPr>
            <p:cNvPr id="529" name="Google Shape;10444;p74"/>
            <p:cNvSpPr/>
            <p:nvPr/>
          </p:nvSpPr>
          <p:spPr>
            <a:xfrm>
              <a:off x="2063825" y="3254050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530" name="Google Shape;10445;p74"/>
            <p:cNvSpPr/>
            <p:nvPr/>
          </p:nvSpPr>
          <p:spPr>
            <a:xfrm>
              <a:off x="2178025" y="3289500"/>
              <a:ext cx="104000" cy="67950"/>
            </a:xfrm>
            <a:custGeom>
              <a:avLst/>
              <a:gdLst/>
              <a:ahLst/>
              <a:cxnLst/>
              <a:rect l="l" t="t" r="r" b="b"/>
              <a:pathLst>
                <a:path w="4160" h="2718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95" y="662"/>
                    <a:pt x="316" y="662"/>
                  </a:cubicBezTo>
                  <a:lnTo>
                    <a:pt x="2395" y="662"/>
                  </a:lnTo>
                  <a:cubicBezTo>
                    <a:pt x="2584" y="662"/>
                    <a:pt x="2742" y="820"/>
                    <a:pt x="2742" y="1009"/>
                  </a:cubicBezTo>
                  <a:lnTo>
                    <a:pt x="2742" y="1576"/>
                  </a:lnTo>
                  <a:lnTo>
                    <a:pt x="2616" y="1450"/>
                  </a:lnTo>
                  <a:cubicBezTo>
                    <a:pt x="2568" y="1387"/>
                    <a:pt x="2482" y="1355"/>
                    <a:pt x="2391" y="1355"/>
                  </a:cubicBezTo>
                  <a:cubicBezTo>
                    <a:pt x="2301" y="1355"/>
                    <a:pt x="2206" y="1387"/>
                    <a:pt x="2143" y="1450"/>
                  </a:cubicBezTo>
                  <a:cubicBezTo>
                    <a:pt x="2049" y="1576"/>
                    <a:pt x="2049" y="1796"/>
                    <a:pt x="2143" y="1922"/>
                  </a:cubicBezTo>
                  <a:lnTo>
                    <a:pt x="2868" y="2647"/>
                  </a:lnTo>
                  <a:cubicBezTo>
                    <a:pt x="2931" y="2694"/>
                    <a:pt x="3017" y="2718"/>
                    <a:pt x="3104" y="2718"/>
                  </a:cubicBezTo>
                  <a:cubicBezTo>
                    <a:pt x="3191" y="2718"/>
                    <a:pt x="3277" y="2694"/>
                    <a:pt x="3340" y="2647"/>
                  </a:cubicBezTo>
                  <a:lnTo>
                    <a:pt x="4033" y="1922"/>
                  </a:lnTo>
                  <a:cubicBezTo>
                    <a:pt x="4159" y="1796"/>
                    <a:pt x="4159" y="1576"/>
                    <a:pt x="4033" y="1450"/>
                  </a:cubicBezTo>
                  <a:cubicBezTo>
                    <a:pt x="3986" y="1387"/>
                    <a:pt x="3899" y="1355"/>
                    <a:pt x="3809" y="1355"/>
                  </a:cubicBezTo>
                  <a:cubicBezTo>
                    <a:pt x="3718" y="1355"/>
                    <a:pt x="3624" y="1387"/>
                    <a:pt x="3561" y="1450"/>
                  </a:cubicBezTo>
                  <a:lnTo>
                    <a:pt x="3466" y="1576"/>
                  </a:lnTo>
                  <a:lnTo>
                    <a:pt x="3466" y="1009"/>
                  </a:lnTo>
                  <a:cubicBezTo>
                    <a:pt x="3466" y="441"/>
                    <a:pt x="2994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531" name="Google Shape;10446;p74"/>
            <p:cNvSpPr/>
            <p:nvPr/>
          </p:nvSpPr>
          <p:spPr>
            <a:xfrm>
              <a:off x="2070125" y="3444225"/>
              <a:ext cx="106350" cy="69075"/>
            </a:xfrm>
            <a:custGeom>
              <a:avLst/>
              <a:gdLst/>
              <a:ahLst/>
              <a:cxnLst/>
              <a:rect l="l" t="t" r="r" b="b"/>
              <a:pathLst>
                <a:path w="4254" h="2763" extrusionOk="0">
                  <a:moveTo>
                    <a:pt x="1095" y="0"/>
                  </a:moveTo>
                  <a:cubicBezTo>
                    <a:pt x="1002" y="0"/>
                    <a:pt x="904" y="28"/>
                    <a:pt x="820" y="112"/>
                  </a:cubicBezTo>
                  <a:lnTo>
                    <a:pt x="127" y="805"/>
                  </a:lnTo>
                  <a:cubicBezTo>
                    <a:pt x="1" y="931"/>
                    <a:pt x="1" y="1184"/>
                    <a:pt x="127" y="1278"/>
                  </a:cubicBezTo>
                  <a:cubicBezTo>
                    <a:pt x="190" y="1341"/>
                    <a:pt x="276" y="1373"/>
                    <a:pt x="363" y="1373"/>
                  </a:cubicBezTo>
                  <a:cubicBezTo>
                    <a:pt x="449" y="1373"/>
                    <a:pt x="536" y="1341"/>
                    <a:pt x="599" y="1278"/>
                  </a:cubicBezTo>
                  <a:lnTo>
                    <a:pt x="725" y="1184"/>
                  </a:lnTo>
                  <a:lnTo>
                    <a:pt x="725" y="1719"/>
                  </a:lnTo>
                  <a:cubicBezTo>
                    <a:pt x="725" y="2318"/>
                    <a:pt x="1198" y="2759"/>
                    <a:pt x="1733" y="2759"/>
                  </a:cubicBezTo>
                  <a:lnTo>
                    <a:pt x="3813" y="2759"/>
                  </a:lnTo>
                  <a:cubicBezTo>
                    <a:pt x="3837" y="2761"/>
                    <a:pt x="3861" y="2763"/>
                    <a:pt x="3883" y="2763"/>
                  </a:cubicBezTo>
                  <a:cubicBezTo>
                    <a:pt x="4122" y="2763"/>
                    <a:pt x="4254" y="2616"/>
                    <a:pt x="4254" y="2444"/>
                  </a:cubicBezTo>
                  <a:cubicBezTo>
                    <a:pt x="4254" y="2223"/>
                    <a:pt x="4096" y="2066"/>
                    <a:pt x="3907" y="2066"/>
                  </a:cubicBezTo>
                  <a:lnTo>
                    <a:pt x="1828" y="2066"/>
                  </a:lnTo>
                  <a:cubicBezTo>
                    <a:pt x="1639" y="2066"/>
                    <a:pt x="1481" y="1908"/>
                    <a:pt x="1481" y="1719"/>
                  </a:cubicBezTo>
                  <a:lnTo>
                    <a:pt x="1481" y="1184"/>
                  </a:lnTo>
                  <a:lnTo>
                    <a:pt x="1576" y="1278"/>
                  </a:lnTo>
                  <a:cubicBezTo>
                    <a:pt x="1639" y="1341"/>
                    <a:pt x="1733" y="1373"/>
                    <a:pt x="1824" y="1373"/>
                  </a:cubicBezTo>
                  <a:cubicBezTo>
                    <a:pt x="1914" y="1373"/>
                    <a:pt x="2001" y="1341"/>
                    <a:pt x="2048" y="1278"/>
                  </a:cubicBezTo>
                  <a:cubicBezTo>
                    <a:pt x="2174" y="1184"/>
                    <a:pt x="2174" y="931"/>
                    <a:pt x="2048" y="805"/>
                  </a:cubicBezTo>
                  <a:lnTo>
                    <a:pt x="1355" y="112"/>
                  </a:lnTo>
                  <a:cubicBezTo>
                    <a:pt x="1292" y="81"/>
                    <a:pt x="1261" y="81"/>
                    <a:pt x="1229" y="18"/>
                  </a:cubicBezTo>
                  <a:cubicBezTo>
                    <a:pt x="1187" y="7"/>
                    <a:pt x="1142" y="0"/>
                    <a:pt x="10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532" name="Google Shape;10447;p74"/>
            <p:cNvSpPr/>
            <p:nvPr/>
          </p:nvSpPr>
          <p:spPr>
            <a:xfrm>
              <a:off x="2219775" y="3375350"/>
              <a:ext cx="89025" cy="85875"/>
            </a:xfrm>
            <a:custGeom>
              <a:avLst/>
              <a:gdLst/>
              <a:ahLst/>
              <a:cxnLst/>
              <a:rect l="l" t="t" r="r" b="b"/>
              <a:pathLst>
                <a:path w="3561" h="3435" extrusionOk="0">
                  <a:moveTo>
                    <a:pt x="1796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47"/>
                    <a:pt x="788" y="3434"/>
                    <a:pt x="1796" y="3434"/>
                  </a:cubicBezTo>
                  <a:cubicBezTo>
                    <a:pt x="2741" y="3434"/>
                    <a:pt x="3561" y="2647"/>
                    <a:pt x="3561" y="1733"/>
                  </a:cubicBezTo>
                  <a:cubicBezTo>
                    <a:pt x="3561" y="788"/>
                    <a:pt x="2773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533" name="Google Shape;10448;p74"/>
            <p:cNvSpPr/>
            <p:nvPr/>
          </p:nvSpPr>
          <p:spPr>
            <a:xfrm>
              <a:off x="2037825" y="3339125"/>
              <a:ext cx="138650" cy="88225"/>
            </a:xfrm>
            <a:custGeom>
              <a:avLst/>
              <a:gdLst/>
              <a:ahLst/>
              <a:cxnLst/>
              <a:rect l="l" t="t" r="r" b="b"/>
              <a:pathLst>
                <a:path w="5546" h="3529" extrusionOk="0">
                  <a:moveTo>
                    <a:pt x="1072" y="0"/>
                  </a:moveTo>
                  <a:cubicBezTo>
                    <a:pt x="442" y="536"/>
                    <a:pt x="32" y="1292"/>
                    <a:pt x="32" y="2143"/>
                  </a:cubicBezTo>
                  <a:lnTo>
                    <a:pt x="32" y="3182"/>
                  </a:lnTo>
                  <a:cubicBezTo>
                    <a:pt x="1" y="3371"/>
                    <a:pt x="158" y="3529"/>
                    <a:pt x="347" y="3529"/>
                  </a:cubicBezTo>
                  <a:lnTo>
                    <a:pt x="5199" y="3529"/>
                  </a:lnTo>
                  <a:cubicBezTo>
                    <a:pt x="5388" y="3529"/>
                    <a:pt x="5546" y="3371"/>
                    <a:pt x="5546" y="3182"/>
                  </a:cubicBezTo>
                  <a:lnTo>
                    <a:pt x="5546" y="2143"/>
                  </a:lnTo>
                  <a:cubicBezTo>
                    <a:pt x="5546" y="1292"/>
                    <a:pt x="5168" y="536"/>
                    <a:pt x="4538" y="0"/>
                  </a:cubicBezTo>
                  <a:cubicBezTo>
                    <a:pt x="4096" y="473"/>
                    <a:pt x="3466" y="756"/>
                    <a:pt x="2805" y="756"/>
                  </a:cubicBezTo>
                  <a:cubicBezTo>
                    <a:pt x="2143" y="756"/>
                    <a:pt x="1513" y="504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534" name="Google Shape;10449;p74"/>
            <p:cNvSpPr/>
            <p:nvPr/>
          </p:nvSpPr>
          <p:spPr>
            <a:xfrm>
              <a:off x="2193775" y="3460400"/>
              <a:ext cx="140225" cy="89825"/>
            </a:xfrm>
            <a:custGeom>
              <a:avLst/>
              <a:gdLst/>
              <a:ahLst/>
              <a:cxnLst/>
              <a:rect l="l" t="t" r="r" b="b"/>
              <a:pathLst>
                <a:path w="5609" h="3593" extrusionOk="0">
                  <a:moveTo>
                    <a:pt x="1009" y="1"/>
                  </a:moveTo>
                  <a:cubicBezTo>
                    <a:pt x="379" y="537"/>
                    <a:pt x="1" y="1261"/>
                    <a:pt x="1" y="2143"/>
                  </a:cubicBezTo>
                  <a:lnTo>
                    <a:pt x="1" y="3246"/>
                  </a:lnTo>
                  <a:cubicBezTo>
                    <a:pt x="1" y="3435"/>
                    <a:pt x="158" y="3592"/>
                    <a:pt x="347" y="3592"/>
                  </a:cubicBezTo>
                  <a:lnTo>
                    <a:pt x="5262" y="3592"/>
                  </a:lnTo>
                  <a:cubicBezTo>
                    <a:pt x="5451" y="3592"/>
                    <a:pt x="5609" y="3435"/>
                    <a:pt x="5609" y="3246"/>
                  </a:cubicBezTo>
                  <a:lnTo>
                    <a:pt x="5609" y="2143"/>
                  </a:lnTo>
                  <a:cubicBezTo>
                    <a:pt x="5577" y="1261"/>
                    <a:pt x="5199" y="537"/>
                    <a:pt x="4569" y="1"/>
                  </a:cubicBezTo>
                  <a:cubicBezTo>
                    <a:pt x="4128" y="474"/>
                    <a:pt x="3498" y="757"/>
                    <a:pt x="2773" y="757"/>
                  </a:cubicBezTo>
                  <a:cubicBezTo>
                    <a:pt x="2080" y="757"/>
                    <a:pt x="1450" y="474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</p:grpSp>
      <p:grpSp>
        <p:nvGrpSpPr>
          <p:cNvPr id="553" name="Google Shape;10468;p74"/>
          <p:cNvGrpSpPr/>
          <p:nvPr/>
        </p:nvGrpSpPr>
        <p:grpSpPr>
          <a:xfrm>
            <a:off x="4518518" y="3505371"/>
            <a:ext cx="362150" cy="384934"/>
            <a:chOff x="3859600" y="3591950"/>
            <a:chExt cx="296975" cy="296175"/>
          </a:xfrm>
          <a:solidFill>
            <a:srgbClr val="E79F05"/>
          </a:solidFill>
        </p:grpSpPr>
        <p:sp>
          <p:nvSpPr>
            <p:cNvPr id="554" name="Google Shape;10469;p74"/>
            <p:cNvSpPr/>
            <p:nvPr/>
          </p:nvSpPr>
          <p:spPr>
            <a:xfrm>
              <a:off x="4034450" y="3766000"/>
              <a:ext cx="122125" cy="122125"/>
            </a:xfrm>
            <a:custGeom>
              <a:avLst/>
              <a:gdLst/>
              <a:ahLst/>
              <a:cxnLst/>
              <a:rect l="l" t="t" r="r" b="b"/>
              <a:pathLst>
                <a:path w="4885" h="4885" extrusionOk="0">
                  <a:moveTo>
                    <a:pt x="2395" y="1324"/>
                  </a:moveTo>
                  <a:cubicBezTo>
                    <a:pt x="2616" y="1324"/>
                    <a:pt x="2773" y="1482"/>
                    <a:pt x="2773" y="1702"/>
                  </a:cubicBezTo>
                  <a:lnTo>
                    <a:pt x="2773" y="2049"/>
                  </a:lnTo>
                  <a:lnTo>
                    <a:pt x="3120" y="2049"/>
                  </a:lnTo>
                  <a:cubicBezTo>
                    <a:pt x="3309" y="2049"/>
                    <a:pt x="3466" y="2206"/>
                    <a:pt x="3466" y="2395"/>
                  </a:cubicBezTo>
                  <a:cubicBezTo>
                    <a:pt x="3466" y="2584"/>
                    <a:pt x="3309" y="2742"/>
                    <a:pt x="3120" y="2742"/>
                  </a:cubicBezTo>
                  <a:lnTo>
                    <a:pt x="2395" y="2742"/>
                  </a:lnTo>
                  <a:cubicBezTo>
                    <a:pt x="2206" y="2742"/>
                    <a:pt x="2049" y="2584"/>
                    <a:pt x="2049" y="2395"/>
                  </a:cubicBezTo>
                  <a:lnTo>
                    <a:pt x="2049" y="1702"/>
                  </a:lnTo>
                  <a:cubicBezTo>
                    <a:pt x="2049" y="1482"/>
                    <a:pt x="2206" y="1324"/>
                    <a:pt x="2395" y="1324"/>
                  </a:cubicBezTo>
                  <a:close/>
                  <a:moveTo>
                    <a:pt x="2458" y="1"/>
                  </a:moveTo>
                  <a:cubicBezTo>
                    <a:pt x="1104" y="1"/>
                    <a:pt x="1" y="1103"/>
                    <a:pt x="1" y="2427"/>
                  </a:cubicBezTo>
                  <a:cubicBezTo>
                    <a:pt x="1" y="3781"/>
                    <a:pt x="1104" y="4884"/>
                    <a:pt x="2458" y="4884"/>
                  </a:cubicBezTo>
                  <a:cubicBezTo>
                    <a:pt x="3782" y="4884"/>
                    <a:pt x="4884" y="3781"/>
                    <a:pt x="4884" y="2427"/>
                  </a:cubicBezTo>
                  <a:cubicBezTo>
                    <a:pt x="4853" y="1072"/>
                    <a:pt x="3782" y="1"/>
                    <a:pt x="2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555" name="Google Shape;10470;p74"/>
            <p:cNvSpPr/>
            <p:nvPr/>
          </p:nvSpPr>
          <p:spPr>
            <a:xfrm>
              <a:off x="3860400" y="3679375"/>
              <a:ext cx="260725" cy="173300"/>
            </a:xfrm>
            <a:custGeom>
              <a:avLst/>
              <a:gdLst/>
              <a:ahLst/>
              <a:cxnLst/>
              <a:rect l="l" t="t" r="r" b="b"/>
              <a:pathLst>
                <a:path w="10429" h="6932" extrusionOk="0">
                  <a:moveTo>
                    <a:pt x="2426" y="662"/>
                  </a:moveTo>
                  <a:cubicBezTo>
                    <a:pt x="2647" y="662"/>
                    <a:pt x="2804" y="819"/>
                    <a:pt x="2804" y="1008"/>
                  </a:cubicBezTo>
                  <a:cubicBezTo>
                    <a:pt x="2804" y="1197"/>
                    <a:pt x="2647" y="1355"/>
                    <a:pt x="2426" y="1355"/>
                  </a:cubicBezTo>
                  <a:lnTo>
                    <a:pt x="1733" y="1355"/>
                  </a:lnTo>
                  <a:cubicBezTo>
                    <a:pt x="1544" y="1355"/>
                    <a:pt x="1387" y="1197"/>
                    <a:pt x="1387" y="1008"/>
                  </a:cubicBezTo>
                  <a:cubicBezTo>
                    <a:pt x="1387" y="819"/>
                    <a:pt x="1544" y="662"/>
                    <a:pt x="1733" y="662"/>
                  </a:cubicBezTo>
                  <a:close/>
                  <a:moveTo>
                    <a:pt x="4537" y="662"/>
                  </a:moveTo>
                  <a:cubicBezTo>
                    <a:pt x="4726" y="662"/>
                    <a:pt x="4884" y="819"/>
                    <a:pt x="4884" y="1008"/>
                  </a:cubicBezTo>
                  <a:cubicBezTo>
                    <a:pt x="4884" y="1197"/>
                    <a:pt x="4695" y="1355"/>
                    <a:pt x="4537" y="1355"/>
                  </a:cubicBezTo>
                  <a:lnTo>
                    <a:pt x="3812" y="1355"/>
                  </a:lnTo>
                  <a:cubicBezTo>
                    <a:pt x="3623" y="1355"/>
                    <a:pt x="3466" y="1197"/>
                    <a:pt x="3466" y="1008"/>
                  </a:cubicBezTo>
                  <a:cubicBezTo>
                    <a:pt x="3466" y="819"/>
                    <a:pt x="3623" y="662"/>
                    <a:pt x="3812" y="662"/>
                  </a:cubicBezTo>
                  <a:close/>
                  <a:moveTo>
                    <a:pt x="6648" y="662"/>
                  </a:moveTo>
                  <a:cubicBezTo>
                    <a:pt x="6837" y="662"/>
                    <a:pt x="6994" y="819"/>
                    <a:pt x="6994" y="1008"/>
                  </a:cubicBezTo>
                  <a:cubicBezTo>
                    <a:pt x="6994" y="1197"/>
                    <a:pt x="6837" y="1355"/>
                    <a:pt x="6648" y="1355"/>
                  </a:cubicBezTo>
                  <a:lnTo>
                    <a:pt x="5955" y="1355"/>
                  </a:lnTo>
                  <a:cubicBezTo>
                    <a:pt x="5734" y="1355"/>
                    <a:pt x="5577" y="1197"/>
                    <a:pt x="5577" y="1008"/>
                  </a:cubicBezTo>
                  <a:cubicBezTo>
                    <a:pt x="5577" y="819"/>
                    <a:pt x="5734" y="662"/>
                    <a:pt x="5955" y="662"/>
                  </a:cubicBezTo>
                  <a:close/>
                  <a:moveTo>
                    <a:pt x="8727" y="662"/>
                  </a:moveTo>
                  <a:cubicBezTo>
                    <a:pt x="8948" y="662"/>
                    <a:pt x="9105" y="819"/>
                    <a:pt x="9105" y="1008"/>
                  </a:cubicBezTo>
                  <a:cubicBezTo>
                    <a:pt x="9105" y="1197"/>
                    <a:pt x="8948" y="1355"/>
                    <a:pt x="8727" y="1355"/>
                  </a:cubicBezTo>
                  <a:lnTo>
                    <a:pt x="8034" y="1355"/>
                  </a:lnTo>
                  <a:cubicBezTo>
                    <a:pt x="7845" y="1355"/>
                    <a:pt x="7688" y="1197"/>
                    <a:pt x="7688" y="1008"/>
                  </a:cubicBezTo>
                  <a:cubicBezTo>
                    <a:pt x="7688" y="819"/>
                    <a:pt x="7845" y="662"/>
                    <a:pt x="8034" y="662"/>
                  </a:cubicBezTo>
                  <a:close/>
                  <a:moveTo>
                    <a:pt x="2426" y="2080"/>
                  </a:moveTo>
                  <a:cubicBezTo>
                    <a:pt x="2647" y="2080"/>
                    <a:pt x="2804" y="2237"/>
                    <a:pt x="2804" y="2426"/>
                  </a:cubicBezTo>
                  <a:cubicBezTo>
                    <a:pt x="2804" y="2647"/>
                    <a:pt x="2647" y="2773"/>
                    <a:pt x="2426" y="2773"/>
                  </a:cubicBezTo>
                  <a:lnTo>
                    <a:pt x="1733" y="2773"/>
                  </a:lnTo>
                  <a:cubicBezTo>
                    <a:pt x="1544" y="2773"/>
                    <a:pt x="1387" y="2647"/>
                    <a:pt x="1387" y="2426"/>
                  </a:cubicBezTo>
                  <a:cubicBezTo>
                    <a:pt x="1387" y="2206"/>
                    <a:pt x="1544" y="2080"/>
                    <a:pt x="1733" y="2080"/>
                  </a:cubicBezTo>
                  <a:close/>
                  <a:moveTo>
                    <a:pt x="4537" y="2080"/>
                  </a:moveTo>
                  <a:cubicBezTo>
                    <a:pt x="4726" y="2080"/>
                    <a:pt x="4884" y="2237"/>
                    <a:pt x="4884" y="2426"/>
                  </a:cubicBezTo>
                  <a:cubicBezTo>
                    <a:pt x="4884" y="2647"/>
                    <a:pt x="4695" y="2773"/>
                    <a:pt x="4537" y="2773"/>
                  </a:cubicBezTo>
                  <a:lnTo>
                    <a:pt x="3812" y="2773"/>
                  </a:lnTo>
                  <a:cubicBezTo>
                    <a:pt x="3623" y="2773"/>
                    <a:pt x="3466" y="2647"/>
                    <a:pt x="3466" y="2426"/>
                  </a:cubicBezTo>
                  <a:cubicBezTo>
                    <a:pt x="3466" y="2206"/>
                    <a:pt x="3623" y="2080"/>
                    <a:pt x="3812" y="2080"/>
                  </a:cubicBezTo>
                  <a:close/>
                  <a:moveTo>
                    <a:pt x="6648" y="2080"/>
                  </a:moveTo>
                  <a:cubicBezTo>
                    <a:pt x="6837" y="2080"/>
                    <a:pt x="6994" y="2237"/>
                    <a:pt x="6994" y="2426"/>
                  </a:cubicBezTo>
                  <a:cubicBezTo>
                    <a:pt x="6994" y="2647"/>
                    <a:pt x="6837" y="2773"/>
                    <a:pt x="6648" y="2773"/>
                  </a:cubicBezTo>
                  <a:lnTo>
                    <a:pt x="5955" y="2773"/>
                  </a:lnTo>
                  <a:cubicBezTo>
                    <a:pt x="5734" y="2773"/>
                    <a:pt x="5577" y="2647"/>
                    <a:pt x="5577" y="2426"/>
                  </a:cubicBezTo>
                  <a:cubicBezTo>
                    <a:pt x="5577" y="2206"/>
                    <a:pt x="5734" y="2080"/>
                    <a:pt x="5955" y="2080"/>
                  </a:cubicBezTo>
                  <a:close/>
                  <a:moveTo>
                    <a:pt x="8727" y="2080"/>
                  </a:moveTo>
                  <a:cubicBezTo>
                    <a:pt x="8948" y="2080"/>
                    <a:pt x="9105" y="2237"/>
                    <a:pt x="9105" y="2426"/>
                  </a:cubicBezTo>
                  <a:cubicBezTo>
                    <a:pt x="9105" y="2647"/>
                    <a:pt x="8948" y="2773"/>
                    <a:pt x="8727" y="2773"/>
                  </a:cubicBezTo>
                  <a:lnTo>
                    <a:pt x="8034" y="2773"/>
                  </a:lnTo>
                  <a:cubicBezTo>
                    <a:pt x="7845" y="2773"/>
                    <a:pt x="7688" y="2647"/>
                    <a:pt x="7688" y="2426"/>
                  </a:cubicBezTo>
                  <a:cubicBezTo>
                    <a:pt x="7688" y="2206"/>
                    <a:pt x="7845" y="2080"/>
                    <a:pt x="8034" y="2080"/>
                  </a:cubicBezTo>
                  <a:close/>
                  <a:moveTo>
                    <a:pt x="2426" y="3466"/>
                  </a:moveTo>
                  <a:cubicBezTo>
                    <a:pt x="2647" y="3466"/>
                    <a:pt x="2804" y="3623"/>
                    <a:pt x="2804" y="3812"/>
                  </a:cubicBezTo>
                  <a:cubicBezTo>
                    <a:pt x="2804" y="4001"/>
                    <a:pt x="2647" y="4159"/>
                    <a:pt x="2426" y="4159"/>
                  </a:cubicBezTo>
                  <a:lnTo>
                    <a:pt x="1733" y="4159"/>
                  </a:lnTo>
                  <a:cubicBezTo>
                    <a:pt x="1544" y="4159"/>
                    <a:pt x="1387" y="4001"/>
                    <a:pt x="1387" y="3812"/>
                  </a:cubicBezTo>
                  <a:cubicBezTo>
                    <a:pt x="1387" y="3623"/>
                    <a:pt x="1544" y="3466"/>
                    <a:pt x="1733" y="3466"/>
                  </a:cubicBezTo>
                  <a:close/>
                  <a:moveTo>
                    <a:pt x="4537" y="3466"/>
                  </a:moveTo>
                  <a:cubicBezTo>
                    <a:pt x="4726" y="3466"/>
                    <a:pt x="4884" y="3623"/>
                    <a:pt x="4884" y="3812"/>
                  </a:cubicBezTo>
                  <a:cubicBezTo>
                    <a:pt x="4884" y="4001"/>
                    <a:pt x="4695" y="4159"/>
                    <a:pt x="4537" y="4159"/>
                  </a:cubicBezTo>
                  <a:lnTo>
                    <a:pt x="3812" y="4159"/>
                  </a:lnTo>
                  <a:cubicBezTo>
                    <a:pt x="3623" y="4159"/>
                    <a:pt x="3466" y="4001"/>
                    <a:pt x="3466" y="3812"/>
                  </a:cubicBezTo>
                  <a:cubicBezTo>
                    <a:pt x="3466" y="3623"/>
                    <a:pt x="3623" y="3466"/>
                    <a:pt x="3812" y="3466"/>
                  </a:cubicBezTo>
                  <a:close/>
                  <a:moveTo>
                    <a:pt x="6648" y="3466"/>
                  </a:moveTo>
                  <a:cubicBezTo>
                    <a:pt x="6837" y="3466"/>
                    <a:pt x="6994" y="3623"/>
                    <a:pt x="6994" y="3812"/>
                  </a:cubicBezTo>
                  <a:cubicBezTo>
                    <a:pt x="6994" y="4001"/>
                    <a:pt x="6837" y="4159"/>
                    <a:pt x="6648" y="4159"/>
                  </a:cubicBezTo>
                  <a:lnTo>
                    <a:pt x="5955" y="4159"/>
                  </a:lnTo>
                  <a:cubicBezTo>
                    <a:pt x="5734" y="4159"/>
                    <a:pt x="5577" y="4001"/>
                    <a:pt x="5577" y="3812"/>
                  </a:cubicBezTo>
                  <a:cubicBezTo>
                    <a:pt x="5577" y="3623"/>
                    <a:pt x="5734" y="3466"/>
                    <a:pt x="5955" y="3466"/>
                  </a:cubicBezTo>
                  <a:close/>
                  <a:moveTo>
                    <a:pt x="2426" y="4852"/>
                  </a:moveTo>
                  <a:cubicBezTo>
                    <a:pt x="2647" y="4852"/>
                    <a:pt x="2804" y="5010"/>
                    <a:pt x="2804" y="5199"/>
                  </a:cubicBezTo>
                  <a:cubicBezTo>
                    <a:pt x="2804" y="5388"/>
                    <a:pt x="2647" y="5545"/>
                    <a:pt x="2426" y="5545"/>
                  </a:cubicBezTo>
                  <a:lnTo>
                    <a:pt x="1733" y="5545"/>
                  </a:lnTo>
                  <a:cubicBezTo>
                    <a:pt x="1544" y="5545"/>
                    <a:pt x="1387" y="5388"/>
                    <a:pt x="1387" y="5199"/>
                  </a:cubicBezTo>
                  <a:cubicBezTo>
                    <a:pt x="1387" y="5010"/>
                    <a:pt x="1544" y="4852"/>
                    <a:pt x="1733" y="4852"/>
                  </a:cubicBezTo>
                  <a:close/>
                  <a:moveTo>
                    <a:pt x="4537" y="4852"/>
                  </a:moveTo>
                  <a:cubicBezTo>
                    <a:pt x="4726" y="4852"/>
                    <a:pt x="4884" y="5010"/>
                    <a:pt x="4884" y="5199"/>
                  </a:cubicBezTo>
                  <a:cubicBezTo>
                    <a:pt x="4884" y="5388"/>
                    <a:pt x="4695" y="5545"/>
                    <a:pt x="4537" y="5545"/>
                  </a:cubicBezTo>
                  <a:lnTo>
                    <a:pt x="3812" y="5545"/>
                  </a:lnTo>
                  <a:cubicBezTo>
                    <a:pt x="3623" y="5545"/>
                    <a:pt x="3466" y="5388"/>
                    <a:pt x="3466" y="5199"/>
                  </a:cubicBezTo>
                  <a:cubicBezTo>
                    <a:pt x="3466" y="5010"/>
                    <a:pt x="3623" y="4852"/>
                    <a:pt x="3812" y="4852"/>
                  </a:cubicBezTo>
                  <a:close/>
                  <a:moveTo>
                    <a:pt x="0" y="0"/>
                  </a:moveTo>
                  <a:lnTo>
                    <a:pt x="0" y="5892"/>
                  </a:lnTo>
                  <a:cubicBezTo>
                    <a:pt x="0" y="6459"/>
                    <a:pt x="473" y="6931"/>
                    <a:pt x="1071" y="6931"/>
                  </a:cubicBezTo>
                  <a:lnTo>
                    <a:pt x="6490" y="6931"/>
                  </a:lnTo>
                  <a:cubicBezTo>
                    <a:pt x="6364" y="6616"/>
                    <a:pt x="6301" y="6270"/>
                    <a:pt x="6301" y="5892"/>
                  </a:cubicBezTo>
                  <a:cubicBezTo>
                    <a:pt x="6301" y="5797"/>
                    <a:pt x="6333" y="5671"/>
                    <a:pt x="6333" y="5545"/>
                  </a:cubicBezTo>
                  <a:lnTo>
                    <a:pt x="5955" y="5545"/>
                  </a:lnTo>
                  <a:cubicBezTo>
                    <a:pt x="5734" y="5545"/>
                    <a:pt x="5577" y="5388"/>
                    <a:pt x="5577" y="5199"/>
                  </a:cubicBezTo>
                  <a:cubicBezTo>
                    <a:pt x="5577" y="5010"/>
                    <a:pt x="5734" y="4852"/>
                    <a:pt x="5955" y="4852"/>
                  </a:cubicBezTo>
                  <a:lnTo>
                    <a:pt x="6490" y="4852"/>
                  </a:lnTo>
                  <a:cubicBezTo>
                    <a:pt x="6931" y="3623"/>
                    <a:pt x="8066" y="2741"/>
                    <a:pt x="9420" y="2741"/>
                  </a:cubicBezTo>
                  <a:cubicBezTo>
                    <a:pt x="9767" y="2741"/>
                    <a:pt x="10113" y="2836"/>
                    <a:pt x="10428" y="2962"/>
                  </a:cubicBezTo>
                  <a:lnTo>
                    <a:pt x="104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556" name="Google Shape;10471;p74"/>
            <p:cNvSpPr/>
            <p:nvPr/>
          </p:nvSpPr>
          <p:spPr>
            <a:xfrm>
              <a:off x="3859600" y="3591950"/>
              <a:ext cx="261525" cy="70900"/>
            </a:xfrm>
            <a:custGeom>
              <a:avLst/>
              <a:gdLst/>
              <a:ahLst/>
              <a:cxnLst/>
              <a:rect l="l" t="t" r="r" b="b"/>
              <a:pathLst>
                <a:path w="10461" h="2836" extrusionOk="0">
                  <a:moveTo>
                    <a:pt x="1734" y="0"/>
                  </a:moveTo>
                  <a:cubicBezTo>
                    <a:pt x="1513" y="0"/>
                    <a:pt x="1356" y="158"/>
                    <a:pt x="1356" y="347"/>
                  </a:cubicBezTo>
                  <a:lnTo>
                    <a:pt x="1356" y="693"/>
                  </a:lnTo>
                  <a:lnTo>
                    <a:pt x="1009" y="693"/>
                  </a:lnTo>
                  <a:cubicBezTo>
                    <a:pt x="410" y="693"/>
                    <a:pt x="1" y="1166"/>
                    <a:pt x="1" y="1733"/>
                  </a:cubicBezTo>
                  <a:lnTo>
                    <a:pt x="1" y="2836"/>
                  </a:lnTo>
                  <a:lnTo>
                    <a:pt x="10429" y="2836"/>
                  </a:lnTo>
                  <a:lnTo>
                    <a:pt x="10429" y="1733"/>
                  </a:lnTo>
                  <a:lnTo>
                    <a:pt x="10460" y="1733"/>
                  </a:lnTo>
                  <a:cubicBezTo>
                    <a:pt x="10460" y="1134"/>
                    <a:pt x="9988" y="693"/>
                    <a:pt x="9421" y="693"/>
                  </a:cubicBezTo>
                  <a:lnTo>
                    <a:pt x="9074" y="693"/>
                  </a:lnTo>
                  <a:lnTo>
                    <a:pt x="9074" y="347"/>
                  </a:lnTo>
                  <a:cubicBezTo>
                    <a:pt x="9074" y="158"/>
                    <a:pt x="8917" y="0"/>
                    <a:pt x="8728" y="0"/>
                  </a:cubicBezTo>
                  <a:cubicBezTo>
                    <a:pt x="8539" y="0"/>
                    <a:pt x="8381" y="158"/>
                    <a:pt x="8381" y="347"/>
                  </a:cubicBezTo>
                  <a:lnTo>
                    <a:pt x="8381" y="693"/>
                  </a:lnTo>
                  <a:lnTo>
                    <a:pt x="6995" y="693"/>
                  </a:lnTo>
                  <a:lnTo>
                    <a:pt x="6995" y="347"/>
                  </a:lnTo>
                  <a:cubicBezTo>
                    <a:pt x="6995" y="158"/>
                    <a:pt x="6837" y="0"/>
                    <a:pt x="6648" y="0"/>
                  </a:cubicBezTo>
                  <a:cubicBezTo>
                    <a:pt x="6459" y="0"/>
                    <a:pt x="6302" y="158"/>
                    <a:pt x="6302" y="347"/>
                  </a:cubicBezTo>
                  <a:lnTo>
                    <a:pt x="6302" y="693"/>
                  </a:lnTo>
                  <a:lnTo>
                    <a:pt x="4159" y="693"/>
                  </a:lnTo>
                  <a:lnTo>
                    <a:pt x="4159" y="347"/>
                  </a:lnTo>
                  <a:cubicBezTo>
                    <a:pt x="4159" y="158"/>
                    <a:pt x="4002" y="0"/>
                    <a:pt x="3813" y="0"/>
                  </a:cubicBezTo>
                  <a:cubicBezTo>
                    <a:pt x="3624" y="0"/>
                    <a:pt x="3466" y="158"/>
                    <a:pt x="3466" y="347"/>
                  </a:cubicBezTo>
                  <a:lnTo>
                    <a:pt x="3466" y="693"/>
                  </a:lnTo>
                  <a:lnTo>
                    <a:pt x="2080" y="693"/>
                  </a:lnTo>
                  <a:lnTo>
                    <a:pt x="2080" y="347"/>
                  </a:lnTo>
                  <a:cubicBezTo>
                    <a:pt x="2080" y="158"/>
                    <a:pt x="1923" y="0"/>
                    <a:pt x="17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</p:grpSp>
      <p:grpSp>
        <p:nvGrpSpPr>
          <p:cNvPr id="568" name="Google Shape;10483;p74"/>
          <p:cNvGrpSpPr/>
          <p:nvPr/>
        </p:nvGrpSpPr>
        <p:grpSpPr>
          <a:xfrm>
            <a:off x="7861507" y="3405279"/>
            <a:ext cx="340048" cy="360370"/>
            <a:chOff x="5727850" y="3609275"/>
            <a:chExt cx="278850" cy="277275"/>
          </a:xfrm>
          <a:solidFill>
            <a:srgbClr val="E79F05"/>
          </a:solidFill>
        </p:grpSpPr>
        <p:sp>
          <p:nvSpPr>
            <p:cNvPr id="569" name="Google Shape;10484;p74"/>
            <p:cNvSpPr/>
            <p:nvPr/>
          </p:nvSpPr>
          <p:spPr>
            <a:xfrm>
              <a:off x="5884600" y="3765225"/>
              <a:ext cx="122100" cy="121325"/>
            </a:xfrm>
            <a:custGeom>
              <a:avLst/>
              <a:gdLst/>
              <a:ahLst/>
              <a:cxnLst/>
              <a:rect l="l" t="t" r="r" b="b"/>
              <a:pathLst>
                <a:path w="4884" h="4853" extrusionOk="0">
                  <a:moveTo>
                    <a:pt x="2426" y="662"/>
                  </a:moveTo>
                  <a:cubicBezTo>
                    <a:pt x="2646" y="662"/>
                    <a:pt x="2804" y="819"/>
                    <a:pt x="2804" y="1008"/>
                  </a:cubicBezTo>
                  <a:cubicBezTo>
                    <a:pt x="2804" y="1197"/>
                    <a:pt x="2646" y="1355"/>
                    <a:pt x="2426" y="1355"/>
                  </a:cubicBezTo>
                  <a:cubicBezTo>
                    <a:pt x="2237" y="1355"/>
                    <a:pt x="2079" y="1197"/>
                    <a:pt x="2079" y="1008"/>
                  </a:cubicBezTo>
                  <a:cubicBezTo>
                    <a:pt x="2079" y="819"/>
                    <a:pt x="2237" y="662"/>
                    <a:pt x="2426" y="662"/>
                  </a:cubicBezTo>
                  <a:close/>
                  <a:moveTo>
                    <a:pt x="2426" y="1670"/>
                  </a:moveTo>
                  <a:cubicBezTo>
                    <a:pt x="2646" y="1670"/>
                    <a:pt x="2804" y="1828"/>
                    <a:pt x="2804" y="2048"/>
                  </a:cubicBezTo>
                  <a:lnTo>
                    <a:pt x="2804" y="3781"/>
                  </a:lnTo>
                  <a:cubicBezTo>
                    <a:pt x="2804" y="3970"/>
                    <a:pt x="2646" y="4127"/>
                    <a:pt x="2426" y="4127"/>
                  </a:cubicBezTo>
                  <a:cubicBezTo>
                    <a:pt x="2237" y="4127"/>
                    <a:pt x="2079" y="3970"/>
                    <a:pt x="2079" y="3781"/>
                  </a:cubicBezTo>
                  <a:lnTo>
                    <a:pt x="2079" y="2048"/>
                  </a:lnTo>
                  <a:cubicBezTo>
                    <a:pt x="2079" y="1828"/>
                    <a:pt x="2237" y="1670"/>
                    <a:pt x="2426" y="1670"/>
                  </a:cubicBezTo>
                  <a:close/>
                  <a:moveTo>
                    <a:pt x="2426" y="0"/>
                  </a:moveTo>
                  <a:cubicBezTo>
                    <a:pt x="1103" y="0"/>
                    <a:pt x="0" y="1103"/>
                    <a:pt x="0" y="2426"/>
                  </a:cubicBezTo>
                  <a:cubicBezTo>
                    <a:pt x="0" y="3749"/>
                    <a:pt x="1103" y="4852"/>
                    <a:pt x="2426" y="4852"/>
                  </a:cubicBezTo>
                  <a:cubicBezTo>
                    <a:pt x="3781" y="4852"/>
                    <a:pt x="4883" y="3749"/>
                    <a:pt x="4883" y="2426"/>
                  </a:cubicBezTo>
                  <a:cubicBezTo>
                    <a:pt x="4883" y="1040"/>
                    <a:pt x="3781" y="0"/>
                    <a:pt x="24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570" name="Google Shape;10485;p74"/>
            <p:cNvSpPr/>
            <p:nvPr/>
          </p:nvSpPr>
          <p:spPr>
            <a:xfrm>
              <a:off x="5727850" y="3669125"/>
              <a:ext cx="35475" cy="216625"/>
            </a:xfrm>
            <a:custGeom>
              <a:avLst/>
              <a:gdLst/>
              <a:ahLst/>
              <a:cxnLst/>
              <a:rect l="l" t="t" r="r" b="b"/>
              <a:pathLst>
                <a:path w="1419" h="8665" extrusionOk="0">
                  <a:moveTo>
                    <a:pt x="32" y="1"/>
                  </a:moveTo>
                  <a:lnTo>
                    <a:pt x="32" y="7310"/>
                  </a:lnTo>
                  <a:cubicBezTo>
                    <a:pt x="1" y="8034"/>
                    <a:pt x="631" y="8665"/>
                    <a:pt x="1418" y="8665"/>
                  </a:cubicBezTo>
                  <a:lnTo>
                    <a:pt x="1418" y="347"/>
                  </a:lnTo>
                  <a:lnTo>
                    <a:pt x="1072" y="347"/>
                  </a:lnTo>
                  <a:cubicBezTo>
                    <a:pt x="662" y="347"/>
                    <a:pt x="316" y="253"/>
                    <a:pt x="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571" name="Google Shape;10486;p74"/>
            <p:cNvSpPr/>
            <p:nvPr/>
          </p:nvSpPr>
          <p:spPr>
            <a:xfrm>
              <a:off x="5779825" y="3677800"/>
              <a:ext cx="174900" cy="207950"/>
            </a:xfrm>
            <a:custGeom>
              <a:avLst/>
              <a:gdLst/>
              <a:ahLst/>
              <a:cxnLst/>
              <a:rect l="l" t="t" r="r" b="b"/>
              <a:pathLst>
                <a:path w="6996" h="8318" extrusionOk="0">
                  <a:moveTo>
                    <a:pt x="5262" y="693"/>
                  </a:moveTo>
                  <a:cubicBezTo>
                    <a:pt x="5451" y="693"/>
                    <a:pt x="5609" y="851"/>
                    <a:pt x="5609" y="1040"/>
                  </a:cubicBezTo>
                  <a:cubicBezTo>
                    <a:pt x="5609" y="1229"/>
                    <a:pt x="5451" y="1386"/>
                    <a:pt x="5262" y="1386"/>
                  </a:cubicBezTo>
                  <a:lnTo>
                    <a:pt x="1072" y="1386"/>
                  </a:lnTo>
                  <a:cubicBezTo>
                    <a:pt x="883" y="1386"/>
                    <a:pt x="726" y="1229"/>
                    <a:pt x="726" y="1040"/>
                  </a:cubicBezTo>
                  <a:cubicBezTo>
                    <a:pt x="726" y="851"/>
                    <a:pt x="883" y="693"/>
                    <a:pt x="1072" y="693"/>
                  </a:cubicBezTo>
                  <a:close/>
                  <a:moveTo>
                    <a:pt x="5262" y="2080"/>
                  </a:moveTo>
                  <a:cubicBezTo>
                    <a:pt x="5451" y="2080"/>
                    <a:pt x="5609" y="2237"/>
                    <a:pt x="5609" y="2426"/>
                  </a:cubicBezTo>
                  <a:cubicBezTo>
                    <a:pt x="5609" y="2615"/>
                    <a:pt x="5451" y="2773"/>
                    <a:pt x="5262" y="2773"/>
                  </a:cubicBezTo>
                  <a:lnTo>
                    <a:pt x="1072" y="2773"/>
                  </a:lnTo>
                  <a:cubicBezTo>
                    <a:pt x="883" y="2773"/>
                    <a:pt x="726" y="2615"/>
                    <a:pt x="726" y="2426"/>
                  </a:cubicBezTo>
                  <a:cubicBezTo>
                    <a:pt x="726" y="2237"/>
                    <a:pt x="883" y="2080"/>
                    <a:pt x="1072" y="2080"/>
                  </a:cubicBezTo>
                  <a:close/>
                  <a:moveTo>
                    <a:pt x="1" y="0"/>
                  </a:moveTo>
                  <a:lnTo>
                    <a:pt x="1" y="8318"/>
                  </a:lnTo>
                  <a:lnTo>
                    <a:pt x="4695" y="8318"/>
                  </a:lnTo>
                  <a:cubicBezTo>
                    <a:pt x="4002" y="7750"/>
                    <a:pt x="3498" y="6868"/>
                    <a:pt x="3498" y="5892"/>
                  </a:cubicBezTo>
                  <a:cubicBezTo>
                    <a:pt x="3498" y="5766"/>
                    <a:pt x="3561" y="5640"/>
                    <a:pt x="3561" y="5545"/>
                  </a:cubicBezTo>
                  <a:lnTo>
                    <a:pt x="1072" y="5545"/>
                  </a:lnTo>
                  <a:cubicBezTo>
                    <a:pt x="883" y="5545"/>
                    <a:pt x="726" y="5388"/>
                    <a:pt x="726" y="5167"/>
                  </a:cubicBezTo>
                  <a:lnTo>
                    <a:pt x="726" y="3812"/>
                  </a:lnTo>
                  <a:cubicBezTo>
                    <a:pt x="726" y="3592"/>
                    <a:pt x="883" y="3434"/>
                    <a:pt x="1072" y="3434"/>
                  </a:cubicBezTo>
                  <a:lnTo>
                    <a:pt x="4695" y="3434"/>
                  </a:lnTo>
                  <a:cubicBezTo>
                    <a:pt x="5199" y="3056"/>
                    <a:pt x="5861" y="2773"/>
                    <a:pt x="6617" y="2773"/>
                  </a:cubicBezTo>
                  <a:cubicBezTo>
                    <a:pt x="6743" y="2773"/>
                    <a:pt x="6869" y="2804"/>
                    <a:pt x="6995" y="2804"/>
                  </a:cubicBezTo>
                  <a:lnTo>
                    <a:pt x="699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572" name="Google Shape;10487;p74"/>
            <p:cNvSpPr/>
            <p:nvPr/>
          </p:nvSpPr>
          <p:spPr>
            <a:xfrm>
              <a:off x="5815275" y="3781750"/>
              <a:ext cx="66200" cy="17350"/>
            </a:xfrm>
            <a:custGeom>
              <a:avLst/>
              <a:gdLst/>
              <a:ahLst/>
              <a:cxnLst/>
              <a:rect l="l" t="t" r="r" b="b"/>
              <a:pathLst>
                <a:path w="2648" h="694" extrusionOk="0">
                  <a:moveTo>
                    <a:pt x="1" y="1"/>
                  </a:moveTo>
                  <a:lnTo>
                    <a:pt x="1" y="694"/>
                  </a:lnTo>
                  <a:lnTo>
                    <a:pt x="2301" y="694"/>
                  </a:lnTo>
                  <a:cubicBezTo>
                    <a:pt x="2364" y="473"/>
                    <a:pt x="2490" y="221"/>
                    <a:pt x="26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573" name="Google Shape;10488;p74"/>
            <p:cNvSpPr/>
            <p:nvPr/>
          </p:nvSpPr>
          <p:spPr>
            <a:xfrm>
              <a:off x="5727850" y="3609275"/>
              <a:ext cx="226075" cy="51225"/>
            </a:xfrm>
            <a:custGeom>
              <a:avLst/>
              <a:gdLst/>
              <a:ahLst/>
              <a:cxnLst/>
              <a:rect l="l" t="t" r="r" b="b"/>
              <a:pathLst>
                <a:path w="9043" h="2049" extrusionOk="0">
                  <a:moveTo>
                    <a:pt x="1072" y="0"/>
                  </a:moveTo>
                  <a:cubicBezTo>
                    <a:pt x="473" y="0"/>
                    <a:pt x="32" y="473"/>
                    <a:pt x="32" y="1040"/>
                  </a:cubicBezTo>
                  <a:cubicBezTo>
                    <a:pt x="1" y="1576"/>
                    <a:pt x="473" y="2048"/>
                    <a:pt x="1072" y="2048"/>
                  </a:cubicBezTo>
                  <a:lnTo>
                    <a:pt x="9043" y="2048"/>
                  </a:lnTo>
                  <a:cubicBezTo>
                    <a:pt x="8475" y="2048"/>
                    <a:pt x="8034" y="1576"/>
                    <a:pt x="8034" y="1040"/>
                  </a:cubicBezTo>
                  <a:cubicBezTo>
                    <a:pt x="8034" y="441"/>
                    <a:pt x="8507" y="0"/>
                    <a:pt x="90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</p:grpSp>
      <p:grpSp>
        <p:nvGrpSpPr>
          <p:cNvPr id="582" name="Google Shape;10497;p74"/>
          <p:cNvGrpSpPr/>
          <p:nvPr/>
        </p:nvGrpSpPr>
        <p:grpSpPr>
          <a:xfrm>
            <a:off x="7780589" y="1954580"/>
            <a:ext cx="472802" cy="502548"/>
            <a:chOff x="6553275" y="3604550"/>
            <a:chExt cx="296975" cy="296175"/>
          </a:xfrm>
          <a:solidFill>
            <a:srgbClr val="E79F05"/>
          </a:solidFill>
        </p:grpSpPr>
        <p:sp>
          <p:nvSpPr>
            <p:cNvPr id="583" name="Google Shape;10498;p74"/>
            <p:cNvSpPr/>
            <p:nvPr/>
          </p:nvSpPr>
          <p:spPr>
            <a:xfrm>
              <a:off x="6657250" y="3604550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678" y="3466"/>
                    <a:pt x="3466" y="2678"/>
                    <a:pt x="3466" y="1733"/>
                  </a:cubicBez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584" name="Google Shape;10499;p74"/>
            <p:cNvSpPr/>
            <p:nvPr/>
          </p:nvSpPr>
          <p:spPr>
            <a:xfrm>
              <a:off x="6553275" y="3777825"/>
              <a:ext cx="296975" cy="122900"/>
            </a:xfrm>
            <a:custGeom>
              <a:avLst/>
              <a:gdLst/>
              <a:ahLst/>
              <a:cxnLst/>
              <a:rect l="l" t="t" r="r" b="b"/>
              <a:pathLst>
                <a:path w="11879" h="4916" extrusionOk="0">
                  <a:moveTo>
                    <a:pt x="694" y="0"/>
                  </a:moveTo>
                  <a:cubicBezTo>
                    <a:pt x="316" y="0"/>
                    <a:pt x="1" y="315"/>
                    <a:pt x="1" y="693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694" y="4569"/>
                  </a:lnTo>
                  <a:cubicBezTo>
                    <a:pt x="694" y="4758"/>
                    <a:pt x="851" y="4915"/>
                    <a:pt x="1040" y="4915"/>
                  </a:cubicBezTo>
                  <a:lnTo>
                    <a:pt x="10807" y="4915"/>
                  </a:lnTo>
                  <a:cubicBezTo>
                    <a:pt x="11028" y="4915"/>
                    <a:pt x="11185" y="4758"/>
                    <a:pt x="11185" y="4569"/>
                  </a:cubicBezTo>
                  <a:lnTo>
                    <a:pt x="11185" y="1418"/>
                  </a:lnTo>
                  <a:cubicBezTo>
                    <a:pt x="11563" y="1418"/>
                    <a:pt x="11878" y="1103"/>
                    <a:pt x="11878" y="693"/>
                  </a:cubicBezTo>
                  <a:cubicBezTo>
                    <a:pt x="11815" y="315"/>
                    <a:pt x="11500" y="0"/>
                    <a:pt x="111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585" name="Google Shape;10500;p74"/>
            <p:cNvSpPr/>
            <p:nvPr/>
          </p:nvSpPr>
          <p:spPr>
            <a:xfrm>
              <a:off x="67557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90" y="0"/>
                  </a:moveTo>
                  <a:cubicBezTo>
                    <a:pt x="190" y="126"/>
                    <a:pt x="253" y="221"/>
                    <a:pt x="253" y="347"/>
                  </a:cubicBezTo>
                  <a:cubicBezTo>
                    <a:pt x="253" y="693"/>
                    <a:pt x="158" y="1071"/>
                    <a:pt x="1" y="1386"/>
                  </a:cubicBezTo>
                  <a:cubicBezTo>
                    <a:pt x="977" y="2079"/>
                    <a:pt x="1607" y="3182"/>
                    <a:pt x="1607" y="4474"/>
                  </a:cubicBezTo>
                  <a:lnTo>
                    <a:pt x="1607" y="4852"/>
                  </a:lnTo>
                  <a:lnTo>
                    <a:pt x="2994" y="4852"/>
                  </a:lnTo>
                  <a:lnTo>
                    <a:pt x="2489" y="756"/>
                  </a:lnTo>
                  <a:cubicBezTo>
                    <a:pt x="2363" y="315"/>
                    <a:pt x="1922" y="0"/>
                    <a:pt x="14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586" name="Google Shape;10501;p74"/>
            <p:cNvSpPr/>
            <p:nvPr/>
          </p:nvSpPr>
          <p:spPr>
            <a:xfrm>
              <a:off x="65706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545" y="0"/>
                  </a:moveTo>
                  <a:cubicBezTo>
                    <a:pt x="1072" y="0"/>
                    <a:pt x="663" y="315"/>
                    <a:pt x="505" y="788"/>
                  </a:cubicBezTo>
                  <a:lnTo>
                    <a:pt x="1" y="4852"/>
                  </a:lnTo>
                  <a:lnTo>
                    <a:pt x="1356" y="4852"/>
                  </a:lnTo>
                  <a:lnTo>
                    <a:pt x="1356" y="4474"/>
                  </a:lnTo>
                  <a:lnTo>
                    <a:pt x="1387" y="4474"/>
                  </a:lnTo>
                  <a:cubicBezTo>
                    <a:pt x="1387" y="3182"/>
                    <a:pt x="2017" y="2048"/>
                    <a:pt x="2994" y="1386"/>
                  </a:cubicBezTo>
                  <a:cubicBezTo>
                    <a:pt x="2836" y="1071"/>
                    <a:pt x="2773" y="693"/>
                    <a:pt x="2773" y="347"/>
                  </a:cubicBezTo>
                  <a:cubicBezTo>
                    <a:pt x="2773" y="221"/>
                    <a:pt x="2773" y="95"/>
                    <a:pt x="28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587" name="Google Shape;10502;p74"/>
            <p:cNvSpPr/>
            <p:nvPr/>
          </p:nvSpPr>
          <p:spPr>
            <a:xfrm>
              <a:off x="6707650" y="3688025"/>
              <a:ext cx="70925" cy="70925"/>
            </a:xfrm>
            <a:custGeom>
              <a:avLst/>
              <a:gdLst/>
              <a:ahLst/>
              <a:cxnLst/>
              <a:rect l="l" t="t" r="r" b="b"/>
              <a:pathLst>
                <a:path w="2837" h="2837" extrusionOk="0">
                  <a:moveTo>
                    <a:pt x="1482" y="1"/>
                  </a:moveTo>
                  <a:cubicBezTo>
                    <a:pt x="1450" y="32"/>
                    <a:pt x="1418" y="64"/>
                    <a:pt x="1324" y="127"/>
                  </a:cubicBezTo>
                  <a:cubicBezTo>
                    <a:pt x="1324" y="190"/>
                    <a:pt x="1292" y="253"/>
                    <a:pt x="1261" y="284"/>
                  </a:cubicBezTo>
                  <a:lnTo>
                    <a:pt x="1" y="1923"/>
                  </a:lnTo>
                  <a:lnTo>
                    <a:pt x="1" y="2836"/>
                  </a:lnTo>
                  <a:lnTo>
                    <a:pt x="2742" y="2836"/>
                  </a:lnTo>
                  <a:lnTo>
                    <a:pt x="2742" y="2553"/>
                  </a:lnTo>
                  <a:lnTo>
                    <a:pt x="2836" y="2553"/>
                  </a:lnTo>
                  <a:cubicBezTo>
                    <a:pt x="2836" y="1513"/>
                    <a:pt x="2332" y="599"/>
                    <a:pt x="14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588" name="Google Shape;10503;p74"/>
            <p:cNvSpPr/>
            <p:nvPr/>
          </p:nvSpPr>
          <p:spPr>
            <a:xfrm>
              <a:off x="6621025" y="3688825"/>
              <a:ext cx="70900" cy="73275"/>
            </a:xfrm>
            <a:custGeom>
              <a:avLst/>
              <a:gdLst/>
              <a:ahLst/>
              <a:cxnLst/>
              <a:rect l="l" t="t" r="r" b="b"/>
              <a:pathLst>
                <a:path w="2836" h="2931" extrusionOk="0">
                  <a:moveTo>
                    <a:pt x="1323" y="0"/>
                  </a:moveTo>
                  <a:cubicBezTo>
                    <a:pt x="536" y="567"/>
                    <a:pt x="0" y="1513"/>
                    <a:pt x="0" y="2584"/>
                  </a:cubicBezTo>
                  <a:lnTo>
                    <a:pt x="0" y="2930"/>
                  </a:lnTo>
                  <a:lnTo>
                    <a:pt x="2741" y="2930"/>
                  </a:lnTo>
                  <a:lnTo>
                    <a:pt x="2741" y="1922"/>
                  </a:lnTo>
                  <a:lnTo>
                    <a:pt x="2836" y="1922"/>
                  </a:lnTo>
                  <a:lnTo>
                    <a:pt x="1575" y="284"/>
                  </a:lnTo>
                  <a:cubicBezTo>
                    <a:pt x="1512" y="252"/>
                    <a:pt x="1512" y="158"/>
                    <a:pt x="1481" y="126"/>
                  </a:cubicBezTo>
                  <a:cubicBezTo>
                    <a:pt x="1449" y="95"/>
                    <a:pt x="1355" y="63"/>
                    <a:pt x="1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</p:grpSp>
      <p:grpSp>
        <p:nvGrpSpPr>
          <p:cNvPr id="589" name="Google Shape;10234;p74"/>
          <p:cNvGrpSpPr/>
          <p:nvPr/>
        </p:nvGrpSpPr>
        <p:grpSpPr>
          <a:xfrm>
            <a:off x="3786946" y="1990742"/>
            <a:ext cx="470294" cy="502548"/>
            <a:chOff x="4263650" y="3235150"/>
            <a:chExt cx="295400" cy="296175"/>
          </a:xfrm>
          <a:solidFill>
            <a:srgbClr val="E79F05"/>
          </a:solidFill>
        </p:grpSpPr>
        <p:sp>
          <p:nvSpPr>
            <p:cNvPr id="590" name="Google Shape;10235;p74"/>
            <p:cNvSpPr/>
            <p:nvPr/>
          </p:nvSpPr>
          <p:spPr>
            <a:xfrm>
              <a:off x="4393625" y="3391100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63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591" name="Google Shape;10236;p74"/>
            <p:cNvSpPr/>
            <p:nvPr/>
          </p:nvSpPr>
          <p:spPr>
            <a:xfrm>
              <a:off x="4377075" y="3443875"/>
              <a:ext cx="70125" cy="34675"/>
            </a:xfrm>
            <a:custGeom>
              <a:avLst/>
              <a:gdLst/>
              <a:ahLst/>
              <a:cxnLst/>
              <a:rect l="l" t="t" r="r" b="b"/>
              <a:pathLst>
                <a:path w="2805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805" y="1387"/>
                  </a:lnTo>
                  <a:cubicBezTo>
                    <a:pt x="2805" y="630"/>
                    <a:pt x="2174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592" name="Google Shape;10237;p74"/>
            <p:cNvSpPr/>
            <p:nvPr/>
          </p:nvSpPr>
          <p:spPr>
            <a:xfrm>
              <a:off x="4333750" y="3357225"/>
              <a:ext cx="156775" cy="174100"/>
            </a:xfrm>
            <a:custGeom>
              <a:avLst/>
              <a:gdLst/>
              <a:ahLst/>
              <a:cxnLst/>
              <a:rect l="l" t="t" r="r" b="b"/>
              <a:pathLst>
                <a:path w="6271" h="6964" extrusionOk="0">
                  <a:moveTo>
                    <a:pt x="3088" y="725"/>
                  </a:moveTo>
                  <a:cubicBezTo>
                    <a:pt x="3813" y="725"/>
                    <a:pt x="4506" y="1356"/>
                    <a:pt x="4506" y="2080"/>
                  </a:cubicBezTo>
                  <a:cubicBezTo>
                    <a:pt x="4506" y="2458"/>
                    <a:pt x="4348" y="2805"/>
                    <a:pt x="4096" y="3025"/>
                  </a:cubicBezTo>
                  <a:cubicBezTo>
                    <a:pt x="4727" y="3372"/>
                    <a:pt x="5168" y="4065"/>
                    <a:pt x="5168" y="4853"/>
                  </a:cubicBezTo>
                  <a:lnTo>
                    <a:pt x="5168" y="5199"/>
                  </a:lnTo>
                  <a:cubicBezTo>
                    <a:pt x="5168" y="5388"/>
                    <a:pt x="5010" y="5546"/>
                    <a:pt x="4821" y="5546"/>
                  </a:cubicBezTo>
                  <a:lnTo>
                    <a:pt x="1293" y="5546"/>
                  </a:lnTo>
                  <a:cubicBezTo>
                    <a:pt x="1103" y="5546"/>
                    <a:pt x="946" y="5388"/>
                    <a:pt x="946" y="5199"/>
                  </a:cubicBezTo>
                  <a:lnTo>
                    <a:pt x="946" y="4853"/>
                  </a:lnTo>
                  <a:lnTo>
                    <a:pt x="1040" y="4853"/>
                  </a:lnTo>
                  <a:cubicBezTo>
                    <a:pt x="1040" y="4065"/>
                    <a:pt x="1450" y="3403"/>
                    <a:pt x="2080" y="3025"/>
                  </a:cubicBezTo>
                  <a:cubicBezTo>
                    <a:pt x="1860" y="2805"/>
                    <a:pt x="1702" y="2458"/>
                    <a:pt x="1702" y="2080"/>
                  </a:cubicBezTo>
                  <a:cubicBezTo>
                    <a:pt x="1702" y="1356"/>
                    <a:pt x="2332" y="725"/>
                    <a:pt x="3088" y="725"/>
                  </a:cubicBezTo>
                  <a:close/>
                  <a:moveTo>
                    <a:pt x="1" y="1"/>
                  </a:moveTo>
                  <a:lnTo>
                    <a:pt x="1" y="6617"/>
                  </a:lnTo>
                  <a:cubicBezTo>
                    <a:pt x="1" y="6806"/>
                    <a:pt x="158" y="6963"/>
                    <a:pt x="347" y="6963"/>
                  </a:cubicBezTo>
                  <a:lnTo>
                    <a:pt x="5924" y="6963"/>
                  </a:lnTo>
                  <a:cubicBezTo>
                    <a:pt x="6113" y="6963"/>
                    <a:pt x="6270" y="6806"/>
                    <a:pt x="6270" y="6617"/>
                  </a:cubicBezTo>
                  <a:lnTo>
                    <a:pt x="627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593" name="Google Shape;10238;p74"/>
            <p:cNvSpPr/>
            <p:nvPr/>
          </p:nvSpPr>
          <p:spPr>
            <a:xfrm>
              <a:off x="4316425" y="3235150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418"/>
                  </a:lnTo>
                  <a:lnTo>
                    <a:pt x="7625" y="1418"/>
                  </a:lnTo>
                  <a:lnTo>
                    <a:pt x="7625" y="347"/>
                  </a:lnTo>
                  <a:lnTo>
                    <a:pt x="7656" y="347"/>
                  </a:lnTo>
                  <a:cubicBezTo>
                    <a:pt x="7656" y="158"/>
                    <a:pt x="7499" y="1"/>
                    <a:pt x="7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594" name="Google Shape;10239;p74"/>
            <p:cNvSpPr/>
            <p:nvPr/>
          </p:nvSpPr>
          <p:spPr>
            <a:xfrm>
              <a:off x="4263650" y="3288700"/>
              <a:ext cx="295400" cy="137875"/>
            </a:xfrm>
            <a:custGeom>
              <a:avLst/>
              <a:gdLst/>
              <a:ahLst/>
              <a:cxnLst/>
              <a:rect l="l" t="t" r="r" b="b"/>
              <a:pathLst>
                <a:path w="11816" h="5515" extrusionOk="0">
                  <a:moveTo>
                    <a:pt x="10082" y="662"/>
                  </a:moveTo>
                  <a:cubicBezTo>
                    <a:pt x="10303" y="662"/>
                    <a:pt x="10461" y="820"/>
                    <a:pt x="10461" y="1009"/>
                  </a:cubicBezTo>
                  <a:cubicBezTo>
                    <a:pt x="10461" y="1198"/>
                    <a:pt x="10303" y="1356"/>
                    <a:pt x="10082" y="1356"/>
                  </a:cubicBezTo>
                  <a:cubicBezTo>
                    <a:pt x="9893" y="1356"/>
                    <a:pt x="9736" y="1198"/>
                    <a:pt x="9736" y="1009"/>
                  </a:cubicBezTo>
                  <a:cubicBezTo>
                    <a:pt x="9767" y="820"/>
                    <a:pt x="9893" y="662"/>
                    <a:pt x="10082" y="662"/>
                  </a:cubicBezTo>
                  <a:close/>
                  <a:moveTo>
                    <a:pt x="1041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4475"/>
                  </a:lnTo>
                  <a:cubicBezTo>
                    <a:pt x="1" y="5073"/>
                    <a:pt x="473" y="5514"/>
                    <a:pt x="1041" y="5514"/>
                  </a:cubicBezTo>
                  <a:lnTo>
                    <a:pt x="2112" y="5514"/>
                  </a:lnTo>
                  <a:lnTo>
                    <a:pt x="2112" y="2395"/>
                  </a:lnTo>
                  <a:cubicBezTo>
                    <a:pt x="2112" y="2206"/>
                    <a:pt x="2269" y="2049"/>
                    <a:pt x="2458" y="2049"/>
                  </a:cubicBezTo>
                  <a:lnTo>
                    <a:pt x="9421" y="2049"/>
                  </a:lnTo>
                  <a:cubicBezTo>
                    <a:pt x="9610" y="2049"/>
                    <a:pt x="9767" y="2206"/>
                    <a:pt x="9767" y="2395"/>
                  </a:cubicBezTo>
                  <a:lnTo>
                    <a:pt x="9767" y="5514"/>
                  </a:lnTo>
                  <a:lnTo>
                    <a:pt x="10807" y="5514"/>
                  </a:lnTo>
                  <a:cubicBezTo>
                    <a:pt x="11406" y="5514"/>
                    <a:pt x="11815" y="5042"/>
                    <a:pt x="11815" y="4475"/>
                  </a:cubicBezTo>
                  <a:lnTo>
                    <a:pt x="11815" y="1009"/>
                  </a:lnTo>
                  <a:cubicBezTo>
                    <a:pt x="11815" y="410"/>
                    <a:pt x="11343" y="1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</p:grpSp>
      <p:grpSp>
        <p:nvGrpSpPr>
          <p:cNvPr id="595" name="Google Shape;10251;p74"/>
          <p:cNvGrpSpPr/>
          <p:nvPr/>
        </p:nvGrpSpPr>
        <p:grpSpPr>
          <a:xfrm>
            <a:off x="7125384" y="1994909"/>
            <a:ext cx="304760" cy="502548"/>
            <a:chOff x="6164975" y="3211525"/>
            <a:chExt cx="191425" cy="296175"/>
          </a:xfrm>
          <a:solidFill>
            <a:srgbClr val="E79F05"/>
          </a:solidFill>
        </p:grpSpPr>
        <p:sp>
          <p:nvSpPr>
            <p:cNvPr id="596" name="Google Shape;10252;p74"/>
            <p:cNvSpPr/>
            <p:nvPr/>
          </p:nvSpPr>
          <p:spPr>
            <a:xfrm>
              <a:off x="6269750" y="3371400"/>
              <a:ext cx="68525" cy="84300"/>
            </a:xfrm>
            <a:custGeom>
              <a:avLst/>
              <a:gdLst/>
              <a:ahLst/>
              <a:cxnLst/>
              <a:rect l="l" t="t" r="r" b="b"/>
              <a:pathLst>
                <a:path w="2741" h="3372" extrusionOk="0">
                  <a:moveTo>
                    <a:pt x="1670" y="1"/>
                  </a:moveTo>
                  <a:cubicBezTo>
                    <a:pt x="1166" y="316"/>
                    <a:pt x="599" y="505"/>
                    <a:pt x="0" y="568"/>
                  </a:cubicBezTo>
                  <a:lnTo>
                    <a:pt x="0" y="1482"/>
                  </a:lnTo>
                  <a:lnTo>
                    <a:pt x="1890" y="3372"/>
                  </a:lnTo>
                  <a:lnTo>
                    <a:pt x="2741" y="3372"/>
                  </a:lnTo>
                  <a:lnTo>
                    <a:pt x="2741" y="3340"/>
                  </a:lnTo>
                  <a:lnTo>
                    <a:pt x="2741" y="2301"/>
                  </a:lnTo>
                  <a:cubicBezTo>
                    <a:pt x="2741" y="1356"/>
                    <a:pt x="2300" y="536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597" name="Google Shape;10253;p74"/>
            <p:cNvSpPr/>
            <p:nvPr/>
          </p:nvSpPr>
          <p:spPr>
            <a:xfrm>
              <a:off x="6228775" y="3424175"/>
              <a:ext cx="62250" cy="30750"/>
            </a:xfrm>
            <a:custGeom>
              <a:avLst/>
              <a:gdLst/>
              <a:ahLst/>
              <a:cxnLst/>
              <a:rect l="l" t="t" r="r" b="b"/>
              <a:pathLst>
                <a:path w="2490" h="1230" extrusionOk="0">
                  <a:moveTo>
                    <a:pt x="1229" y="1"/>
                  </a:moveTo>
                  <a:lnTo>
                    <a:pt x="1" y="1229"/>
                  </a:lnTo>
                  <a:lnTo>
                    <a:pt x="2490" y="1229"/>
                  </a:lnTo>
                  <a:lnTo>
                    <a:pt x="122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598" name="Google Shape;10254;p74"/>
            <p:cNvSpPr/>
            <p:nvPr/>
          </p:nvSpPr>
          <p:spPr>
            <a:xfrm>
              <a:off x="6182300" y="3369825"/>
              <a:ext cx="69350" cy="85100"/>
            </a:xfrm>
            <a:custGeom>
              <a:avLst/>
              <a:gdLst/>
              <a:ahLst/>
              <a:cxnLst/>
              <a:rect l="l" t="t" r="r" b="b"/>
              <a:pathLst>
                <a:path w="2774" h="3404" extrusionOk="0">
                  <a:moveTo>
                    <a:pt x="1072" y="1"/>
                  </a:moveTo>
                  <a:cubicBezTo>
                    <a:pt x="411" y="599"/>
                    <a:pt x="1" y="1419"/>
                    <a:pt x="1" y="2332"/>
                  </a:cubicBezTo>
                  <a:lnTo>
                    <a:pt x="1" y="3403"/>
                  </a:lnTo>
                  <a:lnTo>
                    <a:pt x="883" y="3403"/>
                  </a:lnTo>
                  <a:lnTo>
                    <a:pt x="2773" y="1513"/>
                  </a:lnTo>
                  <a:lnTo>
                    <a:pt x="2773" y="599"/>
                  </a:lnTo>
                  <a:cubicBezTo>
                    <a:pt x="2143" y="568"/>
                    <a:pt x="1576" y="316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599" name="Google Shape;10255;p74"/>
            <p:cNvSpPr/>
            <p:nvPr/>
          </p:nvSpPr>
          <p:spPr>
            <a:xfrm>
              <a:off x="6164975" y="34722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316"/>
                    <a:pt x="7278" y="1"/>
                    <a:pt x="69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600" name="Google Shape;10256;p74"/>
            <p:cNvSpPr/>
            <p:nvPr/>
          </p:nvSpPr>
          <p:spPr>
            <a:xfrm>
              <a:off x="6164975" y="32115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0"/>
                  </a:moveTo>
                  <a:cubicBezTo>
                    <a:pt x="316" y="0"/>
                    <a:pt x="1" y="315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284"/>
                    <a:pt x="7278" y="0"/>
                    <a:pt x="69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601" name="Google Shape;10257;p74"/>
            <p:cNvSpPr/>
            <p:nvPr/>
          </p:nvSpPr>
          <p:spPr>
            <a:xfrm>
              <a:off x="6183100" y="3262725"/>
              <a:ext cx="155175" cy="35650"/>
            </a:xfrm>
            <a:custGeom>
              <a:avLst/>
              <a:gdLst/>
              <a:ahLst/>
              <a:cxnLst/>
              <a:rect l="l" t="t" r="r" b="b"/>
              <a:pathLst>
                <a:path w="6207" h="1426" extrusionOk="0">
                  <a:moveTo>
                    <a:pt x="0" y="0"/>
                  </a:moveTo>
                  <a:lnTo>
                    <a:pt x="0" y="441"/>
                  </a:lnTo>
                  <a:lnTo>
                    <a:pt x="568" y="788"/>
                  </a:lnTo>
                  <a:cubicBezTo>
                    <a:pt x="1355" y="1213"/>
                    <a:pt x="2237" y="1426"/>
                    <a:pt x="3112" y="1426"/>
                  </a:cubicBezTo>
                  <a:cubicBezTo>
                    <a:pt x="3986" y="1426"/>
                    <a:pt x="4852" y="1213"/>
                    <a:pt x="5608" y="788"/>
                  </a:cubicBezTo>
                  <a:lnTo>
                    <a:pt x="6207" y="441"/>
                  </a:lnTo>
                  <a:lnTo>
                    <a:pt x="62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602" name="Google Shape;10258;p74"/>
            <p:cNvSpPr/>
            <p:nvPr/>
          </p:nvSpPr>
          <p:spPr>
            <a:xfrm>
              <a:off x="6181525" y="3294225"/>
              <a:ext cx="155975" cy="74050"/>
            </a:xfrm>
            <a:custGeom>
              <a:avLst/>
              <a:gdLst/>
              <a:ahLst/>
              <a:cxnLst/>
              <a:rect l="l" t="t" r="r" b="b"/>
              <a:pathLst>
                <a:path w="6239" h="2962" extrusionOk="0">
                  <a:moveTo>
                    <a:pt x="0" y="0"/>
                  </a:moveTo>
                  <a:cubicBezTo>
                    <a:pt x="126" y="1607"/>
                    <a:pt x="1481" y="2962"/>
                    <a:pt x="3119" y="2962"/>
                  </a:cubicBezTo>
                  <a:cubicBezTo>
                    <a:pt x="4758" y="2962"/>
                    <a:pt x="6112" y="1607"/>
                    <a:pt x="6238" y="0"/>
                  </a:cubicBezTo>
                  <a:lnTo>
                    <a:pt x="6238" y="0"/>
                  </a:lnTo>
                  <a:lnTo>
                    <a:pt x="5986" y="126"/>
                  </a:lnTo>
                  <a:cubicBezTo>
                    <a:pt x="5136" y="631"/>
                    <a:pt x="4096" y="883"/>
                    <a:pt x="3119" y="883"/>
                  </a:cubicBezTo>
                  <a:cubicBezTo>
                    <a:pt x="2143" y="883"/>
                    <a:pt x="1166" y="631"/>
                    <a:pt x="252" y="12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</p:grpSp>
      <p:grpSp>
        <p:nvGrpSpPr>
          <p:cNvPr id="603" name="Google Shape;10297;p74"/>
          <p:cNvGrpSpPr/>
          <p:nvPr/>
        </p:nvGrpSpPr>
        <p:grpSpPr>
          <a:xfrm>
            <a:off x="4513649" y="1981568"/>
            <a:ext cx="470255" cy="499875"/>
            <a:chOff x="4629125" y="3235150"/>
            <a:chExt cx="295375" cy="294600"/>
          </a:xfrm>
          <a:solidFill>
            <a:srgbClr val="E79F05"/>
          </a:solidFill>
        </p:grpSpPr>
        <p:sp>
          <p:nvSpPr>
            <p:cNvPr id="604" name="Google Shape;10298;p74"/>
            <p:cNvSpPr/>
            <p:nvPr/>
          </p:nvSpPr>
          <p:spPr>
            <a:xfrm>
              <a:off x="4696850" y="33911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64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605" name="Google Shape;10299;p74"/>
            <p:cNvSpPr/>
            <p:nvPr/>
          </p:nvSpPr>
          <p:spPr>
            <a:xfrm>
              <a:off x="4680300" y="3443875"/>
              <a:ext cx="69350" cy="34675"/>
            </a:xfrm>
            <a:custGeom>
              <a:avLst/>
              <a:gdLst/>
              <a:ahLst/>
              <a:cxnLst/>
              <a:rect l="l" t="t" r="r" b="b"/>
              <a:pathLst>
                <a:path w="2774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773" y="1387"/>
                  </a:lnTo>
                  <a:cubicBezTo>
                    <a:pt x="2773" y="630"/>
                    <a:pt x="2175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606" name="Google Shape;10300;p74"/>
            <p:cNvSpPr/>
            <p:nvPr/>
          </p:nvSpPr>
          <p:spPr>
            <a:xfrm>
              <a:off x="4629125" y="3339900"/>
              <a:ext cx="295375" cy="189850"/>
            </a:xfrm>
            <a:custGeom>
              <a:avLst/>
              <a:gdLst/>
              <a:ahLst/>
              <a:cxnLst/>
              <a:rect l="l" t="t" r="r" b="b"/>
              <a:pathLst>
                <a:path w="11815" h="7594" extrusionOk="0">
                  <a:moveTo>
                    <a:pt x="10050" y="2080"/>
                  </a:moveTo>
                  <a:cubicBezTo>
                    <a:pt x="10239" y="2080"/>
                    <a:pt x="10397" y="2238"/>
                    <a:pt x="10397" y="2427"/>
                  </a:cubicBezTo>
                  <a:cubicBezTo>
                    <a:pt x="10397" y="2616"/>
                    <a:pt x="10239" y="2773"/>
                    <a:pt x="10050" y="2773"/>
                  </a:cubicBezTo>
                  <a:lnTo>
                    <a:pt x="6553" y="2773"/>
                  </a:lnTo>
                  <a:cubicBezTo>
                    <a:pt x="6333" y="2773"/>
                    <a:pt x="6175" y="2616"/>
                    <a:pt x="6175" y="2427"/>
                  </a:cubicBezTo>
                  <a:cubicBezTo>
                    <a:pt x="6175" y="2238"/>
                    <a:pt x="6333" y="2080"/>
                    <a:pt x="6553" y="2080"/>
                  </a:cubicBezTo>
                  <a:close/>
                  <a:moveTo>
                    <a:pt x="10050" y="3466"/>
                  </a:moveTo>
                  <a:cubicBezTo>
                    <a:pt x="10239" y="3466"/>
                    <a:pt x="10397" y="3624"/>
                    <a:pt x="10397" y="3813"/>
                  </a:cubicBezTo>
                  <a:cubicBezTo>
                    <a:pt x="10397" y="4002"/>
                    <a:pt x="10239" y="4159"/>
                    <a:pt x="10050" y="4159"/>
                  </a:cubicBezTo>
                  <a:lnTo>
                    <a:pt x="6553" y="4159"/>
                  </a:lnTo>
                  <a:cubicBezTo>
                    <a:pt x="6333" y="4159"/>
                    <a:pt x="6175" y="4002"/>
                    <a:pt x="6175" y="3813"/>
                  </a:cubicBezTo>
                  <a:cubicBezTo>
                    <a:pt x="6175" y="3624"/>
                    <a:pt x="6333" y="3466"/>
                    <a:pt x="6553" y="3466"/>
                  </a:cubicBezTo>
                  <a:close/>
                  <a:moveTo>
                    <a:pt x="10050" y="4821"/>
                  </a:moveTo>
                  <a:cubicBezTo>
                    <a:pt x="10239" y="4821"/>
                    <a:pt x="10397" y="4978"/>
                    <a:pt x="10397" y="5199"/>
                  </a:cubicBezTo>
                  <a:cubicBezTo>
                    <a:pt x="10397" y="5388"/>
                    <a:pt x="10239" y="5546"/>
                    <a:pt x="10050" y="5546"/>
                  </a:cubicBezTo>
                  <a:lnTo>
                    <a:pt x="6553" y="5546"/>
                  </a:lnTo>
                  <a:cubicBezTo>
                    <a:pt x="6333" y="5546"/>
                    <a:pt x="6175" y="5388"/>
                    <a:pt x="6175" y="5199"/>
                  </a:cubicBezTo>
                  <a:cubicBezTo>
                    <a:pt x="6175" y="4978"/>
                    <a:pt x="6333" y="4821"/>
                    <a:pt x="6553" y="4821"/>
                  </a:cubicBezTo>
                  <a:close/>
                  <a:moveTo>
                    <a:pt x="3403" y="1418"/>
                  </a:moveTo>
                  <a:cubicBezTo>
                    <a:pt x="4127" y="1418"/>
                    <a:pt x="4757" y="2049"/>
                    <a:pt x="4757" y="2773"/>
                  </a:cubicBezTo>
                  <a:cubicBezTo>
                    <a:pt x="4757" y="3151"/>
                    <a:pt x="4600" y="3498"/>
                    <a:pt x="4379" y="3718"/>
                  </a:cubicBezTo>
                  <a:cubicBezTo>
                    <a:pt x="5009" y="4065"/>
                    <a:pt x="5451" y="4758"/>
                    <a:pt x="5451" y="5546"/>
                  </a:cubicBezTo>
                  <a:lnTo>
                    <a:pt x="5451" y="5892"/>
                  </a:lnTo>
                  <a:lnTo>
                    <a:pt x="5514" y="5892"/>
                  </a:lnTo>
                  <a:cubicBezTo>
                    <a:pt x="5514" y="6081"/>
                    <a:pt x="5356" y="6239"/>
                    <a:pt x="5167" y="6239"/>
                  </a:cubicBezTo>
                  <a:lnTo>
                    <a:pt x="1701" y="6239"/>
                  </a:lnTo>
                  <a:cubicBezTo>
                    <a:pt x="1512" y="6239"/>
                    <a:pt x="1355" y="6081"/>
                    <a:pt x="1355" y="5892"/>
                  </a:cubicBezTo>
                  <a:lnTo>
                    <a:pt x="1355" y="5546"/>
                  </a:lnTo>
                  <a:cubicBezTo>
                    <a:pt x="1355" y="4758"/>
                    <a:pt x="1764" y="4096"/>
                    <a:pt x="2395" y="3718"/>
                  </a:cubicBezTo>
                  <a:cubicBezTo>
                    <a:pt x="2174" y="3498"/>
                    <a:pt x="2016" y="3151"/>
                    <a:pt x="2016" y="2773"/>
                  </a:cubicBezTo>
                  <a:cubicBezTo>
                    <a:pt x="2016" y="2049"/>
                    <a:pt x="2647" y="1418"/>
                    <a:pt x="3403" y="1418"/>
                  </a:cubicBezTo>
                  <a:close/>
                  <a:moveTo>
                    <a:pt x="1040" y="1"/>
                  </a:moveTo>
                  <a:cubicBezTo>
                    <a:pt x="441" y="1"/>
                    <a:pt x="0" y="473"/>
                    <a:pt x="0" y="1009"/>
                  </a:cubicBezTo>
                  <a:lnTo>
                    <a:pt x="0" y="6554"/>
                  </a:lnTo>
                  <a:cubicBezTo>
                    <a:pt x="0" y="7152"/>
                    <a:pt x="473" y="7593"/>
                    <a:pt x="1040" y="7593"/>
                  </a:cubicBezTo>
                  <a:lnTo>
                    <a:pt x="10806" y="7593"/>
                  </a:lnTo>
                  <a:cubicBezTo>
                    <a:pt x="11373" y="7593"/>
                    <a:pt x="11815" y="7121"/>
                    <a:pt x="11815" y="6554"/>
                  </a:cubicBezTo>
                  <a:lnTo>
                    <a:pt x="11815" y="1009"/>
                  </a:lnTo>
                  <a:cubicBezTo>
                    <a:pt x="11783" y="473"/>
                    <a:pt x="11310" y="1"/>
                    <a:pt x="10743" y="1"/>
                  </a:cubicBezTo>
                  <a:lnTo>
                    <a:pt x="7593" y="1"/>
                  </a:lnTo>
                  <a:lnTo>
                    <a:pt x="7593" y="347"/>
                  </a:lnTo>
                  <a:cubicBezTo>
                    <a:pt x="7593" y="946"/>
                    <a:pt x="7120" y="1355"/>
                    <a:pt x="6585" y="1355"/>
                  </a:cubicBezTo>
                  <a:lnTo>
                    <a:pt x="5198" y="1355"/>
                  </a:lnTo>
                  <a:cubicBezTo>
                    <a:pt x="4600" y="1355"/>
                    <a:pt x="4190" y="883"/>
                    <a:pt x="4190" y="347"/>
                  </a:cubicBezTo>
                  <a:lnTo>
                    <a:pt x="419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607" name="Google Shape;10301;p74"/>
            <p:cNvSpPr/>
            <p:nvPr/>
          </p:nvSpPr>
          <p:spPr>
            <a:xfrm>
              <a:off x="4714975" y="3287125"/>
              <a:ext cx="122100" cy="70125"/>
            </a:xfrm>
            <a:custGeom>
              <a:avLst/>
              <a:gdLst/>
              <a:ahLst/>
              <a:cxnLst/>
              <a:rect l="l" t="t" r="r" b="b"/>
              <a:pathLst>
                <a:path w="4884" h="2805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1104"/>
                    <a:pt x="315" y="1419"/>
                    <a:pt x="693" y="1419"/>
                  </a:cubicBezTo>
                  <a:lnTo>
                    <a:pt x="1418" y="1419"/>
                  </a:lnTo>
                  <a:lnTo>
                    <a:pt x="1418" y="2458"/>
                  </a:lnTo>
                  <a:cubicBezTo>
                    <a:pt x="1386" y="2647"/>
                    <a:pt x="1544" y="2805"/>
                    <a:pt x="1733" y="2805"/>
                  </a:cubicBezTo>
                  <a:lnTo>
                    <a:pt x="3119" y="2805"/>
                  </a:lnTo>
                  <a:cubicBezTo>
                    <a:pt x="3308" y="2805"/>
                    <a:pt x="3466" y="2647"/>
                    <a:pt x="3466" y="2458"/>
                  </a:cubicBezTo>
                  <a:lnTo>
                    <a:pt x="3466" y="1419"/>
                  </a:lnTo>
                  <a:lnTo>
                    <a:pt x="4159" y="1419"/>
                  </a:lnTo>
                  <a:cubicBezTo>
                    <a:pt x="4568" y="1419"/>
                    <a:pt x="4883" y="1104"/>
                    <a:pt x="4883" y="725"/>
                  </a:cubicBezTo>
                  <a:cubicBezTo>
                    <a:pt x="4883" y="316"/>
                    <a:pt x="4568" y="1"/>
                    <a:pt x="41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608" name="Google Shape;10302;p74"/>
            <p:cNvSpPr/>
            <p:nvPr/>
          </p:nvSpPr>
          <p:spPr>
            <a:xfrm>
              <a:off x="4732300" y="3235150"/>
              <a:ext cx="86650" cy="35475"/>
            </a:xfrm>
            <a:custGeom>
              <a:avLst/>
              <a:gdLst/>
              <a:ahLst/>
              <a:cxnLst/>
              <a:rect l="l" t="t" r="r" b="b"/>
              <a:pathLst>
                <a:path w="3466" h="1419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lnTo>
                    <a:pt x="3466" y="1418"/>
                  </a:lnTo>
                  <a:lnTo>
                    <a:pt x="3466" y="347"/>
                  </a:lnTo>
                  <a:cubicBezTo>
                    <a:pt x="3466" y="158"/>
                    <a:pt x="3308" y="1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</p:grpSp>
      <p:grpSp>
        <p:nvGrpSpPr>
          <p:cNvPr id="609" name="Google Shape;10352;p74"/>
          <p:cNvGrpSpPr/>
          <p:nvPr/>
        </p:nvGrpSpPr>
        <p:grpSpPr>
          <a:xfrm>
            <a:off x="5183290" y="1990047"/>
            <a:ext cx="471529" cy="504329"/>
            <a:chOff x="4991425" y="3234750"/>
            <a:chExt cx="296175" cy="297225"/>
          </a:xfrm>
          <a:solidFill>
            <a:srgbClr val="E79F05"/>
          </a:solidFill>
        </p:grpSpPr>
        <p:sp>
          <p:nvSpPr>
            <p:cNvPr id="610" name="Google Shape;10353;p74"/>
            <p:cNvSpPr/>
            <p:nvPr/>
          </p:nvSpPr>
          <p:spPr>
            <a:xfrm>
              <a:off x="5077275" y="3304450"/>
              <a:ext cx="122100" cy="99275"/>
            </a:xfrm>
            <a:custGeom>
              <a:avLst/>
              <a:gdLst/>
              <a:ahLst/>
              <a:cxnLst/>
              <a:rect l="l" t="t" r="r" b="b"/>
              <a:pathLst>
                <a:path w="4884" h="3971" extrusionOk="0">
                  <a:moveTo>
                    <a:pt x="2426" y="1"/>
                  </a:moveTo>
                  <a:cubicBezTo>
                    <a:pt x="1103" y="1"/>
                    <a:pt x="0" y="1104"/>
                    <a:pt x="0" y="2427"/>
                  </a:cubicBezTo>
                  <a:cubicBezTo>
                    <a:pt x="0" y="3025"/>
                    <a:pt x="190" y="3530"/>
                    <a:pt x="536" y="3971"/>
                  </a:cubicBezTo>
                  <a:cubicBezTo>
                    <a:pt x="820" y="3624"/>
                    <a:pt x="1103" y="3309"/>
                    <a:pt x="1481" y="3057"/>
                  </a:cubicBezTo>
                  <a:cubicBezTo>
                    <a:pt x="1261" y="2805"/>
                    <a:pt x="1103" y="2458"/>
                    <a:pt x="1103" y="2112"/>
                  </a:cubicBezTo>
                  <a:cubicBezTo>
                    <a:pt x="1103" y="1356"/>
                    <a:pt x="1733" y="726"/>
                    <a:pt x="2489" y="726"/>
                  </a:cubicBezTo>
                  <a:cubicBezTo>
                    <a:pt x="3214" y="726"/>
                    <a:pt x="3844" y="1356"/>
                    <a:pt x="3844" y="2112"/>
                  </a:cubicBezTo>
                  <a:cubicBezTo>
                    <a:pt x="3844" y="2458"/>
                    <a:pt x="3687" y="2805"/>
                    <a:pt x="3466" y="3057"/>
                  </a:cubicBezTo>
                  <a:cubicBezTo>
                    <a:pt x="3844" y="3246"/>
                    <a:pt x="4128" y="3561"/>
                    <a:pt x="4317" y="3971"/>
                  </a:cubicBezTo>
                  <a:cubicBezTo>
                    <a:pt x="4695" y="3530"/>
                    <a:pt x="4884" y="3025"/>
                    <a:pt x="4884" y="2427"/>
                  </a:cubicBezTo>
                  <a:cubicBezTo>
                    <a:pt x="4884" y="1104"/>
                    <a:pt x="378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611" name="Google Shape;10354;p74"/>
            <p:cNvSpPr/>
            <p:nvPr/>
          </p:nvSpPr>
          <p:spPr>
            <a:xfrm>
              <a:off x="5121375" y="33399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612" name="Google Shape;10355;p74"/>
            <p:cNvSpPr/>
            <p:nvPr/>
          </p:nvSpPr>
          <p:spPr>
            <a:xfrm>
              <a:off x="5009550" y="3234750"/>
              <a:ext cx="259150" cy="261125"/>
            </a:xfrm>
            <a:custGeom>
              <a:avLst/>
              <a:gdLst/>
              <a:ahLst/>
              <a:cxnLst/>
              <a:rect l="l" t="t" r="r" b="b"/>
              <a:pathLst>
                <a:path w="10366" h="10445" extrusionOk="0">
                  <a:moveTo>
                    <a:pt x="5198" y="2159"/>
                  </a:moveTo>
                  <a:cubicBezTo>
                    <a:pt x="6931" y="2159"/>
                    <a:pt x="8286" y="3514"/>
                    <a:pt x="8286" y="5246"/>
                  </a:cubicBezTo>
                  <a:cubicBezTo>
                    <a:pt x="8286" y="6916"/>
                    <a:pt x="6931" y="8365"/>
                    <a:pt x="5198" y="8365"/>
                  </a:cubicBezTo>
                  <a:cubicBezTo>
                    <a:pt x="3340" y="8365"/>
                    <a:pt x="2079" y="6822"/>
                    <a:pt x="2079" y="5246"/>
                  </a:cubicBezTo>
                  <a:cubicBezTo>
                    <a:pt x="2079" y="3514"/>
                    <a:pt x="3497" y="2159"/>
                    <a:pt x="5198" y="2159"/>
                  </a:cubicBezTo>
                  <a:close/>
                  <a:moveTo>
                    <a:pt x="5167" y="1"/>
                  </a:moveTo>
                  <a:cubicBezTo>
                    <a:pt x="5088" y="1"/>
                    <a:pt x="5009" y="17"/>
                    <a:pt x="4946" y="48"/>
                  </a:cubicBezTo>
                  <a:lnTo>
                    <a:pt x="4001" y="836"/>
                  </a:lnTo>
                  <a:lnTo>
                    <a:pt x="2773" y="678"/>
                  </a:lnTo>
                  <a:cubicBezTo>
                    <a:pt x="2756" y="675"/>
                    <a:pt x="2739" y="673"/>
                    <a:pt x="2723" y="673"/>
                  </a:cubicBezTo>
                  <a:cubicBezTo>
                    <a:pt x="2583" y="673"/>
                    <a:pt x="2454" y="786"/>
                    <a:pt x="2426" y="899"/>
                  </a:cubicBezTo>
                  <a:lnTo>
                    <a:pt x="1953" y="2033"/>
                  </a:lnTo>
                  <a:lnTo>
                    <a:pt x="819" y="2505"/>
                  </a:lnTo>
                  <a:cubicBezTo>
                    <a:pt x="662" y="2568"/>
                    <a:pt x="567" y="2694"/>
                    <a:pt x="630" y="2852"/>
                  </a:cubicBezTo>
                  <a:lnTo>
                    <a:pt x="788" y="4081"/>
                  </a:lnTo>
                  <a:lnTo>
                    <a:pt x="32" y="5026"/>
                  </a:lnTo>
                  <a:cubicBezTo>
                    <a:pt x="0" y="5183"/>
                    <a:pt x="0" y="5341"/>
                    <a:pt x="63" y="5467"/>
                  </a:cubicBezTo>
                  <a:lnTo>
                    <a:pt x="819" y="6381"/>
                  </a:lnTo>
                  <a:lnTo>
                    <a:pt x="662" y="7609"/>
                  </a:lnTo>
                  <a:cubicBezTo>
                    <a:pt x="630" y="7767"/>
                    <a:pt x="725" y="7924"/>
                    <a:pt x="851" y="7956"/>
                  </a:cubicBezTo>
                  <a:lnTo>
                    <a:pt x="1985" y="8428"/>
                  </a:lnTo>
                  <a:lnTo>
                    <a:pt x="2457" y="9594"/>
                  </a:lnTo>
                  <a:cubicBezTo>
                    <a:pt x="2536" y="9725"/>
                    <a:pt x="2637" y="9791"/>
                    <a:pt x="2741" y="9791"/>
                  </a:cubicBezTo>
                  <a:cubicBezTo>
                    <a:pt x="2762" y="9791"/>
                    <a:pt x="2783" y="9788"/>
                    <a:pt x="2804" y="9783"/>
                  </a:cubicBezTo>
                  <a:lnTo>
                    <a:pt x="4033" y="9626"/>
                  </a:lnTo>
                  <a:lnTo>
                    <a:pt x="4978" y="10382"/>
                  </a:lnTo>
                  <a:cubicBezTo>
                    <a:pt x="5072" y="10413"/>
                    <a:pt x="5104" y="10445"/>
                    <a:pt x="5167" y="10445"/>
                  </a:cubicBezTo>
                  <a:cubicBezTo>
                    <a:pt x="5261" y="10445"/>
                    <a:pt x="5324" y="10413"/>
                    <a:pt x="5387" y="10382"/>
                  </a:cubicBezTo>
                  <a:lnTo>
                    <a:pt x="6333" y="9626"/>
                  </a:lnTo>
                  <a:lnTo>
                    <a:pt x="7530" y="9783"/>
                  </a:lnTo>
                  <a:cubicBezTo>
                    <a:pt x="7687" y="9783"/>
                    <a:pt x="7876" y="9689"/>
                    <a:pt x="7908" y="9594"/>
                  </a:cubicBezTo>
                  <a:lnTo>
                    <a:pt x="8380" y="8428"/>
                  </a:lnTo>
                  <a:lnTo>
                    <a:pt x="9515" y="7956"/>
                  </a:lnTo>
                  <a:cubicBezTo>
                    <a:pt x="9672" y="7893"/>
                    <a:pt x="9735" y="7767"/>
                    <a:pt x="9704" y="7609"/>
                  </a:cubicBezTo>
                  <a:lnTo>
                    <a:pt x="9546" y="6381"/>
                  </a:lnTo>
                  <a:lnTo>
                    <a:pt x="10302" y="5467"/>
                  </a:lnTo>
                  <a:cubicBezTo>
                    <a:pt x="10365" y="5341"/>
                    <a:pt x="10365" y="5120"/>
                    <a:pt x="10302" y="5026"/>
                  </a:cubicBezTo>
                  <a:lnTo>
                    <a:pt x="9546" y="4081"/>
                  </a:lnTo>
                  <a:lnTo>
                    <a:pt x="9704" y="2852"/>
                  </a:lnTo>
                  <a:cubicBezTo>
                    <a:pt x="9735" y="2694"/>
                    <a:pt x="9641" y="2537"/>
                    <a:pt x="9515" y="2505"/>
                  </a:cubicBezTo>
                  <a:lnTo>
                    <a:pt x="8380" y="2033"/>
                  </a:lnTo>
                  <a:lnTo>
                    <a:pt x="7908" y="899"/>
                  </a:lnTo>
                  <a:cubicBezTo>
                    <a:pt x="7826" y="762"/>
                    <a:pt x="7719" y="672"/>
                    <a:pt x="7589" y="672"/>
                  </a:cubicBezTo>
                  <a:cubicBezTo>
                    <a:pt x="7570" y="672"/>
                    <a:pt x="7550" y="674"/>
                    <a:pt x="7530" y="678"/>
                  </a:cubicBezTo>
                  <a:lnTo>
                    <a:pt x="6333" y="836"/>
                  </a:lnTo>
                  <a:lnTo>
                    <a:pt x="5387" y="48"/>
                  </a:lnTo>
                  <a:cubicBezTo>
                    <a:pt x="5324" y="17"/>
                    <a:pt x="5246" y="1"/>
                    <a:pt x="5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613" name="Google Shape;10356;p74"/>
            <p:cNvSpPr/>
            <p:nvPr/>
          </p:nvSpPr>
          <p:spPr>
            <a:xfrm>
              <a:off x="5105625" y="3391900"/>
              <a:ext cx="66975" cy="34675"/>
            </a:xfrm>
            <a:custGeom>
              <a:avLst/>
              <a:gdLst/>
              <a:ahLst/>
              <a:cxnLst/>
              <a:rect l="l" t="t" r="r" b="b"/>
              <a:pathLst>
                <a:path w="2679" h="1387" extrusionOk="0">
                  <a:moveTo>
                    <a:pt x="1355" y="0"/>
                  </a:moveTo>
                  <a:cubicBezTo>
                    <a:pt x="725" y="0"/>
                    <a:pt x="190" y="441"/>
                    <a:pt x="1" y="977"/>
                  </a:cubicBezTo>
                  <a:cubicBezTo>
                    <a:pt x="410" y="1229"/>
                    <a:pt x="820" y="1386"/>
                    <a:pt x="1355" y="1386"/>
                  </a:cubicBezTo>
                  <a:cubicBezTo>
                    <a:pt x="1859" y="1386"/>
                    <a:pt x="2301" y="1229"/>
                    <a:pt x="2679" y="977"/>
                  </a:cubicBezTo>
                  <a:cubicBezTo>
                    <a:pt x="2521" y="410"/>
                    <a:pt x="1985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614" name="Google Shape;10357;p74"/>
            <p:cNvSpPr/>
            <p:nvPr/>
          </p:nvSpPr>
          <p:spPr>
            <a:xfrm>
              <a:off x="5192275" y="3443075"/>
              <a:ext cx="95325" cy="86975"/>
            </a:xfrm>
            <a:custGeom>
              <a:avLst/>
              <a:gdLst/>
              <a:ahLst/>
              <a:cxnLst/>
              <a:rect l="l" t="t" r="r" b="b"/>
              <a:pathLst>
                <a:path w="3813" h="3479" extrusionOk="0">
                  <a:moveTo>
                    <a:pt x="2867" y="1"/>
                  </a:moveTo>
                  <a:cubicBezTo>
                    <a:pt x="2741" y="127"/>
                    <a:pt x="2647" y="221"/>
                    <a:pt x="2489" y="284"/>
                  </a:cubicBezTo>
                  <a:lnTo>
                    <a:pt x="1607" y="631"/>
                  </a:lnTo>
                  <a:lnTo>
                    <a:pt x="1260" y="1482"/>
                  </a:lnTo>
                  <a:cubicBezTo>
                    <a:pt x="1103" y="1891"/>
                    <a:pt x="693" y="2112"/>
                    <a:pt x="284" y="2112"/>
                  </a:cubicBezTo>
                  <a:lnTo>
                    <a:pt x="158" y="2112"/>
                  </a:lnTo>
                  <a:lnTo>
                    <a:pt x="0" y="2080"/>
                  </a:lnTo>
                  <a:lnTo>
                    <a:pt x="1166" y="3372"/>
                  </a:lnTo>
                  <a:cubicBezTo>
                    <a:pt x="1237" y="3443"/>
                    <a:pt x="1343" y="3478"/>
                    <a:pt x="1445" y="3478"/>
                  </a:cubicBezTo>
                  <a:cubicBezTo>
                    <a:pt x="1479" y="3478"/>
                    <a:pt x="1512" y="3474"/>
                    <a:pt x="1544" y="3466"/>
                  </a:cubicBezTo>
                  <a:cubicBezTo>
                    <a:pt x="1638" y="3403"/>
                    <a:pt x="1764" y="3340"/>
                    <a:pt x="1764" y="3183"/>
                  </a:cubicBezTo>
                  <a:lnTo>
                    <a:pt x="2080" y="1639"/>
                  </a:lnTo>
                  <a:lnTo>
                    <a:pt x="3497" y="1324"/>
                  </a:lnTo>
                  <a:cubicBezTo>
                    <a:pt x="3532" y="1338"/>
                    <a:pt x="3563" y="1344"/>
                    <a:pt x="3592" y="1344"/>
                  </a:cubicBezTo>
                  <a:cubicBezTo>
                    <a:pt x="3693" y="1344"/>
                    <a:pt x="3756" y="1265"/>
                    <a:pt x="3781" y="1167"/>
                  </a:cubicBezTo>
                  <a:cubicBezTo>
                    <a:pt x="3812" y="1072"/>
                    <a:pt x="3781" y="946"/>
                    <a:pt x="3686" y="820"/>
                  </a:cubicBezTo>
                  <a:lnTo>
                    <a:pt x="286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615" name="Google Shape;10358;p74"/>
            <p:cNvSpPr/>
            <p:nvPr/>
          </p:nvSpPr>
          <p:spPr>
            <a:xfrm>
              <a:off x="4991425" y="3444650"/>
              <a:ext cx="95325" cy="87325"/>
            </a:xfrm>
            <a:custGeom>
              <a:avLst/>
              <a:gdLst/>
              <a:ahLst/>
              <a:cxnLst/>
              <a:rect l="l" t="t" r="r" b="b"/>
              <a:pathLst>
                <a:path w="3813" h="3493" extrusionOk="0">
                  <a:moveTo>
                    <a:pt x="946" y="1"/>
                  </a:moveTo>
                  <a:lnTo>
                    <a:pt x="126" y="851"/>
                  </a:lnTo>
                  <a:cubicBezTo>
                    <a:pt x="0" y="851"/>
                    <a:pt x="0" y="1009"/>
                    <a:pt x="32" y="1104"/>
                  </a:cubicBezTo>
                  <a:cubicBezTo>
                    <a:pt x="95" y="1230"/>
                    <a:pt x="158" y="1324"/>
                    <a:pt x="315" y="1356"/>
                  </a:cubicBezTo>
                  <a:lnTo>
                    <a:pt x="1733" y="1671"/>
                  </a:lnTo>
                  <a:lnTo>
                    <a:pt x="2048" y="3214"/>
                  </a:lnTo>
                  <a:cubicBezTo>
                    <a:pt x="2080" y="3309"/>
                    <a:pt x="2174" y="3435"/>
                    <a:pt x="2300" y="3466"/>
                  </a:cubicBezTo>
                  <a:cubicBezTo>
                    <a:pt x="2328" y="3485"/>
                    <a:pt x="2361" y="3492"/>
                    <a:pt x="2396" y="3492"/>
                  </a:cubicBezTo>
                  <a:cubicBezTo>
                    <a:pt x="2482" y="3492"/>
                    <a:pt x="2580" y="3448"/>
                    <a:pt x="2647" y="3403"/>
                  </a:cubicBezTo>
                  <a:lnTo>
                    <a:pt x="3813" y="2112"/>
                  </a:lnTo>
                  <a:lnTo>
                    <a:pt x="3813" y="2112"/>
                  </a:lnTo>
                  <a:lnTo>
                    <a:pt x="3624" y="2143"/>
                  </a:lnTo>
                  <a:lnTo>
                    <a:pt x="3561" y="2143"/>
                  </a:lnTo>
                  <a:cubicBezTo>
                    <a:pt x="3119" y="2143"/>
                    <a:pt x="2773" y="1891"/>
                    <a:pt x="2552" y="1513"/>
                  </a:cubicBezTo>
                  <a:lnTo>
                    <a:pt x="2206" y="631"/>
                  </a:lnTo>
                  <a:lnTo>
                    <a:pt x="1355" y="284"/>
                  </a:lnTo>
                  <a:cubicBezTo>
                    <a:pt x="1198" y="221"/>
                    <a:pt x="1072" y="127"/>
                    <a:pt x="9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</p:grpSp>
      <p:grpSp>
        <p:nvGrpSpPr>
          <p:cNvPr id="616" name="Google Shape;10390;p74"/>
          <p:cNvGrpSpPr/>
          <p:nvPr/>
        </p:nvGrpSpPr>
        <p:grpSpPr>
          <a:xfrm>
            <a:off x="3128872" y="2001698"/>
            <a:ext cx="471529" cy="502548"/>
            <a:chOff x="3497300" y="3227275"/>
            <a:chExt cx="296175" cy="296175"/>
          </a:xfrm>
          <a:solidFill>
            <a:srgbClr val="E79F05"/>
          </a:solidFill>
        </p:grpSpPr>
        <p:sp>
          <p:nvSpPr>
            <p:cNvPr id="617" name="Google Shape;10391;p74"/>
            <p:cNvSpPr/>
            <p:nvPr/>
          </p:nvSpPr>
          <p:spPr>
            <a:xfrm>
              <a:off x="3609925" y="3339900"/>
              <a:ext cx="69350" cy="68550"/>
            </a:xfrm>
            <a:custGeom>
              <a:avLst/>
              <a:gdLst/>
              <a:ahLst/>
              <a:cxnLst/>
              <a:rect l="l" t="t" r="r" b="b"/>
              <a:pathLst>
                <a:path w="2774" h="2742" extrusionOk="0">
                  <a:moveTo>
                    <a:pt x="1387" y="1"/>
                  </a:moveTo>
                  <a:cubicBezTo>
                    <a:pt x="631" y="1"/>
                    <a:pt x="1" y="631"/>
                    <a:pt x="1" y="1355"/>
                  </a:cubicBezTo>
                  <a:cubicBezTo>
                    <a:pt x="1" y="2112"/>
                    <a:pt x="631" y="2742"/>
                    <a:pt x="1387" y="2742"/>
                  </a:cubicBezTo>
                  <a:cubicBezTo>
                    <a:pt x="2143" y="2742"/>
                    <a:pt x="2773" y="2112"/>
                    <a:pt x="2773" y="1355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618" name="Google Shape;10392;p74"/>
            <p:cNvSpPr/>
            <p:nvPr/>
          </p:nvSpPr>
          <p:spPr>
            <a:xfrm>
              <a:off x="3531175" y="3227275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741" y="3466"/>
                    <a:pt x="3466" y="2678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619" name="Google Shape;10393;p74"/>
            <p:cNvSpPr/>
            <p:nvPr/>
          </p:nvSpPr>
          <p:spPr>
            <a:xfrm>
              <a:off x="3670575" y="3227275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8"/>
                    <a:pt x="788" y="3466"/>
                    <a:pt x="1733" y="3466"/>
                  </a:cubicBezTo>
                  <a:cubicBezTo>
                    <a:pt x="2679" y="3466"/>
                    <a:pt x="3466" y="2678"/>
                    <a:pt x="3466" y="1733"/>
                  </a:cubicBezTo>
                  <a:cubicBezTo>
                    <a:pt x="3466" y="788"/>
                    <a:pt x="2679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620" name="Google Shape;10394;p74"/>
            <p:cNvSpPr/>
            <p:nvPr/>
          </p:nvSpPr>
          <p:spPr>
            <a:xfrm>
              <a:off x="3622525" y="3421825"/>
              <a:ext cx="41775" cy="25225"/>
            </a:xfrm>
            <a:custGeom>
              <a:avLst/>
              <a:gdLst/>
              <a:ahLst/>
              <a:cxnLst/>
              <a:rect l="l" t="t" r="r" b="b"/>
              <a:pathLst>
                <a:path w="1671" h="1009" extrusionOk="0">
                  <a:moveTo>
                    <a:pt x="1" y="0"/>
                  </a:moveTo>
                  <a:lnTo>
                    <a:pt x="851" y="1008"/>
                  </a:lnTo>
                  <a:lnTo>
                    <a:pt x="1671" y="0"/>
                  </a:lnTo>
                  <a:lnTo>
                    <a:pt x="1671" y="0"/>
                  </a:lnTo>
                  <a:cubicBezTo>
                    <a:pt x="1450" y="126"/>
                    <a:pt x="1167" y="158"/>
                    <a:pt x="851" y="158"/>
                  </a:cubicBezTo>
                  <a:cubicBezTo>
                    <a:pt x="568" y="158"/>
                    <a:pt x="284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621" name="Google Shape;10395;p74"/>
            <p:cNvSpPr/>
            <p:nvPr/>
          </p:nvSpPr>
          <p:spPr>
            <a:xfrm>
              <a:off x="3566600" y="34163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261" y="1"/>
                  </a:moveTo>
                  <a:cubicBezTo>
                    <a:pt x="474" y="599"/>
                    <a:pt x="1" y="1513"/>
                    <a:pt x="1" y="2490"/>
                  </a:cubicBezTo>
                  <a:lnTo>
                    <a:pt x="1" y="3907"/>
                  </a:lnTo>
                  <a:cubicBezTo>
                    <a:pt x="1" y="4096"/>
                    <a:pt x="158" y="4254"/>
                    <a:pt x="379" y="4254"/>
                  </a:cubicBezTo>
                  <a:lnTo>
                    <a:pt x="2805" y="4254"/>
                  </a:lnTo>
                  <a:lnTo>
                    <a:pt x="2805" y="1891"/>
                  </a:lnTo>
                  <a:lnTo>
                    <a:pt x="126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622" name="Google Shape;10396;p74"/>
            <p:cNvSpPr/>
            <p:nvPr/>
          </p:nvSpPr>
          <p:spPr>
            <a:xfrm>
              <a:off x="3653250" y="34171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544" y="0"/>
                  </a:moveTo>
                  <a:lnTo>
                    <a:pt x="1" y="1890"/>
                  </a:lnTo>
                  <a:lnTo>
                    <a:pt x="1" y="4253"/>
                  </a:lnTo>
                  <a:lnTo>
                    <a:pt x="2458" y="4253"/>
                  </a:lnTo>
                  <a:cubicBezTo>
                    <a:pt x="2647" y="4253"/>
                    <a:pt x="2804" y="4096"/>
                    <a:pt x="2804" y="3907"/>
                  </a:cubicBezTo>
                  <a:lnTo>
                    <a:pt x="2804" y="2489"/>
                  </a:lnTo>
                  <a:cubicBezTo>
                    <a:pt x="2773" y="1481"/>
                    <a:pt x="2300" y="567"/>
                    <a:pt x="15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623" name="Google Shape;10397;p74"/>
            <p:cNvSpPr/>
            <p:nvPr/>
          </p:nvSpPr>
          <p:spPr>
            <a:xfrm>
              <a:off x="3655625" y="3310775"/>
              <a:ext cx="137850" cy="108700"/>
            </a:xfrm>
            <a:custGeom>
              <a:avLst/>
              <a:gdLst/>
              <a:ahLst/>
              <a:cxnLst/>
              <a:rect l="l" t="t" r="r" b="b"/>
              <a:pathLst>
                <a:path w="5514" h="4348" extrusionOk="0">
                  <a:moveTo>
                    <a:pt x="3686" y="1512"/>
                  </a:moveTo>
                  <a:cubicBezTo>
                    <a:pt x="3907" y="1512"/>
                    <a:pt x="4064" y="1670"/>
                    <a:pt x="4064" y="1859"/>
                  </a:cubicBezTo>
                  <a:cubicBezTo>
                    <a:pt x="4064" y="2048"/>
                    <a:pt x="3907" y="2205"/>
                    <a:pt x="3686" y="2205"/>
                  </a:cubicBezTo>
                  <a:lnTo>
                    <a:pt x="2993" y="2205"/>
                  </a:lnTo>
                  <a:cubicBezTo>
                    <a:pt x="2804" y="2205"/>
                    <a:pt x="2646" y="2048"/>
                    <a:pt x="2646" y="1859"/>
                  </a:cubicBezTo>
                  <a:cubicBezTo>
                    <a:pt x="2646" y="1670"/>
                    <a:pt x="2804" y="1512"/>
                    <a:pt x="2993" y="1512"/>
                  </a:cubicBezTo>
                  <a:close/>
                  <a:moveTo>
                    <a:pt x="4127" y="0"/>
                  </a:moveTo>
                  <a:cubicBezTo>
                    <a:pt x="3686" y="536"/>
                    <a:pt x="3056" y="851"/>
                    <a:pt x="2331" y="851"/>
                  </a:cubicBezTo>
                  <a:cubicBezTo>
                    <a:pt x="1607" y="851"/>
                    <a:pt x="977" y="504"/>
                    <a:pt x="536" y="63"/>
                  </a:cubicBezTo>
                  <a:cubicBezTo>
                    <a:pt x="347" y="221"/>
                    <a:pt x="158" y="378"/>
                    <a:pt x="0" y="567"/>
                  </a:cubicBezTo>
                  <a:cubicBezTo>
                    <a:pt x="945" y="756"/>
                    <a:pt x="1638" y="1575"/>
                    <a:pt x="1638" y="2615"/>
                  </a:cubicBezTo>
                  <a:cubicBezTo>
                    <a:pt x="1638" y="2930"/>
                    <a:pt x="1575" y="3214"/>
                    <a:pt x="1449" y="3466"/>
                  </a:cubicBezTo>
                  <a:cubicBezTo>
                    <a:pt x="1859" y="3718"/>
                    <a:pt x="2205" y="4001"/>
                    <a:pt x="2520" y="4348"/>
                  </a:cubicBezTo>
                  <a:lnTo>
                    <a:pt x="5167" y="4348"/>
                  </a:lnTo>
                  <a:cubicBezTo>
                    <a:pt x="5356" y="4348"/>
                    <a:pt x="5513" y="4190"/>
                    <a:pt x="5513" y="4001"/>
                  </a:cubicBezTo>
                  <a:lnTo>
                    <a:pt x="5513" y="2615"/>
                  </a:lnTo>
                  <a:cubicBezTo>
                    <a:pt x="5482" y="1512"/>
                    <a:pt x="4915" y="567"/>
                    <a:pt x="41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624" name="Google Shape;10398;p74"/>
            <p:cNvSpPr/>
            <p:nvPr/>
          </p:nvSpPr>
          <p:spPr>
            <a:xfrm>
              <a:off x="3497300" y="3309975"/>
              <a:ext cx="136275" cy="108725"/>
            </a:xfrm>
            <a:custGeom>
              <a:avLst/>
              <a:gdLst/>
              <a:ahLst/>
              <a:cxnLst/>
              <a:rect l="l" t="t" r="r" b="b"/>
              <a:pathLst>
                <a:path w="5451" h="4349" extrusionOk="0">
                  <a:moveTo>
                    <a:pt x="2426" y="1544"/>
                  </a:moveTo>
                  <a:cubicBezTo>
                    <a:pt x="2615" y="1544"/>
                    <a:pt x="2773" y="1702"/>
                    <a:pt x="2773" y="1891"/>
                  </a:cubicBezTo>
                  <a:cubicBezTo>
                    <a:pt x="2773" y="2080"/>
                    <a:pt x="2615" y="2237"/>
                    <a:pt x="2426" y="2237"/>
                  </a:cubicBezTo>
                  <a:lnTo>
                    <a:pt x="1733" y="2237"/>
                  </a:lnTo>
                  <a:cubicBezTo>
                    <a:pt x="1513" y="2237"/>
                    <a:pt x="1355" y="2080"/>
                    <a:pt x="1355" y="1891"/>
                  </a:cubicBezTo>
                  <a:cubicBezTo>
                    <a:pt x="1355" y="1702"/>
                    <a:pt x="1513" y="1544"/>
                    <a:pt x="1733" y="1544"/>
                  </a:cubicBezTo>
                  <a:close/>
                  <a:moveTo>
                    <a:pt x="1324" y="1"/>
                  </a:moveTo>
                  <a:cubicBezTo>
                    <a:pt x="536" y="568"/>
                    <a:pt x="1" y="1513"/>
                    <a:pt x="1" y="2552"/>
                  </a:cubicBezTo>
                  <a:lnTo>
                    <a:pt x="1" y="3939"/>
                  </a:lnTo>
                  <a:cubicBezTo>
                    <a:pt x="1" y="4191"/>
                    <a:pt x="95" y="4348"/>
                    <a:pt x="316" y="4348"/>
                  </a:cubicBezTo>
                  <a:lnTo>
                    <a:pt x="2930" y="4348"/>
                  </a:lnTo>
                  <a:cubicBezTo>
                    <a:pt x="3214" y="3970"/>
                    <a:pt x="3561" y="3655"/>
                    <a:pt x="4002" y="3466"/>
                  </a:cubicBezTo>
                  <a:cubicBezTo>
                    <a:pt x="3876" y="3183"/>
                    <a:pt x="3813" y="2930"/>
                    <a:pt x="3813" y="2615"/>
                  </a:cubicBezTo>
                  <a:cubicBezTo>
                    <a:pt x="3813" y="1607"/>
                    <a:pt x="4506" y="757"/>
                    <a:pt x="5451" y="568"/>
                  </a:cubicBezTo>
                  <a:cubicBezTo>
                    <a:pt x="5293" y="347"/>
                    <a:pt x="5104" y="190"/>
                    <a:pt x="4915" y="32"/>
                  </a:cubicBezTo>
                  <a:cubicBezTo>
                    <a:pt x="4474" y="505"/>
                    <a:pt x="3844" y="820"/>
                    <a:pt x="3151" y="820"/>
                  </a:cubicBezTo>
                  <a:cubicBezTo>
                    <a:pt x="2426" y="820"/>
                    <a:pt x="1796" y="505"/>
                    <a:pt x="13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</p:grpSp>
      <p:grpSp>
        <p:nvGrpSpPr>
          <p:cNvPr id="625" name="Google Shape;10412;p74"/>
          <p:cNvGrpSpPr/>
          <p:nvPr/>
        </p:nvGrpSpPr>
        <p:grpSpPr>
          <a:xfrm>
            <a:off x="5894796" y="1990407"/>
            <a:ext cx="441439" cy="500470"/>
            <a:chOff x="5364750" y="3235150"/>
            <a:chExt cx="277275" cy="294950"/>
          </a:xfrm>
          <a:solidFill>
            <a:srgbClr val="E79F05"/>
          </a:solidFill>
        </p:grpSpPr>
        <p:sp>
          <p:nvSpPr>
            <p:cNvPr id="626" name="Google Shape;10413;p74"/>
            <p:cNvSpPr/>
            <p:nvPr/>
          </p:nvSpPr>
          <p:spPr>
            <a:xfrm>
              <a:off x="5502600" y="3235150"/>
              <a:ext cx="17350" cy="44125"/>
            </a:xfrm>
            <a:custGeom>
              <a:avLst/>
              <a:gdLst/>
              <a:ahLst/>
              <a:cxnLst/>
              <a:rect l="l" t="t" r="r" b="b"/>
              <a:pathLst>
                <a:path w="694" h="176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cubicBezTo>
                    <a:pt x="0" y="1607"/>
                    <a:pt x="158" y="1765"/>
                    <a:pt x="347" y="1765"/>
                  </a:cubicBezTo>
                  <a:cubicBezTo>
                    <a:pt x="536" y="1765"/>
                    <a:pt x="693" y="1607"/>
                    <a:pt x="693" y="141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627" name="Google Shape;10414;p74"/>
            <p:cNvSpPr/>
            <p:nvPr/>
          </p:nvSpPr>
          <p:spPr>
            <a:xfrm>
              <a:off x="5555375" y="3253850"/>
              <a:ext cx="35450" cy="34100"/>
            </a:xfrm>
            <a:custGeom>
              <a:avLst/>
              <a:gdLst/>
              <a:ahLst/>
              <a:cxnLst/>
              <a:rect l="l" t="t" r="r" b="b"/>
              <a:pathLst>
                <a:path w="1418" h="1364" extrusionOk="0">
                  <a:moveTo>
                    <a:pt x="1071" y="1"/>
                  </a:moveTo>
                  <a:cubicBezTo>
                    <a:pt x="977" y="1"/>
                    <a:pt x="882" y="24"/>
                    <a:pt x="819" y="72"/>
                  </a:cubicBezTo>
                  <a:lnTo>
                    <a:pt x="126" y="796"/>
                  </a:lnTo>
                  <a:cubicBezTo>
                    <a:pt x="0" y="922"/>
                    <a:pt x="0" y="1143"/>
                    <a:pt x="126" y="1269"/>
                  </a:cubicBezTo>
                  <a:cubicBezTo>
                    <a:pt x="189" y="1332"/>
                    <a:pt x="268" y="1363"/>
                    <a:pt x="350" y="1363"/>
                  </a:cubicBezTo>
                  <a:cubicBezTo>
                    <a:pt x="433" y="1363"/>
                    <a:pt x="520" y="1332"/>
                    <a:pt x="599" y="1269"/>
                  </a:cubicBezTo>
                  <a:lnTo>
                    <a:pt x="1323" y="544"/>
                  </a:lnTo>
                  <a:cubicBezTo>
                    <a:pt x="1418" y="418"/>
                    <a:pt x="1418" y="198"/>
                    <a:pt x="1323" y="72"/>
                  </a:cubicBezTo>
                  <a:cubicBezTo>
                    <a:pt x="1260" y="24"/>
                    <a:pt x="1166" y="1"/>
                    <a:pt x="10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628" name="Google Shape;10415;p74"/>
            <p:cNvSpPr/>
            <p:nvPr/>
          </p:nvSpPr>
          <p:spPr>
            <a:xfrm>
              <a:off x="5606550" y="3357225"/>
              <a:ext cx="35475" cy="18150"/>
            </a:xfrm>
            <a:custGeom>
              <a:avLst/>
              <a:gdLst/>
              <a:ahLst/>
              <a:cxnLst/>
              <a:rect l="l" t="t" r="r" b="b"/>
              <a:pathLst>
                <a:path w="1419" h="726" extrusionOk="0">
                  <a:moveTo>
                    <a:pt x="379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725"/>
                    <a:pt x="379" y="725"/>
                  </a:cubicBezTo>
                  <a:lnTo>
                    <a:pt x="1072" y="725"/>
                  </a:lnTo>
                  <a:cubicBezTo>
                    <a:pt x="1261" y="725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629" name="Google Shape;10416;p74"/>
            <p:cNvSpPr/>
            <p:nvPr/>
          </p:nvSpPr>
          <p:spPr>
            <a:xfrm>
              <a:off x="5364750" y="3357225"/>
              <a:ext cx="35475" cy="17350"/>
            </a:xfrm>
            <a:custGeom>
              <a:avLst/>
              <a:gdLst/>
              <a:ahLst/>
              <a:cxnLst/>
              <a:rect l="l" t="t" r="r" b="b"/>
              <a:pathLst>
                <a:path w="1419" h="69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694"/>
                    <a:pt x="347" y="694"/>
                  </a:cubicBezTo>
                  <a:lnTo>
                    <a:pt x="1072" y="694"/>
                  </a:lnTo>
                  <a:cubicBezTo>
                    <a:pt x="1261" y="694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630" name="Google Shape;10417;p74"/>
            <p:cNvSpPr/>
            <p:nvPr/>
          </p:nvSpPr>
          <p:spPr>
            <a:xfrm>
              <a:off x="5433275" y="3253850"/>
              <a:ext cx="35475" cy="34100"/>
            </a:xfrm>
            <a:custGeom>
              <a:avLst/>
              <a:gdLst/>
              <a:ahLst/>
              <a:cxnLst/>
              <a:rect l="l" t="t" r="r" b="b"/>
              <a:pathLst>
                <a:path w="1419" h="1364" extrusionOk="0">
                  <a:moveTo>
                    <a:pt x="363" y="1"/>
                  </a:moveTo>
                  <a:cubicBezTo>
                    <a:pt x="276" y="1"/>
                    <a:pt x="190" y="24"/>
                    <a:pt x="127" y="72"/>
                  </a:cubicBezTo>
                  <a:cubicBezTo>
                    <a:pt x="1" y="198"/>
                    <a:pt x="1" y="450"/>
                    <a:pt x="127" y="544"/>
                  </a:cubicBezTo>
                  <a:lnTo>
                    <a:pt x="820" y="1269"/>
                  </a:lnTo>
                  <a:cubicBezTo>
                    <a:pt x="883" y="1332"/>
                    <a:pt x="977" y="1363"/>
                    <a:pt x="1072" y="1363"/>
                  </a:cubicBezTo>
                  <a:cubicBezTo>
                    <a:pt x="1166" y="1363"/>
                    <a:pt x="1261" y="1332"/>
                    <a:pt x="1324" y="1269"/>
                  </a:cubicBezTo>
                  <a:cubicBezTo>
                    <a:pt x="1418" y="1143"/>
                    <a:pt x="1418" y="922"/>
                    <a:pt x="1324" y="796"/>
                  </a:cubicBezTo>
                  <a:lnTo>
                    <a:pt x="599" y="72"/>
                  </a:lnTo>
                  <a:cubicBezTo>
                    <a:pt x="536" y="24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631" name="Google Shape;10418;p74"/>
            <p:cNvSpPr/>
            <p:nvPr/>
          </p:nvSpPr>
          <p:spPr>
            <a:xfrm>
              <a:off x="5380500" y="3287775"/>
              <a:ext cx="37050" cy="25975"/>
            </a:xfrm>
            <a:custGeom>
              <a:avLst/>
              <a:gdLst/>
              <a:ahLst/>
              <a:cxnLst/>
              <a:rect l="l" t="t" r="r" b="b"/>
              <a:pathLst>
                <a:path w="1482" h="1039" extrusionOk="0">
                  <a:moveTo>
                    <a:pt x="396" y="0"/>
                  </a:moveTo>
                  <a:cubicBezTo>
                    <a:pt x="267" y="0"/>
                    <a:pt x="132" y="81"/>
                    <a:pt x="64" y="195"/>
                  </a:cubicBezTo>
                  <a:cubicBezTo>
                    <a:pt x="1" y="353"/>
                    <a:pt x="64" y="573"/>
                    <a:pt x="221" y="668"/>
                  </a:cubicBezTo>
                  <a:lnTo>
                    <a:pt x="946" y="1015"/>
                  </a:lnTo>
                  <a:cubicBezTo>
                    <a:pt x="987" y="1031"/>
                    <a:pt x="1032" y="1039"/>
                    <a:pt x="1077" y="1039"/>
                  </a:cubicBezTo>
                  <a:cubicBezTo>
                    <a:pt x="1209" y="1039"/>
                    <a:pt x="1349" y="974"/>
                    <a:pt x="1419" y="857"/>
                  </a:cubicBezTo>
                  <a:cubicBezTo>
                    <a:pt x="1482" y="699"/>
                    <a:pt x="1419" y="447"/>
                    <a:pt x="1261" y="384"/>
                  </a:cubicBezTo>
                  <a:lnTo>
                    <a:pt x="536" y="38"/>
                  </a:lnTo>
                  <a:cubicBezTo>
                    <a:pt x="493" y="12"/>
                    <a:pt x="445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632" name="Google Shape;10419;p74"/>
            <p:cNvSpPr/>
            <p:nvPr/>
          </p:nvSpPr>
          <p:spPr>
            <a:xfrm>
              <a:off x="5588450" y="3288075"/>
              <a:ext cx="37025" cy="26800"/>
            </a:xfrm>
            <a:custGeom>
              <a:avLst/>
              <a:gdLst/>
              <a:ahLst/>
              <a:cxnLst/>
              <a:rect l="l" t="t" r="r" b="b"/>
              <a:pathLst>
                <a:path w="1481" h="1072" extrusionOk="0">
                  <a:moveTo>
                    <a:pt x="1110" y="0"/>
                  </a:moveTo>
                  <a:cubicBezTo>
                    <a:pt x="1049" y="0"/>
                    <a:pt x="983" y="18"/>
                    <a:pt x="914" y="57"/>
                  </a:cubicBezTo>
                  <a:lnTo>
                    <a:pt x="221" y="404"/>
                  </a:lnTo>
                  <a:cubicBezTo>
                    <a:pt x="63" y="498"/>
                    <a:pt x="0" y="687"/>
                    <a:pt x="63" y="877"/>
                  </a:cubicBezTo>
                  <a:cubicBezTo>
                    <a:pt x="132" y="991"/>
                    <a:pt x="250" y="1072"/>
                    <a:pt x="382" y="1072"/>
                  </a:cubicBezTo>
                  <a:cubicBezTo>
                    <a:pt x="432" y="1072"/>
                    <a:pt x="484" y="1060"/>
                    <a:pt x="536" y="1034"/>
                  </a:cubicBezTo>
                  <a:lnTo>
                    <a:pt x="1260" y="687"/>
                  </a:lnTo>
                  <a:cubicBezTo>
                    <a:pt x="1418" y="593"/>
                    <a:pt x="1481" y="404"/>
                    <a:pt x="1418" y="215"/>
                  </a:cubicBezTo>
                  <a:cubicBezTo>
                    <a:pt x="1353" y="85"/>
                    <a:pt x="1244" y="0"/>
                    <a:pt x="11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633" name="Google Shape;10420;p74"/>
            <p:cNvSpPr/>
            <p:nvPr/>
          </p:nvSpPr>
          <p:spPr>
            <a:xfrm>
              <a:off x="5412025" y="3286350"/>
              <a:ext cx="177225" cy="243750"/>
            </a:xfrm>
            <a:custGeom>
              <a:avLst/>
              <a:gdLst/>
              <a:ahLst/>
              <a:cxnLst/>
              <a:rect l="l" t="t" r="r" b="b"/>
              <a:pathLst>
                <a:path w="7089" h="9750" extrusionOk="0">
                  <a:moveTo>
                    <a:pt x="3529" y="0"/>
                  </a:moveTo>
                  <a:cubicBezTo>
                    <a:pt x="3151" y="0"/>
                    <a:pt x="2836" y="315"/>
                    <a:pt x="2836" y="725"/>
                  </a:cubicBezTo>
                  <a:lnTo>
                    <a:pt x="2836" y="1418"/>
                  </a:lnTo>
                  <a:cubicBezTo>
                    <a:pt x="2836" y="1040"/>
                    <a:pt x="2520" y="725"/>
                    <a:pt x="2111" y="725"/>
                  </a:cubicBezTo>
                  <a:cubicBezTo>
                    <a:pt x="1733" y="725"/>
                    <a:pt x="1418" y="1040"/>
                    <a:pt x="1418" y="1418"/>
                  </a:cubicBezTo>
                  <a:lnTo>
                    <a:pt x="1418" y="2143"/>
                  </a:lnTo>
                  <a:cubicBezTo>
                    <a:pt x="1544" y="2143"/>
                    <a:pt x="1638" y="2080"/>
                    <a:pt x="1764" y="2080"/>
                  </a:cubicBezTo>
                  <a:lnTo>
                    <a:pt x="3497" y="2080"/>
                  </a:lnTo>
                  <a:cubicBezTo>
                    <a:pt x="4253" y="2080"/>
                    <a:pt x="4883" y="2710"/>
                    <a:pt x="4883" y="3466"/>
                  </a:cubicBezTo>
                  <a:cubicBezTo>
                    <a:pt x="4883" y="4096"/>
                    <a:pt x="4474" y="4600"/>
                    <a:pt x="3907" y="4758"/>
                  </a:cubicBezTo>
                  <a:cubicBezTo>
                    <a:pt x="4064" y="5073"/>
                    <a:pt x="4159" y="5482"/>
                    <a:pt x="4159" y="5860"/>
                  </a:cubicBezTo>
                  <a:cubicBezTo>
                    <a:pt x="4159" y="6081"/>
                    <a:pt x="4001" y="6238"/>
                    <a:pt x="3812" y="6238"/>
                  </a:cubicBezTo>
                  <a:cubicBezTo>
                    <a:pt x="3623" y="6238"/>
                    <a:pt x="3466" y="6081"/>
                    <a:pt x="3466" y="5860"/>
                  </a:cubicBezTo>
                  <a:cubicBezTo>
                    <a:pt x="3466" y="4915"/>
                    <a:pt x="2678" y="4128"/>
                    <a:pt x="1733" y="4128"/>
                  </a:cubicBezTo>
                  <a:lnTo>
                    <a:pt x="3466" y="4128"/>
                  </a:lnTo>
                  <a:cubicBezTo>
                    <a:pt x="3844" y="4128"/>
                    <a:pt x="4159" y="3812"/>
                    <a:pt x="4159" y="3434"/>
                  </a:cubicBezTo>
                  <a:cubicBezTo>
                    <a:pt x="4159" y="3025"/>
                    <a:pt x="3844" y="2710"/>
                    <a:pt x="3466" y="2710"/>
                  </a:cubicBezTo>
                  <a:lnTo>
                    <a:pt x="1733" y="2710"/>
                  </a:lnTo>
                  <a:cubicBezTo>
                    <a:pt x="788" y="2710"/>
                    <a:pt x="0" y="3497"/>
                    <a:pt x="0" y="4443"/>
                  </a:cubicBezTo>
                  <a:lnTo>
                    <a:pt x="0" y="5167"/>
                  </a:lnTo>
                  <a:cubicBezTo>
                    <a:pt x="0" y="6112"/>
                    <a:pt x="536" y="6963"/>
                    <a:pt x="1386" y="7372"/>
                  </a:cubicBezTo>
                  <a:lnTo>
                    <a:pt x="1386" y="8318"/>
                  </a:lnTo>
                  <a:cubicBezTo>
                    <a:pt x="977" y="8318"/>
                    <a:pt x="662" y="8633"/>
                    <a:pt x="662" y="9011"/>
                  </a:cubicBezTo>
                  <a:lnTo>
                    <a:pt x="662" y="9389"/>
                  </a:lnTo>
                  <a:cubicBezTo>
                    <a:pt x="662" y="9578"/>
                    <a:pt x="819" y="9735"/>
                    <a:pt x="1008" y="9735"/>
                  </a:cubicBezTo>
                  <a:lnTo>
                    <a:pt x="5860" y="9735"/>
                  </a:lnTo>
                  <a:cubicBezTo>
                    <a:pt x="5923" y="9745"/>
                    <a:pt x="5979" y="9749"/>
                    <a:pt x="6029" y="9749"/>
                  </a:cubicBezTo>
                  <a:cubicBezTo>
                    <a:pt x="6305" y="9749"/>
                    <a:pt x="6396" y="9612"/>
                    <a:pt x="6396" y="9452"/>
                  </a:cubicBezTo>
                  <a:lnTo>
                    <a:pt x="6396" y="9105"/>
                  </a:lnTo>
                  <a:cubicBezTo>
                    <a:pt x="6396" y="8696"/>
                    <a:pt x="6112" y="8381"/>
                    <a:pt x="5702" y="8381"/>
                  </a:cubicBezTo>
                  <a:lnTo>
                    <a:pt x="5702" y="7436"/>
                  </a:lnTo>
                  <a:cubicBezTo>
                    <a:pt x="6522" y="7057"/>
                    <a:pt x="7089" y="6175"/>
                    <a:pt x="7089" y="5230"/>
                  </a:cubicBezTo>
                  <a:lnTo>
                    <a:pt x="7089" y="2143"/>
                  </a:lnTo>
                  <a:cubicBezTo>
                    <a:pt x="7089" y="1733"/>
                    <a:pt x="6774" y="1418"/>
                    <a:pt x="6364" y="1418"/>
                  </a:cubicBezTo>
                  <a:cubicBezTo>
                    <a:pt x="5986" y="1418"/>
                    <a:pt x="5671" y="1733"/>
                    <a:pt x="5671" y="2143"/>
                  </a:cubicBezTo>
                  <a:lnTo>
                    <a:pt x="5671" y="1418"/>
                  </a:lnTo>
                  <a:cubicBezTo>
                    <a:pt x="5671" y="1040"/>
                    <a:pt x="5356" y="725"/>
                    <a:pt x="4946" y="725"/>
                  </a:cubicBezTo>
                  <a:cubicBezTo>
                    <a:pt x="4568" y="725"/>
                    <a:pt x="4253" y="1040"/>
                    <a:pt x="4253" y="1418"/>
                  </a:cubicBezTo>
                  <a:lnTo>
                    <a:pt x="4253" y="725"/>
                  </a:lnTo>
                  <a:cubicBezTo>
                    <a:pt x="4253" y="315"/>
                    <a:pt x="3938" y="0"/>
                    <a:pt x="35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</p:grpSp>
      <p:grpSp>
        <p:nvGrpSpPr>
          <p:cNvPr id="642" name="Google Shape;10478;p74"/>
          <p:cNvGrpSpPr/>
          <p:nvPr/>
        </p:nvGrpSpPr>
        <p:grpSpPr>
          <a:xfrm>
            <a:off x="6451848" y="1990243"/>
            <a:ext cx="479051" cy="501190"/>
            <a:chOff x="5716825" y="3235950"/>
            <a:chExt cx="300900" cy="295375"/>
          </a:xfrm>
          <a:solidFill>
            <a:srgbClr val="E79F05"/>
          </a:solidFill>
        </p:grpSpPr>
        <p:sp>
          <p:nvSpPr>
            <p:cNvPr id="643" name="Google Shape;10479;p74"/>
            <p:cNvSpPr/>
            <p:nvPr/>
          </p:nvSpPr>
          <p:spPr>
            <a:xfrm>
              <a:off x="5716825" y="3309975"/>
              <a:ext cx="137075" cy="146525"/>
            </a:xfrm>
            <a:custGeom>
              <a:avLst/>
              <a:gdLst/>
              <a:ahLst/>
              <a:cxnLst/>
              <a:rect l="l" t="t" r="r" b="b"/>
              <a:pathLst>
                <a:path w="5483" h="5861" extrusionOk="0">
                  <a:moveTo>
                    <a:pt x="2584" y="1"/>
                  </a:moveTo>
                  <a:lnTo>
                    <a:pt x="410" y="2206"/>
                  </a:lnTo>
                  <a:cubicBezTo>
                    <a:pt x="1" y="2615"/>
                    <a:pt x="1" y="3277"/>
                    <a:pt x="410" y="3655"/>
                  </a:cubicBezTo>
                  <a:lnTo>
                    <a:pt x="2584" y="5860"/>
                  </a:lnTo>
                  <a:lnTo>
                    <a:pt x="3781" y="4632"/>
                  </a:lnTo>
                  <a:cubicBezTo>
                    <a:pt x="3844" y="4584"/>
                    <a:pt x="3939" y="4561"/>
                    <a:pt x="4029" y="4561"/>
                  </a:cubicBezTo>
                  <a:cubicBezTo>
                    <a:pt x="4120" y="4561"/>
                    <a:pt x="4206" y="4584"/>
                    <a:pt x="4254" y="4632"/>
                  </a:cubicBezTo>
                  <a:lnTo>
                    <a:pt x="4726" y="5104"/>
                  </a:lnTo>
                  <a:cubicBezTo>
                    <a:pt x="4789" y="5167"/>
                    <a:pt x="4884" y="5199"/>
                    <a:pt x="4974" y="5199"/>
                  </a:cubicBezTo>
                  <a:cubicBezTo>
                    <a:pt x="5065" y="5199"/>
                    <a:pt x="5152" y="5167"/>
                    <a:pt x="5199" y="5104"/>
                  </a:cubicBezTo>
                  <a:cubicBezTo>
                    <a:pt x="5325" y="5010"/>
                    <a:pt x="5325" y="4758"/>
                    <a:pt x="5199" y="4632"/>
                  </a:cubicBezTo>
                  <a:lnTo>
                    <a:pt x="4726" y="4159"/>
                  </a:lnTo>
                  <a:cubicBezTo>
                    <a:pt x="4632" y="4065"/>
                    <a:pt x="4632" y="3813"/>
                    <a:pt x="4726" y="3687"/>
                  </a:cubicBezTo>
                  <a:lnTo>
                    <a:pt x="5482" y="2962"/>
                  </a:lnTo>
                  <a:lnTo>
                    <a:pt x="5010" y="2489"/>
                  </a:lnTo>
                  <a:lnTo>
                    <a:pt x="4789" y="2710"/>
                  </a:lnTo>
                  <a:cubicBezTo>
                    <a:pt x="4584" y="2915"/>
                    <a:pt x="4317" y="3017"/>
                    <a:pt x="4049" y="3017"/>
                  </a:cubicBezTo>
                  <a:cubicBezTo>
                    <a:pt x="3781" y="3017"/>
                    <a:pt x="3513" y="2915"/>
                    <a:pt x="3309" y="2710"/>
                  </a:cubicBezTo>
                  <a:cubicBezTo>
                    <a:pt x="2930" y="2332"/>
                    <a:pt x="2930" y="1670"/>
                    <a:pt x="3309" y="1261"/>
                  </a:cubicBezTo>
                  <a:lnTo>
                    <a:pt x="3561" y="1040"/>
                  </a:lnTo>
                  <a:lnTo>
                    <a:pt x="25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644" name="Google Shape;10480;p74"/>
            <p:cNvSpPr/>
            <p:nvPr/>
          </p:nvSpPr>
          <p:spPr>
            <a:xfrm>
              <a:off x="5794025" y="3235950"/>
              <a:ext cx="145725" cy="133900"/>
            </a:xfrm>
            <a:custGeom>
              <a:avLst/>
              <a:gdLst/>
              <a:ahLst/>
              <a:cxnLst/>
              <a:rect l="l" t="t" r="r" b="b"/>
              <a:pathLst>
                <a:path w="5829" h="5356" extrusionOk="0">
                  <a:moveTo>
                    <a:pt x="2926" y="0"/>
                  </a:moveTo>
                  <a:cubicBezTo>
                    <a:pt x="2662" y="0"/>
                    <a:pt x="2394" y="95"/>
                    <a:pt x="2205" y="284"/>
                  </a:cubicBezTo>
                  <a:lnTo>
                    <a:pt x="0" y="2457"/>
                  </a:lnTo>
                  <a:lnTo>
                    <a:pt x="1229" y="3686"/>
                  </a:lnTo>
                  <a:cubicBezTo>
                    <a:pt x="1323" y="3781"/>
                    <a:pt x="1323" y="4033"/>
                    <a:pt x="1229" y="4127"/>
                  </a:cubicBezTo>
                  <a:lnTo>
                    <a:pt x="725" y="4600"/>
                  </a:lnTo>
                  <a:cubicBezTo>
                    <a:pt x="630" y="4726"/>
                    <a:pt x="630" y="4978"/>
                    <a:pt x="725" y="5072"/>
                  </a:cubicBezTo>
                  <a:cubicBezTo>
                    <a:pt x="788" y="5135"/>
                    <a:pt x="882" y="5167"/>
                    <a:pt x="977" y="5167"/>
                  </a:cubicBezTo>
                  <a:cubicBezTo>
                    <a:pt x="1071" y="5167"/>
                    <a:pt x="1166" y="5135"/>
                    <a:pt x="1229" y="5072"/>
                  </a:cubicBezTo>
                  <a:lnTo>
                    <a:pt x="1701" y="4600"/>
                  </a:lnTo>
                  <a:cubicBezTo>
                    <a:pt x="1749" y="4553"/>
                    <a:pt x="1835" y="4529"/>
                    <a:pt x="1926" y="4529"/>
                  </a:cubicBezTo>
                  <a:cubicBezTo>
                    <a:pt x="2016" y="4529"/>
                    <a:pt x="2111" y="4553"/>
                    <a:pt x="2174" y="4600"/>
                  </a:cubicBezTo>
                  <a:lnTo>
                    <a:pt x="2898" y="5356"/>
                  </a:lnTo>
                  <a:lnTo>
                    <a:pt x="3371" y="4883"/>
                  </a:lnTo>
                  <a:lnTo>
                    <a:pt x="3151" y="4663"/>
                  </a:lnTo>
                  <a:cubicBezTo>
                    <a:pt x="2741" y="4253"/>
                    <a:pt x="2741" y="3592"/>
                    <a:pt x="3151" y="3214"/>
                  </a:cubicBezTo>
                  <a:cubicBezTo>
                    <a:pt x="3340" y="3009"/>
                    <a:pt x="3607" y="2906"/>
                    <a:pt x="3875" y="2906"/>
                  </a:cubicBezTo>
                  <a:cubicBezTo>
                    <a:pt x="4143" y="2906"/>
                    <a:pt x="4411" y="3009"/>
                    <a:pt x="4600" y="3214"/>
                  </a:cubicBezTo>
                  <a:lnTo>
                    <a:pt x="4852" y="3434"/>
                  </a:lnTo>
                  <a:lnTo>
                    <a:pt x="5828" y="2457"/>
                  </a:lnTo>
                  <a:lnTo>
                    <a:pt x="3623" y="284"/>
                  </a:lnTo>
                  <a:cubicBezTo>
                    <a:pt x="3450" y="95"/>
                    <a:pt x="3190" y="0"/>
                    <a:pt x="29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645" name="Google Shape;10481;p74"/>
            <p:cNvSpPr/>
            <p:nvPr/>
          </p:nvSpPr>
          <p:spPr>
            <a:xfrm>
              <a:off x="5880650" y="3309975"/>
              <a:ext cx="137075" cy="145725"/>
            </a:xfrm>
            <a:custGeom>
              <a:avLst/>
              <a:gdLst/>
              <a:ahLst/>
              <a:cxnLst/>
              <a:rect l="l" t="t" r="r" b="b"/>
              <a:pathLst>
                <a:path w="5483" h="5829" extrusionOk="0">
                  <a:moveTo>
                    <a:pt x="2899" y="1"/>
                  </a:moveTo>
                  <a:lnTo>
                    <a:pt x="1702" y="1229"/>
                  </a:lnTo>
                  <a:cubicBezTo>
                    <a:pt x="1639" y="1292"/>
                    <a:pt x="1544" y="1324"/>
                    <a:pt x="1450" y="1324"/>
                  </a:cubicBezTo>
                  <a:cubicBezTo>
                    <a:pt x="1355" y="1324"/>
                    <a:pt x="1261" y="1292"/>
                    <a:pt x="1198" y="1229"/>
                  </a:cubicBezTo>
                  <a:lnTo>
                    <a:pt x="725" y="757"/>
                  </a:lnTo>
                  <a:cubicBezTo>
                    <a:pt x="678" y="694"/>
                    <a:pt x="591" y="662"/>
                    <a:pt x="501" y="662"/>
                  </a:cubicBezTo>
                  <a:cubicBezTo>
                    <a:pt x="410" y="662"/>
                    <a:pt x="316" y="694"/>
                    <a:pt x="253" y="757"/>
                  </a:cubicBezTo>
                  <a:cubicBezTo>
                    <a:pt x="158" y="883"/>
                    <a:pt x="158" y="1103"/>
                    <a:pt x="253" y="1229"/>
                  </a:cubicBezTo>
                  <a:lnTo>
                    <a:pt x="725" y="1702"/>
                  </a:lnTo>
                  <a:cubicBezTo>
                    <a:pt x="851" y="1828"/>
                    <a:pt x="851" y="2048"/>
                    <a:pt x="725" y="2174"/>
                  </a:cubicBezTo>
                  <a:lnTo>
                    <a:pt x="1" y="2899"/>
                  </a:lnTo>
                  <a:lnTo>
                    <a:pt x="473" y="3372"/>
                  </a:lnTo>
                  <a:lnTo>
                    <a:pt x="694" y="3151"/>
                  </a:lnTo>
                  <a:cubicBezTo>
                    <a:pt x="898" y="2946"/>
                    <a:pt x="1166" y="2844"/>
                    <a:pt x="1434" y="2844"/>
                  </a:cubicBezTo>
                  <a:cubicBezTo>
                    <a:pt x="1702" y="2844"/>
                    <a:pt x="1970" y="2946"/>
                    <a:pt x="2174" y="3151"/>
                  </a:cubicBezTo>
                  <a:cubicBezTo>
                    <a:pt x="2552" y="3529"/>
                    <a:pt x="2552" y="4222"/>
                    <a:pt x="2174" y="4600"/>
                  </a:cubicBezTo>
                  <a:lnTo>
                    <a:pt x="1922" y="4852"/>
                  </a:lnTo>
                  <a:lnTo>
                    <a:pt x="2899" y="5829"/>
                  </a:lnTo>
                  <a:lnTo>
                    <a:pt x="5073" y="3655"/>
                  </a:lnTo>
                  <a:cubicBezTo>
                    <a:pt x="5482" y="3277"/>
                    <a:pt x="5482" y="2615"/>
                    <a:pt x="5073" y="2206"/>
                  </a:cubicBezTo>
                  <a:lnTo>
                    <a:pt x="28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646" name="Google Shape;10482;p74"/>
            <p:cNvSpPr/>
            <p:nvPr/>
          </p:nvSpPr>
          <p:spPr>
            <a:xfrm>
              <a:off x="5794025" y="3396625"/>
              <a:ext cx="147300" cy="134700"/>
            </a:xfrm>
            <a:custGeom>
              <a:avLst/>
              <a:gdLst/>
              <a:ahLst/>
              <a:cxnLst/>
              <a:rect l="l" t="t" r="r" b="b"/>
              <a:pathLst>
                <a:path w="5892" h="5388" extrusionOk="0">
                  <a:moveTo>
                    <a:pt x="2993" y="0"/>
                  </a:moveTo>
                  <a:lnTo>
                    <a:pt x="2520" y="473"/>
                  </a:lnTo>
                  <a:lnTo>
                    <a:pt x="2741" y="725"/>
                  </a:lnTo>
                  <a:cubicBezTo>
                    <a:pt x="3151" y="1103"/>
                    <a:pt x="3151" y="1764"/>
                    <a:pt x="2741" y="2174"/>
                  </a:cubicBezTo>
                  <a:cubicBezTo>
                    <a:pt x="2505" y="2363"/>
                    <a:pt x="2221" y="2457"/>
                    <a:pt x="1949" y="2457"/>
                  </a:cubicBezTo>
                  <a:cubicBezTo>
                    <a:pt x="1678" y="2457"/>
                    <a:pt x="1418" y="2363"/>
                    <a:pt x="1229" y="2174"/>
                  </a:cubicBezTo>
                  <a:lnTo>
                    <a:pt x="977" y="1922"/>
                  </a:lnTo>
                  <a:lnTo>
                    <a:pt x="0" y="2930"/>
                  </a:lnTo>
                  <a:lnTo>
                    <a:pt x="2205" y="5072"/>
                  </a:lnTo>
                  <a:cubicBezTo>
                    <a:pt x="2394" y="5293"/>
                    <a:pt x="2678" y="5387"/>
                    <a:pt x="2930" y="5387"/>
                  </a:cubicBezTo>
                  <a:cubicBezTo>
                    <a:pt x="3214" y="5387"/>
                    <a:pt x="3497" y="5293"/>
                    <a:pt x="3686" y="5072"/>
                  </a:cubicBezTo>
                  <a:lnTo>
                    <a:pt x="5891" y="2930"/>
                  </a:lnTo>
                  <a:lnTo>
                    <a:pt x="4663" y="1701"/>
                  </a:lnTo>
                  <a:cubicBezTo>
                    <a:pt x="4568" y="1575"/>
                    <a:pt x="4568" y="1355"/>
                    <a:pt x="4663" y="1229"/>
                  </a:cubicBezTo>
                  <a:lnTo>
                    <a:pt x="5167" y="756"/>
                  </a:lnTo>
                  <a:cubicBezTo>
                    <a:pt x="5261" y="630"/>
                    <a:pt x="5261" y="410"/>
                    <a:pt x="5167" y="284"/>
                  </a:cubicBezTo>
                  <a:cubicBezTo>
                    <a:pt x="5104" y="221"/>
                    <a:pt x="5009" y="189"/>
                    <a:pt x="4915" y="189"/>
                  </a:cubicBezTo>
                  <a:cubicBezTo>
                    <a:pt x="4820" y="189"/>
                    <a:pt x="4726" y="221"/>
                    <a:pt x="4663" y="284"/>
                  </a:cubicBezTo>
                  <a:lnTo>
                    <a:pt x="4190" y="756"/>
                  </a:lnTo>
                  <a:cubicBezTo>
                    <a:pt x="4143" y="819"/>
                    <a:pt x="4056" y="851"/>
                    <a:pt x="3966" y="851"/>
                  </a:cubicBezTo>
                  <a:cubicBezTo>
                    <a:pt x="3875" y="851"/>
                    <a:pt x="3781" y="819"/>
                    <a:pt x="3718" y="756"/>
                  </a:cubicBezTo>
                  <a:lnTo>
                    <a:pt x="29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</p:grpSp>
      <p:grpSp>
        <p:nvGrpSpPr>
          <p:cNvPr id="647" name="Google Shape;10101;p74"/>
          <p:cNvGrpSpPr/>
          <p:nvPr/>
        </p:nvGrpSpPr>
        <p:grpSpPr>
          <a:xfrm>
            <a:off x="8538446" y="4166512"/>
            <a:ext cx="327930" cy="324156"/>
            <a:chOff x="-62511900" y="4129100"/>
            <a:chExt cx="304050" cy="282000"/>
          </a:xfrm>
          <a:solidFill>
            <a:srgbClr val="E79F05"/>
          </a:solidFill>
        </p:grpSpPr>
        <p:sp>
          <p:nvSpPr>
            <p:cNvPr id="648" name="Google Shape;10102;p74"/>
            <p:cNvSpPr/>
            <p:nvPr/>
          </p:nvSpPr>
          <p:spPr>
            <a:xfrm>
              <a:off x="-62414225" y="4203925"/>
              <a:ext cx="206375" cy="207175"/>
            </a:xfrm>
            <a:custGeom>
              <a:avLst/>
              <a:gdLst/>
              <a:ahLst/>
              <a:cxnLst/>
              <a:rect l="l" t="t" r="r" b="b"/>
              <a:pathLst>
                <a:path w="8255" h="8287" extrusionOk="0">
                  <a:moveTo>
                    <a:pt x="4128" y="1229"/>
                  </a:moveTo>
                  <a:cubicBezTo>
                    <a:pt x="4348" y="1229"/>
                    <a:pt x="4506" y="1418"/>
                    <a:pt x="4506" y="1670"/>
                  </a:cubicBezTo>
                  <a:lnTo>
                    <a:pt x="4506" y="1922"/>
                  </a:lnTo>
                  <a:cubicBezTo>
                    <a:pt x="4978" y="2080"/>
                    <a:pt x="5356" y="2552"/>
                    <a:pt x="5356" y="3119"/>
                  </a:cubicBezTo>
                  <a:cubicBezTo>
                    <a:pt x="5356" y="3340"/>
                    <a:pt x="5136" y="3498"/>
                    <a:pt x="4947" y="3498"/>
                  </a:cubicBezTo>
                  <a:cubicBezTo>
                    <a:pt x="4726" y="3498"/>
                    <a:pt x="4506" y="3308"/>
                    <a:pt x="4506" y="3119"/>
                  </a:cubicBezTo>
                  <a:cubicBezTo>
                    <a:pt x="4506" y="2867"/>
                    <a:pt x="4317" y="2710"/>
                    <a:pt x="4128" y="2710"/>
                  </a:cubicBezTo>
                  <a:cubicBezTo>
                    <a:pt x="3939" y="2710"/>
                    <a:pt x="3687" y="2930"/>
                    <a:pt x="3687" y="3119"/>
                  </a:cubicBezTo>
                  <a:cubicBezTo>
                    <a:pt x="3718" y="3340"/>
                    <a:pt x="4033" y="3592"/>
                    <a:pt x="4411" y="3813"/>
                  </a:cubicBezTo>
                  <a:cubicBezTo>
                    <a:pt x="4821" y="4128"/>
                    <a:pt x="5388" y="4537"/>
                    <a:pt x="5388" y="5199"/>
                  </a:cubicBezTo>
                  <a:cubicBezTo>
                    <a:pt x="5388" y="5766"/>
                    <a:pt x="5041" y="6175"/>
                    <a:pt x="4569" y="6396"/>
                  </a:cubicBezTo>
                  <a:lnTo>
                    <a:pt x="4569" y="6648"/>
                  </a:lnTo>
                  <a:cubicBezTo>
                    <a:pt x="4569" y="6900"/>
                    <a:pt x="4348" y="7089"/>
                    <a:pt x="4159" y="7089"/>
                  </a:cubicBezTo>
                  <a:cubicBezTo>
                    <a:pt x="3970" y="7089"/>
                    <a:pt x="3718" y="6900"/>
                    <a:pt x="3718" y="6648"/>
                  </a:cubicBezTo>
                  <a:lnTo>
                    <a:pt x="3718" y="6396"/>
                  </a:lnTo>
                  <a:cubicBezTo>
                    <a:pt x="3245" y="6238"/>
                    <a:pt x="2899" y="5766"/>
                    <a:pt x="2899" y="5199"/>
                  </a:cubicBezTo>
                  <a:cubicBezTo>
                    <a:pt x="2899" y="4978"/>
                    <a:pt x="3088" y="4821"/>
                    <a:pt x="3308" y="4821"/>
                  </a:cubicBezTo>
                  <a:cubicBezTo>
                    <a:pt x="3498" y="4821"/>
                    <a:pt x="3687" y="5010"/>
                    <a:pt x="3687" y="5199"/>
                  </a:cubicBezTo>
                  <a:cubicBezTo>
                    <a:pt x="3687" y="5451"/>
                    <a:pt x="3876" y="5608"/>
                    <a:pt x="4128" y="5608"/>
                  </a:cubicBezTo>
                  <a:cubicBezTo>
                    <a:pt x="4348" y="5608"/>
                    <a:pt x="4506" y="5388"/>
                    <a:pt x="4506" y="5199"/>
                  </a:cubicBezTo>
                  <a:cubicBezTo>
                    <a:pt x="4506" y="4978"/>
                    <a:pt x="4191" y="4726"/>
                    <a:pt x="3844" y="4506"/>
                  </a:cubicBezTo>
                  <a:cubicBezTo>
                    <a:pt x="3403" y="4191"/>
                    <a:pt x="2867" y="3781"/>
                    <a:pt x="2867" y="3119"/>
                  </a:cubicBezTo>
                  <a:cubicBezTo>
                    <a:pt x="2867" y="2552"/>
                    <a:pt x="3214" y="2143"/>
                    <a:pt x="3687" y="1922"/>
                  </a:cubicBezTo>
                  <a:lnTo>
                    <a:pt x="3687" y="1670"/>
                  </a:lnTo>
                  <a:cubicBezTo>
                    <a:pt x="3687" y="1418"/>
                    <a:pt x="3876" y="1229"/>
                    <a:pt x="4128" y="1229"/>
                  </a:cubicBezTo>
                  <a:close/>
                  <a:moveTo>
                    <a:pt x="4128" y="0"/>
                  </a:moveTo>
                  <a:cubicBezTo>
                    <a:pt x="1828" y="0"/>
                    <a:pt x="0" y="1859"/>
                    <a:pt x="0" y="4128"/>
                  </a:cubicBezTo>
                  <a:cubicBezTo>
                    <a:pt x="0" y="6427"/>
                    <a:pt x="1828" y="8286"/>
                    <a:pt x="4128" y="8286"/>
                  </a:cubicBezTo>
                  <a:cubicBezTo>
                    <a:pt x="6396" y="8286"/>
                    <a:pt x="8255" y="6427"/>
                    <a:pt x="8255" y="4128"/>
                  </a:cubicBezTo>
                  <a:cubicBezTo>
                    <a:pt x="8255" y="1859"/>
                    <a:pt x="6396" y="0"/>
                    <a:pt x="41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649" name="Google Shape;10103;p74"/>
            <p:cNvSpPr/>
            <p:nvPr/>
          </p:nvSpPr>
          <p:spPr>
            <a:xfrm>
              <a:off x="-62511100" y="4129100"/>
              <a:ext cx="159900" cy="74850"/>
            </a:xfrm>
            <a:custGeom>
              <a:avLst/>
              <a:gdLst/>
              <a:ahLst/>
              <a:cxnLst/>
              <a:rect l="l" t="t" r="r" b="b"/>
              <a:pathLst>
                <a:path w="6396" h="2994" extrusionOk="0">
                  <a:moveTo>
                    <a:pt x="3214" y="1"/>
                  </a:moveTo>
                  <a:cubicBezTo>
                    <a:pt x="1450" y="1"/>
                    <a:pt x="0" y="662"/>
                    <a:pt x="0" y="1513"/>
                  </a:cubicBezTo>
                  <a:cubicBezTo>
                    <a:pt x="0" y="2332"/>
                    <a:pt x="1450" y="2993"/>
                    <a:pt x="3214" y="2993"/>
                  </a:cubicBezTo>
                  <a:cubicBezTo>
                    <a:pt x="4947" y="2993"/>
                    <a:pt x="6396" y="2332"/>
                    <a:pt x="6396" y="1513"/>
                  </a:cubicBezTo>
                  <a:cubicBezTo>
                    <a:pt x="6396" y="662"/>
                    <a:pt x="4947" y="1"/>
                    <a:pt x="32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650" name="Google Shape;10104;p74"/>
            <p:cNvSpPr/>
            <p:nvPr/>
          </p:nvSpPr>
          <p:spPr>
            <a:xfrm>
              <a:off x="-62511100" y="4207075"/>
              <a:ext cx="110275" cy="59875"/>
            </a:xfrm>
            <a:custGeom>
              <a:avLst/>
              <a:gdLst/>
              <a:ahLst/>
              <a:cxnLst/>
              <a:rect l="l" t="t" r="r" b="b"/>
              <a:pathLst>
                <a:path w="4411" h="2395" extrusionOk="0">
                  <a:moveTo>
                    <a:pt x="0" y="0"/>
                  </a:moveTo>
                  <a:lnTo>
                    <a:pt x="0" y="1135"/>
                  </a:lnTo>
                  <a:cubicBezTo>
                    <a:pt x="0" y="1450"/>
                    <a:pt x="347" y="1765"/>
                    <a:pt x="882" y="2017"/>
                  </a:cubicBezTo>
                  <a:cubicBezTo>
                    <a:pt x="1355" y="2237"/>
                    <a:pt x="2332" y="2395"/>
                    <a:pt x="3151" y="2395"/>
                  </a:cubicBezTo>
                  <a:lnTo>
                    <a:pt x="3308" y="2395"/>
                  </a:lnTo>
                  <a:cubicBezTo>
                    <a:pt x="3560" y="1733"/>
                    <a:pt x="3907" y="1135"/>
                    <a:pt x="4411" y="631"/>
                  </a:cubicBezTo>
                  <a:lnTo>
                    <a:pt x="4411" y="631"/>
                  </a:lnTo>
                  <a:cubicBezTo>
                    <a:pt x="4033" y="694"/>
                    <a:pt x="3623" y="757"/>
                    <a:pt x="3182" y="757"/>
                  </a:cubicBezTo>
                  <a:cubicBezTo>
                    <a:pt x="2363" y="757"/>
                    <a:pt x="1261" y="599"/>
                    <a:pt x="567" y="316"/>
                  </a:cubicBezTo>
                  <a:cubicBezTo>
                    <a:pt x="347" y="221"/>
                    <a:pt x="158" y="12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651" name="Google Shape;10105;p74"/>
            <p:cNvSpPr/>
            <p:nvPr/>
          </p:nvSpPr>
          <p:spPr>
            <a:xfrm>
              <a:off x="-62511100" y="4329950"/>
              <a:ext cx="106350" cy="59875"/>
            </a:xfrm>
            <a:custGeom>
              <a:avLst/>
              <a:gdLst/>
              <a:ahLst/>
              <a:cxnLst/>
              <a:rect l="l" t="t" r="r" b="b"/>
              <a:pathLst>
                <a:path w="4254" h="2395" extrusionOk="0">
                  <a:moveTo>
                    <a:pt x="0" y="0"/>
                  </a:moveTo>
                  <a:lnTo>
                    <a:pt x="0" y="1197"/>
                  </a:lnTo>
                  <a:cubicBezTo>
                    <a:pt x="0" y="1701"/>
                    <a:pt x="1355" y="2395"/>
                    <a:pt x="3182" y="2395"/>
                  </a:cubicBezTo>
                  <a:cubicBezTo>
                    <a:pt x="3560" y="2395"/>
                    <a:pt x="3907" y="2363"/>
                    <a:pt x="4254" y="2332"/>
                  </a:cubicBezTo>
                  <a:cubicBezTo>
                    <a:pt x="3875" y="1859"/>
                    <a:pt x="3560" y="1355"/>
                    <a:pt x="3340" y="756"/>
                  </a:cubicBezTo>
                  <a:lnTo>
                    <a:pt x="3182" y="756"/>
                  </a:lnTo>
                  <a:cubicBezTo>
                    <a:pt x="2363" y="756"/>
                    <a:pt x="1261" y="599"/>
                    <a:pt x="567" y="315"/>
                  </a:cubicBezTo>
                  <a:cubicBezTo>
                    <a:pt x="347" y="252"/>
                    <a:pt x="158" y="12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652" name="Google Shape;10106;p74"/>
            <p:cNvSpPr/>
            <p:nvPr/>
          </p:nvSpPr>
          <p:spPr>
            <a:xfrm>
              <a:off x="-62511900" y="4268500"/>
              <a:ext cx="78000" cy="60675"/>
            </a:xfrm>
            <a:custGeom>
              <a:avLst/>
              <a:gdLst/>
              <a:ahLst/>
              <a:cxnLst/>
              <a:rect l="l" t="t" r="r" b="b"/>
              <a:pathLst>
                <a:path w="3120" h="2427" extrusionOk="0">
                  <a:moveTo>
                    <a:pt x="1" y="1"/>
                  </a:moveTo>
                  <a:lnTo>
                    <a:pt x="1" y="1167"/>
                  </a:lnTo>
                  <a:lnTo>
                    <a:pt x="32" y="1167"/>
                  </a:lnTo>
                  <a:cubicBezTo>
                    <a:pt x="32" y="1482"/>
                    <a:pt x="379" y="1797"/>
                    <a:pt x="914" y="2017"/>
                  </a:cubicBezTo>
                  <a:cubicBezTo>
                    <a:pt x="1387" y="2238"/>
                    <a:pt x="2332" y="2395"/>
                    <a:pt x="3120" y="2427"/>
                  </a:cubicBezTo>
                  <a:cubicBezTo>
                    <a:pt x="3057" y="2143"/>
                    <a:pt x="3025" y="1860"/>
                    <a:pt x="3025" y="1608"/>
                  </a:cubicBezTo>
                  <a:cubicBezTo>
                    <a:pt x="3025" y="1324"/>
                    <a:pt x="3088" y="1041"/>
                    <a:pt x="3120" y="757"/>
                  </a:cubicBezTo>
                  <a:cubicBezTo>
                    <a:pt x="2332" y="757"/>
                    <a:pt x="1230" y="599"/>
                    <a:pt x="536" y="316"/>
                  </a:cubicBezTo>
                  <a:cubicBezTo>
                    <a:pt x="347" y="253"/>
                    <a:pt x="158" y="12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</p:grpSp>
      <p:grpSp>
        <p:nvGrpSpPr>
          <p:cNvPr id="657" name="Google Shape;10125;p74"/>
          <p:cNvGrpSpPr/>
          <p:nvPr/>
        </p:nvGrpSpPr>
        <p:grpSpPr>
          <a:xfrm>
            <a:off x="7810039" y="1314137"/>
            <a:ext cx="445509" cy="476020"/>
            <a:chOff x="-64044600" y="3360375"/>
            <a:chExt cx="315850" cy="316650"/>
          </a:xfrm>
          <a:solidFill>
            <a:srgbClr val="E79F05"/>
          </a:solidFill>
        </p:grpSpPr>
        <p:sp>
          <p:nvSpPr>
            <p:cNvPr id="658" name="Google Shape;10126;p74"/>
            <p:cNvSpPr/>
            <p:nvPr/>
          </p:nvSpPr>
          <p:spPr>
            <a:xfrm>
              <a:off x="-63980025" y="3532875"/>
              <a:ext cx="185900" cy="144150"/>
            </a:xfrm>
            <a:custGeom>
              <a:avLst/>
              <a:gdLst/>
              <a:ahLst/>
              <a:cxnLst/>
              <a:rect l="l" t="t" r="r" b="b"/>
              <a:pathLst>
                <a:path w="7436" h="5766" extrusionOk="0">
                  <a:moveTo>
                    <a:pt x="410" y="0"/>
                  </a:moveTo>
                  <a:cubicBezTo>
                    <a:pt x="158" y="0"/>
                    <a:pt x="1" y="189"/>
                    <a:pt x="1" y="410"/>
                  </a:cubicBezTo>
                  <a:cubicBezTo>
                    <a:pt x="1" y="662"/>
                    <a:pt x="190" y="820"/>
                    <a:pt x="410" y="820"/>
                  </a:cubicBezTo>
                  <a:lnTo>
                    <a:pt x="883" y="820"/>
                  </a:lnTo>
                  <a:lnTo>
                    <a:pt x="1670" y="5419"/>
                  </a:lnTo>
                  <a:cubicBezTo>
                    <a:pt x="1702" y="5608"/>
                    <a:pt x="1859" y="5766"/>
                    <a:pt x="2048" y="5766"/>
                  </a:cubicBezTo>
                  <a:lnTo>
                    <a:pt x="5356" y="5766"/>
                  </a:lnTo>
                  <a:cubicBezTo>
                    <a:pt x="5545" y="5766"/>
                    <a:pt x="5766" y="5608"/>
                    <a:pt x="5766" y="5419"/>
                  </a:cubicBezTo>
                  <a:lnTo>
                    <a:pt x="6554" y="820"/>
                  </a:lnTo>
                  <a:lnTo>
                    <a:pt x="7026" y="820"/>
                  </a:lnTo>
                  <a:cubicBezTo>
                    <a:pt x="7247" y="820"/>
                    <a:pt x="7404" y="630"/>
                    <a:pt x="7404" y="410"/>
                  </a:cubicBezTo>
                  <a:cubicBezTo>
                    <a:pt x="7436" y="189"/>
                    <a:pt x="7247" y="0"/>
                    <a:pt x="70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659" name="Google Shape;10127;p74"/>
            <p:cNvSpPr/>
            <p:nvPr/>
          </p:nvSpPr>
          <p:spPr>
            <a:xfrm>
              <a:off x="-64044600" y="3360375"/>
              <a:ext cx="315850" cy="152825"/>
            </a:xfrm>
            <a:custGeom>
              <a:avLst/>
              <a:gdLst/>
              <a:ahLst/>
              <a:cxnLst/>
              <a:rect l="l" t="t" r="r" b="b"/>
              <a:pathLst>
                <a:path w="12634" h="6113" extrusionOk="0">
                  <a:moveTo>
                    <a:pt x="378" y="1"/>
                  </a:moveTo>
                  <a:cubicBezTo>
                    <a:pt x="158" y="1"/>
                    <a:pt x="0" y="190"/>
                    <a:pt x="0" y="442"/>
                  </a:cubicBezTo>
                  <a:lnTo>
                    <a:pt x="0" y="5672"/>
                  </a:lnTo>
                  <a:cubicBezTo>
                    <a:pt x="0" y="5892"/>
                    <a:pt x="189" y="6113"/>
                    <a:pt x="378" y="6113"/>
                  </a:cubicBezTo>
                  <a:lnTo>
                    <a:pt x="3088" y="6113"/>
                  </a:lnTo>
                  <a:cubicBezTo>
                    <a:pt x="3245" y="5514"/>
                    <a:pt x="3560" y="4947"/>
                    <a:pt x="4001" y="4569"/>
                  </a:cubicBezTo>
                  <a:cubicBezTo>
                    <a:pt x="3875" y="4285"/>
                    <a:pt x="3812" y="3970"/>
                    <a:pt x="3812" y="3624"/>
                  </a:cubicBezTo>
                  <a:cubicBezTo>
                    <a:pt x="3812" y="2238"/>
                    <a:pt x="4915" y="1135"/>
                    <a:pt x="6301" y="1135"/>
                  </a:cubicBezTo>
                  <a:cubicBezTo>
                    <a:pt x="7656" y="1135"/>
                    <a:pt x="8759" y="2238"/>
                    <a:pt x="8759" y="3624"/>
                  </a:cubicBezTo>
                  <a:cubicBezTo>
                    <a:pt x="8759" y="3939"/>
                    <a:pt x="8696" y="4254"/>
                    <a:pt x="8570" y="4569"/>
                  </a:cubicBezTo>
                  <a:cubicBezTo>
                    <a:pt x="9011" y="5010"/>
                    <a:pt x="9326" y="5514"/>
                    <a:pt x="9483" y="6113"/>
                  </a:cubicBezTo>
                  <a:lnTo>
                    <a:pt x="12193" y="6113"/>
                  </a:lnTo>
                  <a:cubicBezTo>
                    <a:pt x="12445" y="6113"/>
                    <a:pt x="12602" y="5892"/>
                    <a:pt x="12602" y="5672"/>
                  </a:cubicBezTo>
                  <a:lnTo>
                    <a:pt x="12602" y="442"/>
                  </a:lnTo>
                  <a:cubicBezTo>
                    <a:pt x="12634" y="190"/>
                    <a:pt x="12445" y="1"/>
                    <a:pt x="122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  <p:sp>
          <p:nvSpPr>
            <p:cNvPr id="660" name="Google Shape;10128;p74"/>
            <p:cNvSpPr/>
            <p:nvPr/>
          </p:nvSpPr>
          <p:spPr>
            <a:xfrm>
              <a:off x="-63945375" y="3408425"/>
              <a:ext cx="117375" cy="103200"/>
            </a:xfrm>
            <a:custGeom>
              <a:avLst/>
              <a:gdLst/>
              <a:ahLst/>
              <a:cxnLst/>
              <a:rect l="l" t="t" r="r" b="b"/>
              <a:pathLst>
                <a:path w="4695" h="4128" extrusionOk="0">
                  <a:moveTo>
                    <a:pt x="2364" y="1"/>
                  </a:moveTo>
                  <a:cubicBezTo>
                    <a:pt x="1450" y="1"/>
                    <a:pt x="694" y="757"/>
                    <a:pt x="694" y="1670"/>
                  </a:cubicBezTo>
                  <a:cubicBezTo>
                    <a:pt x="694" y="2080"/>
                    <a:pt x="851" y="2489"/>
                    <a:pt x="1167" y="2805"/>
                  </a:cubicBezTo>
                  <a:cubicBezTo>
                    <a:pt x="599" y="3120"/>
                    <a:pt x="190" y="3592"/>
                    <a:pt x="1" y="4128"/>
                  </a:cubicBezTo>
                  <a:lnTo>
                    <a:pt x="4695" y="4128"/>
                  </a:lnTo>
                  <a:cubicBezTo>
                    <a:pt x="4475" y="3561"/>
                    <a:pt x="4065" y="3088"/>
                    <a:pt x="3529" y="2805"/>
                  </a:cubicBezTo>
                  <a:cubicBezTo>
                    <a:pt x="3813" y="2489"/>
                    <a:pt x="4002" y="2080"/>
                    <a:pt x="4002" y="1670"/>
                  </a:cubicBezTo>
                  <a:cubicBezTo>
                    <a:pt x="4002" y="757"/>
                    <a:pt x="3277" y="1"/>
                    <a:pt x="23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E79F05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31154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30388" y="124705"/>
            <a:ext cx="8679898" cy="543185"/>
          </a:xfrm>
        </p:spPr>
        <p:txBody>
          <a:bodyPr>
            <a:noAutofit/>
          </a:bodyPr>
          <a:lstStyle/>
          <a:p>
            <a:r>
              <a:rPr lang="en-US" sz="4800" dirty="0">
                <a:latin typeface="Arial" panose="020B0604020202020204" pitchFamily="34" charset="0"/>
              </a:rPr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6295509" y="3369521"/>
            <a:ext cx="187282" cy="583229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6773770" y="3436854"/>
            <a:ext cx="449288" cy="44855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8190370" y="3486045"/>
            <a:ext cx="433895" cy="35018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8234290" y="4387111"/>
            <a:ext cx="498092" cy="36502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3138979" y="3416944"/>
            <a:ext cx="488381" cy="48838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5003404" y="4227355"/>
            <a:ext cx="411494" cy="529157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5631484" y="4355128"/>
            <a:ext cx="431039" cy="426524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3847657" y="4275688"/>
            <a:ext cx="296552" cy="428429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6265996" y="4307389"/>
            <a:ext cx="386912" cy="428429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7561148" y="4333713"/>
            <a:ext cx="423999" cy="43472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3746681" y="3514835"/>
            <a:ext cx="521466" cy="353213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3288879" y="4161204"/>
            <a:ext cx="268285" cy="657390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6820428" y="4333711"/>
            <a:ext cx="491581" cy="38865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4424338" y="4314276"/>
            <a:ext cx="404708" cy="40808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7514032" y="3429338"/>
            <a:ext cx="385358" cy="463593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E79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grpSp>
        <p:nvGrpSpPr>
          <p:cNvPr id="116" name="Google Shape;6783;p88"/>
          <p:cNvGrpSpPr/>
          <p:nvPr/>
        </p:nvGrpSpPr>
        <p:grpSpPr>
          <a:xfrm>
            <a:off x="8211052" y="926485"/>
            <a:ext cx="425141" cy="424850"/>
            <a:chOff x="-34004625" y="3585850"/>
            <a:chExt cx="292225" cy="292025"/>
          </a:xfrm>
          <a:solidFill>
            <a:srgbClr val="E79F05"/>
          </a:solidFill>
        </p:grpSpPr>
        <p:sp>
          <p:nvSpPr>
            <p:cNvPr id="117" name="Google Shape;6784;p88"/>
            <p:cNvSpPr/>
            <p:nvPr/>
          </p:nvSpPr>
          <p:spPr>
            <a:xfrm>
              <a:off x="-33832150" y="3585850"/>
              <a:ext cx="103200" cy="154200"/>
            </a:xfrm>
            <a:custGeom>
              <a:avLst/>
              <a:gdLst/>
              <a:ahLst/>
              <a:cxnLst/>
              <a:rect l="l" t="t" r="r" b="b"/>
              <a:pathLst>
                <a:path w="4128" h="6168" extrusionOk="0">
                  <a:moveTo>
                    <a:pt x="2426" y="1"/>
                  </a:moveTo>
                  <a:cubicBezTo>
                    <a:pt x="2286" y="1"/>
                    <a:pt x="2136" y="77"/>
                    <a:pt x="2112" y="244"/>
                  </a:cubicBezTo>
                  <a:lnTo>
                    <a:pt x="64" y="5064"/>
                  </a:lnTo>
                  <a:cubicBezTo>
                    <a:pt x="1" y="5222"/>
                    <a:pt x="64" y="5474"/>
                    <a:pt x="253" y="5506"/>
                  </a:cubicBezTo>
                  <a:cubicBezTo>
                    <a:pt x="295" y="5531"/>
                    <a:pt x="342" y="5543"/>
                    <a:pt x="389" y="5543"/>
                  </a:cubicBezTo>
                  <a:cubicBezTo>
                    <a:pt x="517" y="5543"/>
                    <a:pt x="648" y="5455"/>
                    <a:pt x="694" y="5317"/>
                  </a:cubicBezTo>
                  <a:lnTo>
                    <a:pt x="1261" y="4025"/>
                  </a:lnTo>
                  <a:cubicBezTo>
                    <a:pt x="1419" y="4088"/>
                    <a:pt x="1576" y="4119"/>
                    <a:pt x="1765" y="4119"/>
                  </a:cubicBezTo>
                  <a:cubicBezTo>
                    <a:pt x="1891" y="4119"/>
                    <a:pt x="1986" y="4088"/>
                    <a:pt x="2112" y="4056"/>
                  </a:cubicBezTo>
                  <a:lnTo>
                    <a:pt x="2112" y="4844"/>
                  </a:lnTo>
                  <a:cubicBezTo>
                    <a:pt x="1450" y="4970"/>
                    <a:pt x="946" y="5506"/>
                    <a:pt x="789" y="6167"/>
                  </a:cubicBezTo>
                  <a:lnTo>
                    <a:pt x="4128" y="6167"/>
                  </a:lnTo>
                  <a:cubicBezTo>
                    <a:pt x="4002" y="5506"/>
                    <a:pt x="3466" y="5001"/>
                    <a:pt x="2773" y="4844"/>
                  </a:cubicBezTo>
                  <a:lnTo>
                    <a:pt x="2773" y="3143"/>
                  </a:lnTo>
                  <a:cubicBezTo>
                    <a:pt x="2773" y="2670"/>
                    <a:pt x="2458" y="2324"/>
                    <a:pt x="2080" y="2166"/>
                  </a:cubicBezTo>
                  <a:lnTo>
                    <a:pt x="2773" y="496"/>
                  </a:lnTo>
                  <a:cubicBezTo>
                    <a:pt x="2773" y="307"/>
                    <a:pt x="2710" y="118"/>
                    <a:pt x="2553" y="24"/>
                  </a:cubicBezTo>
                  <a:cubicBezTo>
                    <a:pt x="2515" y="8"/>
                    <a:pt x="247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8" name="Google Shape;6785;p88"/>
            <p:cNvSpPr/>
            <p:nvPr/>
          </p:nvSpPr>
          <p:spPr>
            <a:xfrm>
              <a:off x="-34004625" y="3690400"/>
              <a:ext cx="155175" cy="187475"/>
            </a:xfrm>
            <a:custGeom>
              <a:avLst/>
              <a:gdLst/>
              <a:ahLst/>
              <a:cxnLst/>
              <a:rect l="l" t="t" r="r" b="b"/>
              <a:pathLst>
                <a:path w="6207" h="7499" extrusionOk="0">
                  <a:moveTo>
                    <a:pt x="693" y="0"/>
                  </a:moveTo>
                  <a:cubicBezTo>
                    <a:pt x="315" y="0"/>
                    <a:pt x="0" y="315"/>
                    <a:pt x="0" y="662"/>
                  </a:cubicBezTo>
                  <a:lnTo>
                    <a:pt x="0" y="6490"/>
                  </a:lnTo>
                  <a:cubicBezTo>
                    <a:pt x="32" y="7026"/>
                    <a:pt x="504" y="7498"/>
                    <a:pt x="1103" y="7498"/>
                  </a:cubicBezTo>
                  <a:lnTo>
                    <a:pt x="6207" y="7498"/>
                  </a:lnTo>
                  <a:lnTo>
                    <a:pt x="6207" y="5797"/>
                  </a:lnTo>
                  <a:cubicBezTo>
                    <a:pt x="6207" y="5608"/>
                    <a:pt x="6049" y="5451"/>
                    <a:pt x="5860" y="5451"/>
                  </a:cubicBezTo>
                  <a:lnTo>
                    <a:pt x="1765" y="5451"/>
                  </a:lnTo>
                  <a:cubicBezTo>
                    <a:pt x="1576" y="5451"/>
                    <a:pt x="1418" y="5293"/>
                    <a:pt x="1418" y="5104"/>
                  </a:cubicBezTo>
                  <a:lnTo>
                    <a:pt x="1418" y="662"/>
                  </a:lnTo>
                  <a:cubicBezTo>
                    <a:pt x="1418" y="252"/>
                    <a:pt x="1103" y="0"/>
                    <a:pt x="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9" name="Google Shape;6786;p88"/>
            <p:cNvSpPr/>
            <p:nvPr/>
          </p:nvSpPr>
          <p:spPr>
            <a:xfrm>
              <a:off x="-33936100" y="36210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1"/>
                  </a:cubicBezTo>
                  <a:cubicBezTo>
                    <a:pt x="0" y="1576"/>
                    <a:pt x="473" y="2049"/>
                    <a:pt x="1040" y="2049"/>
                  </a:cubicBezTo>
                  <a:cubicBezTo>
                    <a:pt x="1576" y="2049"/>
                    <a:pt x="2048" y="1576"/>
                    <a:pt x="2048" y="1041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0" name="Google Shape;6787;p88"/>
            <p:cNvSpPr/>
            <p:nvPr/>
          </p:nvSpPr>
          <p:spPr>
            <a:xfrm>
              <a:off x="-33952650" y="3690125"/>
              <a:ext cx="155975" cy="186950"/>
            </a:xfrm>
            <a:custGeom>
              <a:avLst/>
              <a:gdLst/>
              <a:ahLst/>
              <a:cxnLst/>
              <a:rect l="l" t="t" r="r" b="b"/>
              <a:pathLst>
                <a:path w="6239" h="7478" extrusionOk="0">
                  <a:moveTo>
                    <a:pt x="1641" y="1"/>
                  </a:moveTo>
                  <a:cubicBezTo>
                    <a:pt x="1242" y="1"/>
                    <a:pt x="819" y="205"/>
                    <a:pt x="568" y="484"/>
                  </a:cubicBezTo>
                  <a:cubicBezTo>
                    <a:pt x="190" y="799"/>
                    <a:pt x="1" y="1209"/>
                    <a:pt x="1" y="1681"/>
                  </a:cubicBezTo>
                  <a:lnTo>
                    <a:pt x="1" y="4769"/>
                  </a:lnTo>
                  <a:lnTo>
                    <a:pt x="2679" y="4769"/>
                  </a:lnTo>
                  <a:cubicBezTo>
                    <a:pt x="2521" y="4359"/>
                    <a:pt x="2175" y="4107"/>
                    <a:pt x="1702" y="4107"/>
                  </a:cubicBezTo>
                  <a:lnTo>
                    <a:pt x="1040" y="4107"/>
                  </a:lnTo>
                  <a:cubicBezTo>
                    <a:pt x="820" y="4107"/>
                    <a:pt x="662" y="3949"/>
                    <a:pt x="662" y="3729"/>
                  </a:cubicBezTo>
                  <a:lnTo>
                    <a:pt x="662" y="2374"/>
                  </a:lnTo>
                  <a:cubicBezTo>
                    <a:pt x="662" y="2154"/>
                    <a:pt x="820" y="1996"/>
                    <a:pt x="1040" y="1996"/>
                  </a:cubicBezTo>
                  <a:cubicBezTo>
                    <a:pt x="1229" y="1996"/>
                    <a:pt x="1387" y="2154"/>
                    <a:pt x="1387" y="2374"/>
                  </a:cubicBezTo>
                  <a:lnTo>
                    <a:pt x="1387" y="3382"/>
                  </a:lnTo>
                  <a:lnTo>
                    <a:pt x="1733" y="3382"/>
                  </a:lnTo>
                  <a:cubicBezTo>
                    <a:pt x="2553" y="3382"/>
                    <a:pt x="3277" y="3981"/>
                    <a:pt x="3435" y="4769"/>
                  </a:cubicBezTo>
                  <a:lnTo>
                    <a:pt x="3813" y="4769"/>
                  </a:lnTo>
                  <a:cubicBezTo>
                    <a:pt x="4380" y="4769"/>
                    <a:pt x="4852" y="5241"/>
                    <a:pt x="4852" y="5777"/>
                  </a:cubicBezTo>
                  <a:lnTo>
                    <a:pt x="4852" y="7478"/>
                  </a:lnTo>
                  <a:lnTo>
                    <a:pt x="6239" y="7478"/>
                  </a:lnTo>
                  <a:lnTo>
                    <a:pt x="6239" y="5084"/>
                  </a:lnTo>
                  <a:cubicBezTo>
                    <a:pt x="6176" y="4580"/>
                    <a:pt x="5703" y="4107"/>
                    <a:pt x="5168" y="4107"/>
                  </a:cubicBezTo>
                  <a:lnTo>
                    <a:pt x="3781" y="4107"/>
                  </a:lnTo>
                  <a:cubicBezTo>
                    <a:pt x="3592" y="4107"/>
                    <a:pt x="3435" y="3949"/>
                    <a:pt x="3435" y="3729"/>
                  </a:cubicBezTo>
                  <a:lnTo>
                    <a:pt x="3435" y="1807"/>
                  </a:lnTo>
                  <a:cubicBezTo>
                    <a:pt x="3435" y="862"/>
                    <a:pt x="2710" y="43"/>
                    <a:pt x="1796" y="11"/>
                  </a:cubicBezTo>
                  <a:cubicBezTo>
                    <a:pt x="1745" y="4"/>
                    <a:pt x="1694" y="1"/>
                    <a:pt x="1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1" name="Google Shape;6788;p88"/>
            <p:cNvSpPr/>
            <p:nvPr/>
          </p:nvSpPr>
          <p:spPr>
            <a:xfrm>
              <a:off x="-33849475" y="3758125"/>
              <a:ext cx="137075" cy="33100"/>
            </a:xfrm>
            <a:custGeom>
              <a:avLst/>
              <a:gdLst/>
              <a:ahLst/>
              <a:cxnLst/>
              <a:rect l="l" t="t" r="r" b="b"/>
              <a:pathLst>
                <a:path w="5483" h="1324" extrusionOk="0">
                  <a:moveTo>
                    <a:pt x="1" y="1"/>
                  </a:moveTo>
                  <a:lnTo>
                    <a:pt x="1" y="662"/>
                  </a:lnTo>
                  <a:lnTo>
                    <a:pt x="1041" y="662"/>
                  </a:lnTo>
                  <a:cubicBezTo>
                    <a:pt x="1576" y="662"/>
                    <a:pt x="2080" y="946"/>
                    <a:pt x="2395" y="1324"/>
                  </a:cubicBezTo>
                  <a:lnTo>
                    <a:pt x="5136" y="1324"/>
                  </a:lnTo>
                  <a:cubicBezTo>
                    <a:pt x="5325" y="1324"/>
                    <a:pt x="5483" y="1166"/>
                    <a:pt x="5483" y="977"/>
                  </a:cubicBezTo>
                  <a:lnTo>
                    <a:pt x="5483" y="316"/>
                  </a:lnTo>
                  <a:cubicBezTo>
                    <a:pt x="5483" y="158"/>
                    <a:pt x="5325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33" name="Google Shape;6800;p88"/>
          <p:cNvGrpSpPr/>
          <p:nvPr/>
        </p:nvGrpSpPr>
        <p:grpSpPr>
          <a:xfrm>
            <a:off x="7495167" y="1728546"/>
            <a:ext cx="414065" cy="412966"/>
            <a:chOff x="-30345325" y="3184750"/>
            <a:chExt cx="292225" cy="291450"/>
          </a:xfrm>
          <a:solidFill>
            <a:srgbClr val="E79F05"/>
          </a:solidFill>
        </p:grpSpPr>
        <p:sp>
          <p:nvSpPr>
            <p:cNvPr id="134" name="Google Shape;6801;p88"/>
            <p:cNvSpPr/>
            <p:nvPr/>
          </p:nvSpPr>
          <p:spPr>
            <a:xfrm>
              <a:off x="-30328000" y="3184750"/>
              <a:ext cx="258375" cy="120950"/>
            </a:xfrm>
            <a:custGeom>
              <a:avLst/>
              <a:gdLst/>
              <a:ahLst/>
              <a:cxnLst/>
              <a:rect l="l" t="t" r="r" b="b"/>
              <a:pathLst>
                <a:path w="10335" h="4838" extrusionOk="0">
                  <a:moveTo>
                    <a:pt x="1040" y="0"/>
                  </a:moveTo>
                  <a:cubicBezTo>
                    <a:pt x="473" y="0"/>
                    <a:pt x="1" y="473"/>
                    <a:pt x="1" y="1071"/>
                  </a:cubicBezTo>
                  <a:lnTo>
                    <a:pt x="1" y="2458"/>
                  </a:lnTo>
                  <a:cubicBezTo>
                    <a:pt x="1" y="2993"/>
                    <a:pt x="473" y="3466"/>
                    <a:pt x="1040" y="3466"/>
                  </a:cubicBezTo>
                  <a:lnTo>
                    <a:pt x="2048" y="3466"/>
                  </a:lnTo>
                  <a:lnTo>
                    <a:pt x="2048" y="4505"/>
                  </a:lnTo>
                  <a:cubicBezTo>
                    <a:pt x="2048" y="4663"/>
                    <a:pt x="2143" y="4757"/>
                    <a:pt x="2269" y="4820"/>
                  </a:cubicBezTo>
                  <a:cubicBezTo>
                    <a:pt x="2300" y="4831"/>
                    <a:pt x="2339" y="4838"/>
                    <a:pt x="2380" y="4838"/>
                  </a:cubicBezTo>
                  <a:cubicBezTo>
                    <a:pt x="2461" y="4838"/>
                    <a:pt x="2552" y="4810"/>
                    <a:pt x="2615" y="4726"/>
                  </a:cubicBezTo>
                  <a:lnTo>
                    <a:pt x="3876" y="3466"/>
                  </a:lnTo>
                  <a:lnTo>
                    <a:pt x="6365" y="3466"/>
                  </a:lnTo>
                  <a:lnTo>
                    <a:pt x="7625" y="4726"/>
                  </a:lnTo>
                  <a:cubicBezTo>
                    <a:pt x="7688" y="4810"/>
                    <a:pt x="7765" y="4838"/>
                    <a:pt x="7846" y="4838"/>
                  </a:cubicBezTo>
                  <a:cubicBezTo>
                    <a:pt x="7887" y="4838"/>
                    <a:pt x="7929" y="4831"/>
                    <a:pt x="7971" y="4820"/>
                  </a:cubicBezTo>
                  <a:cubicBezTo>
                    <a:pt x="8097" y="4789"/>
                    <a:pt x="8160" y="4631"/>
                    <a:pt x="8160" y="4505"/>
                  </a:cubicBezTo>
                  <a:lnTo>
                    <a:pt x="8160" y="3466"/>
                  </a:lnTo>
                  <a:lnTo>
                    <a:pt x="9231" y="3466"/>
                  </a:lnTo>
                  <a:cubicBezTo>
                    <a:pt x="9862" y="3466"/>
                    <a:pt x="10334" y="2993"/>
                    <a:pt x="10334" y="2458"/>
                  </a:cubicBezTo>
                  <a:lnTo>
                    <a:pt x="10334" y="1071"/>
                  </a:lnTo>
                  <a:cubicBezTo>
                    <a:pt x="10334" y="536"/>
                    <a:pt x="9862" y="0"/>
                    <a:pt x="92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5" name="Google Shape;6802;p88"/>
            <p:cNvSpPr/>
            <p:nvPr/>
          </p:nvSpPr>
          <p:spPr>
            <a:xfrm>
              <a:off x="-30310675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599" y="1"/>
                    <a:pt x="1" y="631"/>
                    <a:pt x="1" y="1387"/>
                  </a:cubicBezTo>
                  <a:cubicBezTo>
                    <a:pt x="1" y="2143"/>
                    <a:pt x="599" y="2773"/>
                    <a:pt x="1387" y="2773"/>
                  </a:cubicBezTo>
                  <a:cubicBezTo>
                    <a:pt x="2143" y="2773"/>
                    <a:pt x="2742" y="2143"/>
                    <a:pt x="2742" y="1387"/>
                  </a:cubicBezTo>
                  <a:cubicBezTo>
                    <a:pt x="2742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6" name="Google Shape;6803;p88"/>
            <p:cNvSpPr/>
            <p:nvPr/>
          </p:nvSpPr>
          <p:spPr>
            <a:xfrm>
              <a:off x="-30345325" y="3408425"/>
              <a:ext cx="137075" cy="67775"/>
            </a:xfrm>
            <a:custGeom>
              <a:avLst/>
              <a:gdLst/>
              <a:ahLst/>
              <a:cxnLst/>
              <a:rect l="l" t="t" r="r" b="b"/>
              <a:pathLst>
                <a:path w="5483" h="2711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32"/>
                  </a:cubicBezTo>
                  <a:cubicBezTo>
                    <a:pt x="0" y="2521"/>
                    <a:pt x="158" y="2710"/>
                    <a:pt x="378" y="2710"/>
                  </a:cubicBezTo>
                  <a:lnTo>
                    <a:pt x="5104" y="2710"/>
                  </a:lnTo>
                  <a:cubicBezTo>
                    <a:pt x="5325" y="2710"/>
                    <a:pt x="5482" y="2521"/>
                    <a:pt x="5482" y="2332"/>
                  </a:cubicBezTo>
                  <a:cubicBezTo>
                    <a:pt x="5262" y="977"/>
                    <a:pt x="4128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7" name="Google Shape;6804;p88"/>
            <p:cNvSpPr/>
            <p:nvPr/>
          </p:nvSpPr>
          <p:spPr>
            <a:xfrm>
              <a:off x="-30156300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87" y="2773"/>
                  </a:cubicBezTo>
                  <a:cubicBezTo>
                    <a:pt x="2111" y="2773"/>
                    <a:pt x="2742" y="2143"/>
                    <a:pt x="2742" y="1387"/>
                  </a:cubicBezTo>
                  <a:cubicBezTo>
                    <a:pt x="2742" y="631"/>
                    <a:pt x="2111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8" name="Google Shape;6805;p88"/>
            <p:cNvSpPr/>
            <p:nvPr/>
          </p:nvSpPr>
          <p:spPr>
            <a:xfrm>
              <a:off x="-30190950" y="3408425"/>
              <a:ext cx="137850" cy="67775"/>
            </a:xfrm>
            <a:custGeom>
              <a:avLst/>
              <a:gdLst/>
              <a:ahLst/>
              <a:cxnLst/>
              <a:rect l="l" t="t" r="r" b="b"/>
              <a:pathLst>
                <a:path w="5514" h="2711" extrusionOk="0">
                  <a:moveTo>
                    <a:pt x="2773" y="1"/>
                  </a:moveTo>
                  <a:cubicBezTo>
                    <a:pt x="1387" y="1"/>
                    <a:pt x="252" y="1040"/>
                    <a:pt x="32" y="2332"/>
                  </a:cubicBezTo>
                  <a:cubicBezTo>
                    <a:pt x="0" y="2521"/>
                    <a:pt x="158" y="2710"/>
                    <a:pt x="410" y="2710"/>
                  </a:cubicBezTo>
                  <a:lnTo>
                    <a:pt x="5167" y="2710"/>
                  </a:lnTo>
                  <a:cubicBezTo>
                    <a:pt x="5356" y="2710"/>
                    <a:pt x="5514" y="2521"/>
                    <a:pt x="5514" y="2332"/>
                  </a:cubicBezTo>
                  <a:cubicBezTo>
                    <a:pt x="5293" y="977"/>
                    <a:pt x="4128" y="1"/>
                    <a:pt x="27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99" name="Google Shape;6866;p88"/>
          <p:cNvGrpSpPr/>
          <p:nvPr/>
        </p:nvGrpSpPr>
        <p:grpSpPr>
          <a:xfrm>
            <a:off x="4435186" y="3483025"/>
            <a:ext cx="381641" cy="422300"/>
            <a:chOff x="-30354000" y="3569100"/>
            <a:chExt cx="292250" cy="292225"/>
          </a:xfrm>
          <a:solidFill>
            <a:srgbClr val="E79F05"/>
          </a:solidFill>
        </p:grpSpPr>
        <p:sp>
          <p:nvSpPr>
            <p:cNvPr id="200" name="Google Shape;6867;p88"/>
            <p:cNvSpPr/>
            <p:nvPr/>
          </p:nvSpPr>
          <p:spPr>
            <a:xfrm>
              <a:off x="-30354000" y="3604550"/>
              <a:ext cx="137875" cy="256000"/>
            </a:xfrm>
            <a:custGeom>
              <a:avLst/>
              <a:gdLst/>
              <a:ahLst/>
              <a:cxnLst/>
              <a:rect l="l" t="t" r="r" b="b"/>
              <a:pathLst>
                <a:path w="5515" h="10240" extrusionOk="0">
                  <a:moveTo>
                    <a:pt x="662" y="0"/>
                  </a:moveTo>
                  <a:cubicBezTo>
                    <a:pt x="284" y="0"/>
                    <a:pt x="1" y="315"/>
                    <a:pt x="1" y="662"/>
                  </a:cubicBezTo>
                  <a:lnTo>
                    <a:pt x="1" y="4411"/>
                  </a:lnTo>
                  <a:cubicBezTo>
                    <a:pt x="1" y="4632"/>
                    <a:pt x="64" y="4884"/>
                    <a:pt x="190" y="5073"/>
                  </a:cubicBezTo>
                  <a:lnTo>
                    <a:pt x="1639" y="7467"/>
                  </a:lnTo>
                  <a:cubicBezTo>
                    <a:pt x="1891" y="7877"/>
                    <a:pt x="2049" y="8097"/>
                    <a:pt x="2049" y="8538"/>
                  </a:cubicBezTo>
                  <a:lnTo>
                    <a:pt x="2049" y="9861"/>
                  </a:lnTo>
                  <a:cubicBezTo>
                    <a:pt x="2049" y="10082"/>
                    <a:pt x="2206" y="10239"/>
                    <a:pt x="2395" y="10239"/>
                  </a:cubicBezTo>
                  <a:lnTo>
                    <a:pt x="5514" y="10239"/>
                  </a:lnTo>
                  <a:lnTo>
                    <a:pt x="5514" y="6364"/>
                  </a:lnTo>
                  <a:cubicBezTo>
                    <a:pt x="5514" y="5986"/>
                    <a:pt x="5357" y="5671"/>
                    <a:pt x="5168" y="5419"/>
                  </a:cubicBezTo>
                  <a:cubicBezTo>
                    <a:pt x="5167" y="5420"/>
                    <a:pt x="5165" y="5421"/>
                    <a:pt x="5163" y="5421"/>
                  </a:cubicBezTo>
                  <a:cubicBezTo>
                    <a:pt x="5042" y="5421"/>
                    <a:pt x="3214" y="3623"/>
                    <a:pt x="3183" y="3592"/>
                  </a:cubicBezTo>
                  <a:cubicBezTo>
                    <a:pt x="3041" y="3432"/>
                    <a:pt x="2828" y="3332"/>
                    <a:pt x="2613" y="3332"/>
                  </a:cubicBezTo>
                  <a:cubicBezTo>
                    <a:pt x="2448" y="3332"/>
                    <a:pt x="2280" y="3392"/>
                    <a:pt x="2143" y="3529"/>
                  </a:cubicBezTo>
                  <a:cubicBezTo>
                    <a:pt x="1891" y="3812"/>
                    <a:pt x="1923" y="4285"/>
                    <a:pt x="2112" y="4442"/>
                  </a:cubicBezTo>
                  <a:lnTo>
                    <a:pt x="3970" y="6301"/>
                  </a:lnTo>
                  <a:cubicBezTo>
                    <a:pt x="4097" y="6427"/>
                    <a:pt x="4097" y="6648"/>
                    <a:pt x="3970" y="6774"/>
                  </a:cubicBezTo>
                  <a:cubicBezTo>
                    <a:pt x="3907" y="6821"/>
                    <a:pt x="3821" y="6845"/>
                    <a:pt x="3734" y="6845"/>
                  </a:cubicBezTo>
                  <a:cubicBezTo>
                    <a:pt x="3648" y="6845"/>
                    <a:pt x="3561" y="6821"/>
                    <a:pt x="3498" y="6774"/>
                  </a:cubicBezTo>
                  <a:lnTo>
                    <a:pt x="1639" y="4915"/>
                  </a:lnTo>
                  <a:cubicBezTo>
                    <a:pt x="1450" y="4726"/>
                    <a:pt x="1324" y="4442"/>
                    <a:pt x="1324" y="4190"/>
                  </a:cubicBezTo>
                  <a:lnTo>
                    <a:pt x="1324" y="662"/>
                  </a:lnTo>
                  <a:cubicBezTo>
                    <a:pt x="1324" y="252"/>
                    <a:pt x="1009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1" name="Google Shape;6868;p88"/>
            <p:cNvSpPr/>
            <p:nvPr/>
          </p:nvSpPr>
          <p:spPr>
            <a:xfrm>
              <a:off x="-30198825" y="3604550"/>
              <a:ext cx="137075" cy="256775"/>
            </a:xfrm>
            <a:custGeom>
              <a:avLst/>
              <a:gdLst/>
              <a:ahLst/>
              <a:cxnLst/>
              <a:rect l="l" t="t" r="r" b="b"/>
              <a:pathLst>
                <a:path w="5483" h="10271" extrusionOk="0">
                  <a:moveTo>
                    <a:pt x="4758" y="0"/>
                  </a:moveTo>
                  <a:cubicBezTo>
                    <a:pt x="4380" y="0"/>
                    <a:pt x="4096" y="315"/>
                    <a:pt x="4096" y="662"/>
                  </a:cubicBezTo>
                  <a:lnTo>
                    <a:pt x="4096" y="4190"/>
                  </a:lnTo>
                  <a:cubicBezTo>
                    <a:pt x="4096" y="4474"/>
                    <a:pt x="3970" y="4758"/>
                    <a:pt x="3781" y="4915"/>
                  </a:cubicBezTo>
                  <a:lnTo>
                    <a:pt x="1922" y="6774"/>
                  </a:lnTo>
                  <a:cubicBezTo>
                    <a:pt x="1875" y="6821"/>
                    <a:pt x="1788" y="6845"/>
                    <a:pt x="1698" y="6845"/>
                  </a:cubicBezTo>
                  <a:cubicBezTo>
                    <a:pt x="1607" y="6845"/>
                    <a:pt x="1513" y="6821"/>
                    <a:pt x="1450" y="6774"/>
                  </a:cubicBezTo>
                  <a:cubicBezTo>
                    <a:pt x="1355" y="6648"/>
                    <a:pt x="1355" y="6427"/>
                    <a:pt x="1450" y="6301"/>
                  </a:cubicBezTo>
                  <a:lnTo>
                    <a:pt x="3308" y="4442"/>
                  </a:lnTo>
                  <a:cubicBezTo>
                    <a:pt x="3497" y="4285"/>
                    <a:pt x="3560" y="3812"/>
                    <a:pt x="3277" y="3529"/>
                  </a:cubicBezTo>
                  <a:cubicBezTo>
                    <a:pt x="3140" y="3392"/>
                    <a:pt x="2972" y="3332"/>
                    <a:pt x="2807" y="3332"/>
                  </a:cubicBezTo>
                  <a:cubicBezTo>
                    <a:pt x="2592" y="3332"/>
                    <a:pt x="2379" y="3432"/>
                    <a:pt x="2237" y="3592"/>
                  </a:cubicBezTo>
                  <a:cubicBezTo>
                    <a:pt x="2237" y="3592"/>
                    <a:pt x="347" y="5419"/>
                    <a:pt x="347" y="5482"/>
                  </a:cubicBezTo>
                  <a:cubicBezTo>
                    <a:pt x="158" y="5671"/>
                    <a:pt x="0" y="6018"/>
                    <a:pt x="0" y="6427"/>
                  </a:cubicBezTo>
                  <a:lnTo>
                    <a:pt x="0" y="8129"/>
                  </a:lnTo>
                  <a:lnTo>
                    <a:pt x="0" y="8412"/>
                  </a:lnTo>
                  <a:lnTo>
                    <a:pt x="0" y="10271"/>
                  </a:lnTo>
                  <a:lnTo>
                    <a:pt x="3088" y="10271"/>
                  </a:lnTo>
                  <a:cubicBezTo>
                    <a:pt x="3277" y="10271"/>
                    <a:pt x="3434" y="10113"/>
                    <a:pt x="3434" y="9924"/>
                  </a:cubicBezTo>
                  <a:lnTo>
                    <a:pt x="3434" y="8570"/>
                  </a:lnTo>
                  <a:cubicBezTo>
                    <a:pt x="3434" y="8129"/>
                    <a:pt x="3623" y="7908"/>
                    <a:pt x="3812" y="7530"/>
                  </a:cubicBezTo>
                  <a:lnTo>
                    <a:pt x="5293" y="5104"/>
                  </a:lnTo>
                  <a:cubicBezTo>
                    <a:pt x="5388" y="4915"/>
                    <a:pt x="5482" y="4663"/>
                    <a:pt x="5482" y="4411"/>
                  </a:cubicBezTo>
                  <a:lnTo>
                    <a:pt x="5482" y="662"/>
                  </a:lnTo>
                  <a:cubicBezTo>
                    <a:pt x="5451" y="284"/>
                    <a:pt x="5136" y="0"/>
                    <a:pt x="4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2" name="Google Shape;6869;p88"/>
            <p:cNvSpPr/>
            <p:nvPr/>
          </p:nvSpPr>
          <p:spPr>
            <a:xfrm>
              <a:off x="-30139750" y="3636850"/>
              <a:ext cx="26000" cy="37825"/>
            </a:xfrm>
            <a:custGeom>
              <a:avLst/>
              <a:gdLst/>
              <a:ahLst/>
              <a:cxnLst/>
              <a:rect l="l" t="t" r="r" b="b"/>
              <a:pathLst>
                <a:path w="1040" h="1513" extrusionOk="0">
                  <a:moveTo>
                    <a:pt x="504" y="0"/>
                  </a:moveTo>
                  <a:cubicBezTo>
                    <a:pt x="252" y="32"/>
                    <a:pt x="0" y="284"/>
                    <a:pt x="0" y="567"/>
                  </a:cubicBezTo>
                  <a:lnTo>
                    <a:pt x="0" y="1418"/>
                  </a:lnTo>
                  <a:cubicBezTo>
                    <a:pt x="126" y="1386"/>
                    <a:pt x="252" y="1355"/>
                    <a:pt x="410" y="1355"/>
                  </a:cubicBezTo>
                  <a:cubicBezTo>
                    <a:pt x="630" y="1355"/>
                    <a:pt x="819" y="1386"/>
                    <a:pt x="1040" y="1512"/>
                  </a:cubicBezTo>
                  <a:lnTo>
                    <a:pt x="1040" y="504"/>
                  </a:lnTo>
                  <a:cubicBezTo>
                    <a:pt x="1040" y="252"/>
                    <a:pt x="788" y="0"/>
                    <a:pt x="5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3" name="Google Shape;6870;p88"/>
            <p:cNvSpPr/>
            <p:nvPr/>
          </p:nvSpPr>
          <p:spPr>
            <a:xfrm>
              <a:off x="-30302800" y="3638950"/>
              <a:ext cx="25225" cy="36500"/>
            </a:xfrm>
            <a:custGeom>
              <a:avLst/>
              <a:gdLst/>
              <a:ahLst/>
              <a:cxnLst/>
              <a:rect l="l" t="t" r="r" b="b"/>
              <a:pathLst>
                <a:path w="1009" h="1460" extrusionOk="0">
                  <a:moveTo>
                    <a:pt x="418" y="1"/>
                  </a:moveTo>
                  <a:cubicBezTo>
                    <a:pt x="177" y="1"/>
                    <a:pt x="1" y="229"/>
                    <a:pt x="1" y="483"/>
                  </a:cubicBezTo>
                  <a:lnTo>
                    <a:pt x="1" y="1460"/>
                  </a:lnTo>
                  <a:cubicBezTo>
                    <a:pt x="190" y="1334"/>
                    <a:pt x="379" y="1302"/>
                    <a:pt x="631" y="1302"/>
                  </a:cubicBezTo>
                  <a:cubicBezTo>
                    <a:pt x="725" y="1302"/>
                    <a:pt x="883" y="1334"/>
                    <a:pt x="1009" y="1365"/>
                  </a:cubicBezTo>
                  <a:lnTo>
                    <a:pt x="1009" y="515"/>
                  </a:lnTo>
                  <a:cubicBezTo>
                    <a:pt x="1009" y="231"/>
                    <a:pt x="788" y="11"/>
                    <a:pt x="505" y="11"/>
                  </a:cubicBezTo>
                  <a:cubicBezTo>
                    <a:pt x="475" y="4"/>
                    <a:pt x="44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4" name="Google Shape;6871;p88"/>
            <p:cNvSpPr/>
            <p:nvPr/>
          </p:nvSpPr>
          <p:spPr>
            <a:xfrm>
              <a:off x="-30242925" y="3569100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86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74"/>
                    <a:pt x="630" y="2742"/>
                    <a:pt x="1386" y="2742"/>
                  </a:cubicBezTo>
                  <a:cubicBezTo>
                    <a:pt x="2111" y="2742"/>
                    <a:pt x="2741" y="2111"/>
                    <a:pt x="2741" y="1387"/>
                  </a:cubicBezTo>
                  <a:cubicBezTo>
                    <a:pt x="2741" y="631"/>
                    <a:pt x="2111" y="1"/>
                    <a:pt x="1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5" name="Google Shape;6872;p88"/>
            <p:cNvSpPr/>
            <p:nvPr/>
          </p:nvSpPr>
          <p:spPr>
            <a:xfrm>
              <a:off x="-30262625" y="3654950"/>
              <a:ext cx="107925" cy="68550"/>
            </a:xfrm>
            <a:custGeom>
              <a:avLst/>
              <a:gdLst/>
              <a:ahLst/>
              <a:cxnLst/>
              <a:rect l="l" t="t" r="r" b="b"/>
              <a:pathLst>
                <a:path w="4317" h="2742" extrusionOk="0">
                  <a:moveTo>
                    <a:pt x="2174" y="1"/>
                  </a:moveTo>
                  <a:cubicBezTo>
                    <a:pt x="1292" y="1"/>
                    <a:pt x="505" y="379"/>
                    <a:pt x="0" y="1040"/>
                  </a:cubicBezTo>
                  <a:lnTo>
                    <a:pt x="32" y="1103"/>
                  </a:lnTo>
                  <a:cubicBezTo>
                    <a:pt x="946" y="1985"/>
                    <a:pt x="1450" y="2458"/>
                    <a:pt x="1702" y="2742"/>
                  </a:cubicBezTo>
                  <a:lnTo>
                    <a:pt x="2647" y="2742"/>
                  </a:lnTo>
                  <a:lnTo>
                    <a:pt x="4254" y="1135"/>
                  </a:lnTo>
                  <a:lnTo>
                    <a:pt x="4317" y="1040"/>
                  </a:lnTo>
                  <a:cubicBezTo>
                    <a:pt x="3813" y="410"/>
                    <a:pt x="3025" y="1"/>
                    <a:pt x="21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90" name="Google Shape;6957;p88"/>
          <p:cNvGrpSpPr/>
          <p:nvPr/>
        </p:nvGrpSpPr>
        <p:grpSpPr>
          <a:xfrm>
            <a:off x="3730946" y="986056"/>
            <a:ext cx="373566" cy="372830"/>
            <a:chOff x="-31094350" y="3194000"/>
            <a:chExt cx="292225" cy="291650"/>
          </a:xfrm>
          <a:solidFill>
            <a:srgbClr val="E79F05"/>
          </a:solidFill>
        </p:grpSpPr>
        <p:sp>
          <p:nvSpPr>
            <p:cNvPr id="291" name="Google Shape;6958;p88"/>
            <p:cNvSpPr/>
            <p:nvPr/>
          </p:nvSpPr>
          <p:spPr>
            <a:xfrm>
              <a:off x="-31033700" y="3194000"/>
              <a:ext cx="103200" cy="34100"/>
            </a:xfrm>
            <a:custGeom>
              <a:avLst/>
              <a:gdLst/>
              <a:ahLst/>
              <a:cxnLst/>
              <a:rect l="l" t="t" r="r" b="b"/>
              <a:pathLst>
                <a:path w="4128" h="1364" extrusionOk="0">
                  <a:moveTo>
                    <a:pt x="645" y="0"/>
                  </a:moveTo>
                  <a:cubicBezTo>
                    <a:pt x="263" y="0"/>
                    <a:pt x="0" y="296"/>
                    <a:pt x="0" y="670"/>
                  </a:cubicBezTo>
                  <a:lnTo>
                    <a:pt x="0" y="1016"/>
                  </a:lnTo>
                  <a:cubicBezTo>
                    <a:pt x="0" y="1205"/>
                    <a:pt x="158" y="1363"/>
                    <a:pt x="347" y="1363"/>
                  </a:cubicBezTo>
                  <a:lnTo>
                    <a:pt x="3781" y="1363"/>
                  </a:lnTo>
                  <a:cubicBezTo>
                    <a:pt x="3970" y="1363"/>
                    <a:pt x="4127" y="1205"/>
                    <a:pt x="4127" y="1016"/>
                  </a:cubicBezTo>
                  <a:lnTo>
                    <a:pt x="4127" y="670"/>
                  </a:lnTo>
                  <a:cubicBezTo>
                    <a:pt x="4127" y="260"/>
                    <a:pt x="3812" y="8"/>
                    <a:pt x="3466" y="8"/>
                  </a:cubicBezTo>
                  <a:lnTo>
                    <a:pt x="756" y="8"/>
                  </a:lnTo>
                  <a:cubicBezTo>
                    <a:pt x="718" y="3"/>
                    <a:pt x="681" y="0"/>
                    <a:pt x="6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2" name="Google Shape;6959;p88"/>
            <p:cNvSpPr/>
            <p:nvPr/>
          </p:nvSpPr>
          <p:spPr>
            <a:xfrm>
              <a:off x="-31042375" y="3346200"/>
              <a:ext cx="16550" cy="18150"/>
            </a:xfrm>
            <a:custGeom>
              <a:avLst/>
              <a:gdLst/>
              <a:ahLst/>
              <a:cxnLst/>
              <a:rect l="l" t="t" r="r" b="b"/>
              <a:pathLst>
                <a:path w="662" h="726" extrusionOk="0">
                  <a:moveTo>
                    <a:pt x="1" y="1"/>
                  </a:moveTo>
                  <a:lnTo>
                    <a:pt x="1" y="725"/>
                  </a:lnTo>
                  <a:lnTo>
                    <a:pt x="662" y="725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3" name="Google Shape;6960;p88"/>
            <p:cNvSpPr/>
            <p:nvPr/>
          </p:nvSpPr>
          <p:spPr>
            <a:xfrm>
              <a:off x="-31042375" y="3278475"/>
              <a:ext cx="16550" cy="16550"/>
            </a:xfrm>
            <a:custGeom>
              <a:avLst/>
              <a:gdLst/>
              <a:ahLst/>
              <a:cxnLst/>
              <a:rect l="l" t="t" r="r" b="b"/>
              <a:pathLst>
                <a:path w="662" h="662" extrusionOk="0">
                  <a:moveTo>
                    <a:pt x="1" y="0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4" name="Google Shape;6961;p88"/>
            <p:cNvSpPr/>
            <p:nvPr/>
          </p:nvSpPr>
          <p:spPr>
            <a:xfrm>
              <a:off x="-31042375" y="3416300"/>
              <a:ext cx="16550" cy="16575"/>
            </a:xfrm>
            <a:custGeom>
              <a:avLst/>
              <a:gdLst/>
              <a:ahLst/>
              <a:cxnLst/>
              <a:rect l="l" t="t" r="r" b="b"/>
              <a:pathLst>
                <a:path w="662" h="663" extrusionOk="0">
                  <a:moveTo>
                    <a:pt x="1" y="1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5" name="Google Shape;6962;p88"/>
            <p:cNvSpPr/>
            <p:nvPr/>
          </p:nvSpPr>
          <p:spPr>
            <a:xfrm>
              <a:off x="-31094350" y="3210725"/>
              <a:ext cx="222900" cy="274925"/>
            </a:xfrm>
            <a:custGeom>
              <a:avLst/>
              <a:gdLst/>
              <a:ahLst/>
              <a:cxnLst/>
              <a:rect l="l" t="t" r="r" b="b"/>
              <a:pathLst>
                <a:path w="8916" h="10997" extrusionOk="0">
                  <a:moveTo>
                    <a:pt x="7183" y="2049"/>
                  </a:moveTo>
                  <a:cubicBezTo>
                    <a:pt x="7404" y="2049"/>
                    <a:pt x="7561" y="2206"/>
                    <a:pt x="7561" y="2395"/>
                  </a:cubicBezTo>
                  <a:cubicBezTo>
                    <a:pt x="7561" y="2584"/>
                    <a:pt x="7404" y="2742"/>
                    <a:pt x="7183" y="2742"/>
                  </a:cubicBezTo>
                  <a:lnTo>
                    <a:pt x="4474" y="2742"/>
                  </a:lnTo>
                  <a:cubicBezTo>
                    <a:pt x="4285" y="2742"/>
                    <a:pt x="4127" y="2584"/>
                    <a:pt x="4127" y="2395"/>
                  </a:cubicBezTo>
                  <a:cubicBezTo>
                    <a:pt x="4127" y="2206"/>
                    <a:pt x="4285" y="2049"/>
                    <a:pt x="4474" y="2049"/>
                  </a:cubicBezTo>
                  <a:close/>
                  <a:moveTo>
                    <a:pt x="3151" y="2017"/>
                  </a:moveTo>
                  <a:cubicBezTo>
                    <a:pt x="3340" y="2017"/>
                    <a:pt x="3497" y="2175"/>
                    <a:pt x="3497" y="2364"/>
                  </a:cubicBezTo>
                  <a:lnTo>
                    <a:pt x="3497" y="3750"/>
                  </a:lnTo>
                  <a:cubicBezTo>
                    <a:pt x="3497" y="3939"/>
                    <a:pt x="3340" y="4097"/>
                    <a:pt x="3151" y="4097"/>
                  </a:cubicBezTo>
                  <a:lnTo>
                    <a:pt x="1764" y="4097"/>
                  </a:lnTo>
                  <a:cubicBezTo>
                    <a:pt x="1575" y="4097"/>
                    <a:pt x="1418" y="3939"/>
                    <a:pt x="1418" y="3750"/>
                  </a:cubicBezTo>
                  <a:lnTo>
                    <a:pt x="1418" y="2364"/>
                  </a:lnTo>
                  <a:cubicBezTo>
                    <a:pt x="1418" y="2175"/>
                    <a:pt x="1575" y="2017"/>
                    <a:pt x="1764" y="2017"/>
                  </a:cubicBezTo>
                  <a:close/>
                  <a:moveTo>
                    <a:pt x="5860" y="3372"/>
                  </a:moveTo>
                  <a:cubicBezTo>
                    <a:pt x="6049" y="3372"/>
                    <a:pt x="6207" y="3529"/>
                    <a:pt x="6207" y="3750"/>
                  </a:cubicBezTo>
                  <a:cubicBezTo>
                    <a:pt x="6207" y="3939"/>
                    <a:pt x="6049" y="4097"/>
                    <a:pt x="5860" y="4097"/>
                  </a:cubicBezTo>
                  <a:lnTo>
                    <a:pt x="4474" y="4097"/>
                  </a:lnTo>
                  <a:cubicBezTo>
                    <a:pt x="4285" y="4097"/>
                    <a:pt x="4127" y="3939"/>
                    <a:pt x="4127" y="3750"/>
                  </a:cubicBezTo>
                  <a:cubicBezTo>
                    <a:pt x="4127" y="3529"/>
                    <a:pt x="4285" y="3372"/>
                    <a:pt x="4474" y="3372"/>
                  </a:cubicBezTo>
                  <a:close/>
                  <a:moveTo>
                    <a:pt x="7183" y="4758"/>
                  </a:moveTo>
                  <a:cubicBezTo>
                    <a:pt x="7404" y="4758"/>
                    <a:pt x="7561" y="4916"/>
                    <a:pt x="7561" y="5105"/>
                  </a:cubicBezTo>
                  <a:cubicBezTo>
                    <a:pt x="7561" y="5325"/>
                    <a:pt x="7404" y="5483"/>
                    <a:pt x="7183" y="5483"/>
                  </a:cubicBezTo>
                  <a:lnTo>
                    <a:pt x="4474" y="5483"/>
                  </a:lnTo>
                  <a:cubicBezTo>
                    <a:pt x="4285" y="5483"/>
                    <a:pt x="4127" y="5325"/>
                    <a:pt x="4127" y="5105"/>
                  </a:cubicBezTo>
                  <a:cubicBezTo>
                    <a:pt x="4127" y="4916"/>
                    <a:pt x="4285" y="4758"/>
                    <a:pt x="4474" y="4758"/>
                  </a:cubicBezTo>
                  <a:close/>
                  <a:moveTo>
                    <a:pt x="3151" y="4758"/>
                  </a:moveTo>
                  <a:cubicBezTo>
                    <a:pt x="3340" y="4758"/>
                    <a:pt x="3497" y="4916"/>
                    <a:pt x="3497" y="5105"/>
                  </a:cubicBezTo>
                  <a:lnTo>
                    <a:pt x="3497" y="6491"/>
                  </a:lnTo>
                  <a:cubicBezTo>
                    <a:pt x="3497" y="6680"/>
                    <a:pt x="3340" y="6837"/>
                    <a:pt x="3151" y="6837"/>
                  </a:cubicBezTo>
                  <a:lnTo>
                    <a:pt x="1764" y="6837"/>
                  </a:lnTo>
                  <a:cubicBezTo>
                    <a:pt x="1575" y="6837"/>
                    <a:pt x="1418" y="6680"/>
                    <a:pt x="1418" y="6491"/>
                  </a:cubicBezTo>
                  <a:lnTo>
                    <a:pt x="1418" y="5105"/>
                  </a:lnTo>
                  <a:cubicBezTo>
                    <a:pt x="1418" y="4916"/>
                    <a:pt x="1575" y="4758"/>
                    <a:pt x="1764" y="4758"/>
                  </a:cubicBezTo>
                  <a:close/>
                  <a:moveTo>
                    <a:pt x="5860" y="6144"/>
                  </a:moveTo>
                  <a:cubicBezTo>
                    <a:pt x="6049" y="6144"/>
                    <a:pt x="6207" y="6302"/>
                    <a:pt x="6207" y="6491"/>
                  </a:cubicBezTo>
                  <a:cubicBezTo>
                    <a:pt x="6207" y="6680"/>
                    <a:pt x="6049" y="6837"/>
                    <a:pt x="5860" y="6837"/>
                  </a:cubicBezTo>
                  <a:lnTo>
                    <a:pt x="4474" y="6837"/>
                  </a:lnTo>
                  <a:cubicBezTo>
                    <a:pt x="4285" y="6837"/>
                    <a:pt x="4127" y="6680"/>
                    <a:pt x="4127" y="6491"/>
                  </a:cubicBezTo>
                  <a:cubicBezTo>
                    <a:pt x="4127" y="6302"/>
                    <a:pt x="4285" y="6144"/>
                    <a:pt x="4474" y="6144"/>
                  </a:cubicBezTo>
                  <a:close/>
                  <a:moveTo>
                    <a:pt x="7183" y="7562"/>
                  </a:moveTo>
                  <a:cubicBezTo>
                    <a:pt x="7404" y="7562"/>
                    <a:pt x="7561" y="7720"/>
                    <a:pt x="7561" y="7909"/>
                  </a:cubicBezTo>
                  <a:cubicBezTo>
                    <a:pt x="7561" y="8098"/>
                    <a:pt x="7404" y="8255"/>
                    <a:pt x="7183" y="8255"/>
                  </a:cubicBezTo>
                  <a:lnTo>
                    <a:pt x="4474" y="8255"/>
                  </a:lnTo>
                  <a:cubicBezTo>
                    <a:pt x="4285" y="8255"/>
                    <a:pt x="4127" y="8098"/>
                    <a:pt x="4127" y="7909"/>
                  </a:cubicBezTo>
                  <a:cubicBezTo>
                    <a:pt x="4127" y="7720"/>
                    <a:pt x="4285" y="7562"/>
                    <a:pt x="4474" y="7562"/>
                  </a:cubicBezTo>
                  <a:close/>
                  <a:moveTo>
                    <a:pt x="3151" y="7531"/>
                  </a:moveTo>
                  <a:cubicBezTo>
                    <a:pt x="3340" y="7531"/>
                    <a:pt x="3497" y="7657"/>
                    <a:pt x="3497" y="7877"/>
                  </a:cubicBezTo>
                  <a:lnTo>
                    <a:pt x="3497" y="9232"/>
                  </a:lnTo>
                  <a:cubicBezTo>
                    <a:pt x="3497" y="9452"/>
                    <a:pt x="3340" y="9610"/>
                    <a:pt x="3151" y="9610"/>
                  </a:cubicBezTo>
                  <a:lnTo>
                    <a:pt x="1764" y="9610"/>
                  </a:lnTo>
                  <a:cubicBezTo>
                    <a:pt x="1575" y="9610"/>
                    <a:pt x="1418" y="9452"/>
                    <a:pt x="1418" y="9232"/>
                  </a:cubicBezTo>
                  <a:lnTo>
                    <a:pt x="1418" y="7877"/>
                  </a:lnTo>
                  <a:cubicBezTo>
                    <a:pt x="1418" y="7657"/>
                    <a:pt x="1575" y="7531"/>
                    <a:pt x="1764" y="7531"/>
                  </a:cubicBezTo>
                  <a:close/>
                  <a:moveTo>
                    <a:pt x="5860" y="8885"/>
                  </a:moveTo>
                  <a:cubicBezTo>
                    <a:pt x="6049" y="8885"/>
                    <a:pt x="6207" y="9043"/>
                    <a:pt x="6207" y="9232"/>
                  </a:cubicBezTo>
                  <a:cubicBezTo>
                    <a:pt x="6207" y="9452"/>
                    <a:pt x="6049" y="9610"/>
                    <a:pt x="5860" y="9610"/>
                  </a:cubicBezTo>
                  <a:lnTo>
                    <a:pt x="4474" y="9610"/>
                  </a:lnTo>
                  <a:cubicBezTo>
                    <a:pt x="4285" y="9610"/>
                    <a:pt x="4127" y="9452"/>
                    <a:pt x="4127" y="9232"/>
                  </a:cubicBezTo>
                  <a:cubicBezTo>
                    <a:pt x="4127" y="9043"/>
                    <a:pt x="4285" y="8885"/>
                    <a:pt x="4474" y="8885"/>
                  </a:cubicBezTo>
                  <a:close/>
                  <a:moveTo>
                    <a:pt x="1040" y="1"/>
                  </a:moveTo>
                  <a:cubicBezTo>
                    <a:pt x="504" y="1"/>
                    <a:pt x="0" y="473"/>
                    <a:pt x="0" y="1009"/>
                  </a:cubicBezTo>
                  <a:lnTo>
                    <a:pt x="0" y="9956"/>
                  </a:lnTo>
                  <a:cubicBezTo>
                    <a:pt x="32" y="10524"/>
                    <a:pt x="504" y="10996"/>
                    <a:pt x="1040" y="10996"/>
                  </a:cubicBezTo>
                  <a:lnTo>
                    <a:pt x="7908" y="10996"/>
                  </a:lnTo>
                  <a:cubicBezTo>
                    <a:pt x="8444" y="10996"/>
                    <a:pt x="8916" y="10524"/>
                    <a:pt x="8916" y="9956"/>
                  </a:cubicBezTo>
                  <a:lnTo>
                    <a:pt x="8916" y="1009"/>
                  </a:lnTo>
                  <a:cubicBezTo>
                    <a:pt x="8916" y="473"/>
                    <a:pt x="8444" y="1"/>
                    <a:pt x="7908" y="1"/>
                  </a:cubicBezTo>
                  <a:lnTo>
                    <a:pt x="7183" y="1"/>
                  </a:lnTo>
                  <a:lnTo>
                    <a:pt x="7183" y="347"/>
                  </a:lnTo>
                  <a:cubicBezTo>
                    <a:pt x="7183" y="915"/>
                    <a:pt x="6711" y="1387"/>
                    <a:pt x="6175" y="1387"/>
                  </a:cubicBezTo>
                  <a:lnTo>
                    <a:pt x="2741" y="1387"/>
                  </a:lnTo>
                  <a:cubicBezTo>
                    <a:pt x="2206" y="1387"/>
                    <a:pt x="1733" y="915"/>
                    <a:pt x="1733" y="347"/>
                  </a:cubicBezTo>
                  <a:lnTo>
                    <a:pt x="173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6" name="Google Shape;6963;p88"/>
            <p:cNvSpPr/>
            <p:nvPr/>
          </p:nvSpPr>
          <p:spPr>
            <a:xfrm>
              <a:off x="-30853350" y="3295000"/>
              <a:ext cx="51225" cy="104000"/>
            </a:xfrm>
            <a:custGeom>
              <a:avLst/>
              <a:gdLst/>
              <a:ahLst/>
              <a:cxnLst/>
              <a:rect l="l" t="t" r="r" b="b"/>
              <a:pathLst>
                <a:path w="2049" h="4160" extrusionOk="0">
                  <a:moveTo>
                    <a:pt x="1" y="1"/>
                  </a:moveTo>
                  <a:lnTo>
                    <a:pt x="1" y="4160"/>
                  </a:lnTo>
                  <a:lnTo>
                    <a:pt x="2049" y="4160"/>
                  </a:lnTo>
                  <a:lnTo>
                    <a:pt x="20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7" name="Google Shape;6964;p88"/>
            <p:cNvSpPr/>
            <p:nvPr/>
          </p:nvSpPr>
          <p:spPr>
            <a:xfrm>
              <a:off x="-30853350" y="3227275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2048"/>
                  </a:lnTo>
                  <a:lnTo>
                    <a:pt x="2049" y="2048"/>
                  </a:lnTo>
                  <a:lnTo>
                    <a:pt x="2049" y="1040"/>
                  </a:lnTo>
                  <a:cubicBezTo>
                    <a:pt x="2049" y="473"/>
                    <a:pt x="1576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8" name="Google Shape;6965;p88"/>
            <p:cNvSpPr/>
            <p:nvPr/>
          </p:nvSpPr>
          <p:spPr>
            <a:xfrm>
              <a:off x="-30851775" y="3416300"/>
              <a:ext cx="46500" cy="51225"/>
            </a:xfrm>
            <a:custGeom>
              <a:avLst/>
              <a:gdLst/>
              <a:ahLst/>
              <a:cxnLst/>
              <a:rect l="l" t="t" r="r" b="b"/>
              <a:pathLst>
                <a:path w="1860" h="2049" extrusionOk="0">
                  <a:moveTo>
                    <a:pt x="1" y="1"/>
                  </a:moveTo>
                  <a:lnTo>
                    <a:pt x="599" y="1796"/>
                  </a:lnTo>
                  <a:cubicBezTo>
                    <a:pt x="694" y="1985"/>
                    <a:pt x="788" y="2048"/>
                    <a:pt x="946" y="2048"/>
                  </a:cubicBezTo>
                  <a:cubicBezTo>
                    <a:pt x="1103" y="2048"/>
                    <a:pt x="1229" y="1985"/>
                    <a:pt x="1261" y="1796"/>
                  </a:cubicBezTo>
                  <a:lnTo>
                    <a:pt x="18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99" name="Google Shape;6966;p88"/>
          <p:cNvGrpSpPr/>
          <p:nvPr/>
        </p:nvGrpSpPr>
        <p:grpSpPr>
          <a:xfrm>
            <a:off x="8189638" y="2558381"/>
            <a:ext cx="453661" cy="454361"/>
            <a:chOff x="-31093575" y="3552550"/>
            <a:chExt cx="291450" cy="291900"/>
          </a:xfrm>
          <a:solidFill>
            <a:srgbClr val="E79F05"/>
          </a:solidFill>
        </p:grpSpPr>
        <p:sp>
          <p:nvSpPr>
            <p:cNvPr id="300" name="Google Shape;6967;p88"/>
            <p:cNvSpPr/>
            <p:nvPr/>
          </p:nvSpPr>
          <p:spPr>
            <a:xfrm>
              <a:off x="-31011650" y="3745525"/>
              <a:ext cx="7900" cy="12625"/>
            </a:xfrm>
            <a:custGeom>
              <a:avLst/>
              <a:gdLst/>
              <a:ahLst/>
              <a:cxnLst/>
              <a:rect l="l" t="t" r="r" b="b"/>
              <a:pathLst>
                <a:path w="316" h="505" extrusionOk="0">
                  <a:moveTo>
                    <a:pt x="158" y="1"/>
                  </a:moveTo>
                  <a:lnTo>
                    <a:pt x="0" y="505"/>
                  </a:lnTo>
                  <a:lnTo>
                    <a:pt x="315" y="505"/>
                  </a:lnTo>
                  <a:lnTo>
                    <a:pt x="1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1" name="Google Shape;6968;p88"/>
            <p:cNvSpPr/>
            <p:nvPr/>
          </p:nvSpPr>
          <p:spPr>
            <a:xfrm>
              <a:off x="-31093575" y="3671500"/>
              <a:ext cx="171725" cy="172950"/>
            </a:xfrm>
            <a:custGeom>
              <a:avLst/>
              <a:gdLst/>
              <a:ahLst/>
              <a:cxnLst/>
              <a:rect l="l" t="t" r="r" b="b"/>
              <a:pathLst>
                <a:path w="6869" h="6918" extrusionOk="0">
                  <a:moveTo>
                    <a:pt x="3427" y="1449"/>
                  </a:moveTo>
                  <a:cubicBezTo>
                    <a:pt x="3569" y="1449"/>
                    <a:pt x="3718" y="1512"/>
                    <a:pt x="3781" y="1638"/>
                  </a:cubicBezTo>
                  <a:lnTo>
                    <a:pt x="4317" y="3466"/>
                  </a:lnTo>
                  <a:lnTo>
                    <a:pt x="4474" y="3466"/>
                  </a:lnTo>
                  <a:cubicBezTo>
                    <a:pt x="4695" y="3466"/>
                    <a:pt x="4852" y="3623"/>
                    <a:pt x="4852" y="3812"/>
                  </a:cubicBezTo>
                  <a:cubicBezTo>
                    <a:pt x="4852" y="3970"/>
                    <a:pt x="4726" y="4127"/>
                    <a:pt x="4537" y="4127"/>
                  </a:cubicBezTo>
                  <a:lnTo>
                    <a:pt x="4789" y="5072"/>
                  </a:lnTo>
                  <a:cubicBezTo>
                    <a:pt x="4852" y="5262"/>
                    <a:pt x="4758" y="5419"/>
                    <a:pt x="4569" y="5514"/>
                  </a:cubicBezTo>
                  <a:cubicBezTo>
                    <a:pt x="4545" y="5518"/>
                    <a:pt x="4521" y="5520"/>
                    <a:pt x="4498" y="5520"/>
                  </a:cubicBezTo>
                  <a:cubicBezTo>
                    <a:pt x="4341" y="5520"/>
                    <a:pt x="4210" y="5427"/>
                    <a:pt x="4128" y="5262"/>
                  </a:cubicBezTo>
                  <a:lnTo>
                    <a:pt x="3781" y="4127"/>
                  </a:lnTo>
                  <a:lnTo>
                    <a:pt x="3057" y="4127"/>
                  </a:lnTo>
                  <a:lnTo>
                    <a:pt x="2710" y="5262"/>
                  </a:lnTo>
                  <a:cubicBezTo>
                    <a:pt x="2683" y="5427"/>
                    <a:pt x="2535" y="5520"/>
                    <a:pt x="2351" y="5520"/>
                  </a:cubicBezTo>
                  <a:cubicBezTo>
                    <a:pt x="2325" y="5520"/>
                    <a:pt x="2297" y="5518"/>
                    <a:pt x="2269" y="5514"/>
                  </a:cubicBezTo>
                  <a:cubicBezTo>
                    <a:pt x="2080" y="5451"/>
                    <a:pt x="2017" y="5262"/>
                    <a:pt x="2049" y="5072"/>
                  </a:cubicBezTo>
                  <a:lnTo>
                    <a:pt x="2332" y="4127"/>
                  </a:lnTo>
                  <a:cubicBezTo>
                    <a:pt x="2175" y="4096"/>
                    <a:pt x="2017" y="3970"/>
                    <a:pt x="2017" y="3812"/>
                  </a:cubicBezTo>
                  <a:cubicBezTo>
                    <a:pt x="2049" y="3623"/>
                    <a:pt x="2206" y="3466"/>
                    <a:pt x="2395" y="3466"/>
                  </a:cubicBezTo>
                  <a:lnTo>
                    <a:pt x="2553" y="3466"/>
                  </a:lnTo>
                  <a:lnTo>
                    <a:pt x="3120" y="1638"/>
                  </a:lnTo>
                  <a:cubicBezTo>
                    <a:pt x="3151" y="1512"/>
                    <a:pt x="3285" y="1449"/>
                    <a:pt x="3427" y="1449"/>
                  </a:cubicBezTo>
                  <a:close/>
                  <a:moveTo>
                    <a:pt x="3435" y="0"/>
                  </a:moveTo>
                  <a:cubicBezTo>
                    <a:pt x="1544" y="0"/>
                    <a:pt x="1" y="1544"/>
                    <a:pt x="1" y="3434"/>
                  </a:cubicBezTo>
                  <a:cubicBezTo>
                    <a:pt x="1" y="5356"/>
                    <a:pt x="1544" y="6900"/>
                    <a:pt x="3435" y="6900"/>
                  </a:cubicBezTo>
                  <a:cubicBezTo>
                    <a:pt x="4065" y="6900"/>
                    <a:pt x="4632" y="6742"/>
                    <a:pt x="5168" y="6427"/>
                  </a:cubicBezTo>
                  <a:lnTo>
                    <a:pt x="6365" y="6900"/>
                  </a:lnTo>
                  <a:cubicBezTo>
                    <a:pt x="6407" y="6910"/>
                    <a:pt x="6449" y="6917"/>
                    <a:pt x="6491" y="6917"/>
                  </a:cubicBezTo>
                  <a:cubicBezTo>
                    <a:pt x="6575" y="6917"/>
                    <a:pt x="6659" y="6889"/>
                    <a:pt x="6743" y="6805"/>
                  </a:cubicBezTo>
                  <a:cubicBezTo>
                    <a:pt x="6806" y="6742"/>
                    <a:pt x="6869" y="6616"/>
                    <a:pt x="6869" y="6459"/>
                  </a:cubicBezTo>
                  <a:lnTo>
                    <a:pt x="6491" y="5009"/>
                  </a:lnTo>
                  <a:cubicBezTo>
                    <a:pt x="6743" y="4537"/>
                    <a:pt x="6869" y="4001"/>
                    <a:pt x="6869" y="3466"/>
                  </a:cubicBezTo>
                  <a:cubicBezTo>
                    <a:pt x="6869" y="3119"/>
                    <a:pt x="6774" y="2804"/>
                    <a:pt x="6711" y="2489"/>
                  </a:cubicBezTo>
                  <a:cubicBezTo>
                    <a:pt x="6617" y="2426"/>
                    <a:pt x="6491" y="2395"/>
                    <a:pt x="6428" y="2363"/>
                  </a:cubicBezTo>
                  <a:lnTo>
                    <a:pt x="5514" y="2710"/>
                  </a:lnTo>
                  <a:cubicBezTo>
                    <a:pt x="5389" y="2755"/>
                    <a:pt x="5256" y="2780"/>
                    <a:pt x="5125" y="2780"/>
                  </a:cubicBezTo>
                  <a:cubicBezTo>
                    <a:pt x="4892" y="2780"/>
                    <a:pt x="4667" y="2702"/>
                    <a:pt x="4506" y="2521"/>
                  </a:cubicBezTo>
                  <a:cubicBezTo>
                    <a:pt x="4222" y="2269"/>
                    <a:pt x="4096" y="1891"/>
                    <a:pt x="4159" y="1481"/>
                  </a:cubicBezTo>
                  <a:lnTo>
                    <a:pt x="4443" y="221"/>
                  </a:lnTo>
                  <a:cubicBezTo>
                    <a:pt x="4443" y="189"/>
                    <a:pt x="4443" y="189"/>
                    <a:pt x="4411" y="158"/>
                  </a:cubicBezTo>
                  <a:cubicBezTo>
                    <a:pt x="4096" y="63"/>
                    <a:pt x="3781" y="0"/>
                    <a:pt x="34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2" name="Google Shape;6969;p88"/>
            <p:cNvSpPr/>
            <p:nvPr/>
          </p:nvSpPr>
          <p:spPr>
            <a:xfrm>
              <a:off x="-30895875" y="3621075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32" y="410"/>
                    <a:pt x="126" y="694"/>
                    <a:pt x="315" y="1041"/>
                  </a:cubicBezTo>
                  <a:cubicBezTo>
                    <a:pt x="473" y="694"/>
                    <a:pt x="599" y="347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3" name="Google Shape;6970;p88"/>
            <p:cNvSpPr/>
            <p:nvPr/>
          </p:nvSpPr>
          <p:spPr>
            <a:xfrm>
              <a:off x="-30974650" y="3552550"/>
              <a:ext cx="172525" cy="172400"/>
            </a:xfrm>
            <a:custGeom>
              <a:avLst/>
              <a:gdLst/>
              <a:ahLst/>
              <a:cxnLst/>
              <a:rect l="l" t="t" r="r" b="b"/>
              <a:pathLst>
                <a:path w="6901" h="6896" extrusionOk="0">
                  <a:moveTo>
                    <a:pt x="3435" y="1356"/>
                  </a:moveTo>
                  <a:cubicBezTo>
                    <a:pt x="3624" y="1356"/>
                    <a:pt x="3782" y="1513"/>
                    <a:pt x="3782" y="1734"/>
                  </a:cubicBezTo>
                  <a:lnTo>
                    <a:pt x="3782" y="2080"/>
                  </a:lnTo>
                  <a:lnTo>
                    <a:pt x="4821" y="2080"/>
                  </a:lnTo>
                  <a:cubicBezTo>
                    <a:pt x="5010" y="2080"/>
                    <a:pt x="5168" y="2238"/>
                    <a:pt x="5168" y="2427"/>
                  </a:cubicBezTo>
                  <a:cubicBezTo>
                    <a:pt x="5168" y="2616"/>
                    <a:pt x="5010" y="2742"/>
                    <a:pt x="4821" y="2742"/>
                  </a:cubicBezTo>
                  <a:lnTo>
                    <a:pt x="4412" y="2742"/>
                  </a:lnTo>
                  <a:cubicBezTo>
                    <a:pt x="4380" y="3341"/>
                    <a:pt x="4191" y="3876"/>
                    <a:pt x="3876" y="4412"/>
                  </a:cubicBezTo>
                  <a:cubicBezTo>
                    <a:pt x="3908" y="4443"/>
                    <a:pt x="3908" y="4475"/>
                    <a:pt x="3939" y="4506"/>
                  </a:cubicBezTo>
                  <a:lnTo>
                    <a:pt x="4349" y="4916"/>
                  </a:lnTo>
                  <a:cubicBezTo>
                    <a:pt x="4443" y="5042"/>
                    <a:pt x="4443" y="5262"/>
                    <a:pt x="4349" y="5388"/>
                  </a:cubicBezTo>
                  <a:cubicBezTo>
                    <a:pt x="4286" y="5451"/>
                    <a:pt x="4191" y="5483"/>
                    <a:pt x="4101" y="5483"/>
                  </a:cubicBezTo>
                  <a:cubicBezTo>
                    <a:pt x="4010" y="5483"/>
                    <a:pt x="3923" y="5451"/>
                    <a:pt x="3876" y="5388"/>
                  </a:cubicBezTo>
                  <a:lnTo>
                    <a:pt x="3466" y="4979"/>
                  </a:lnTo>
                  <a:lnTo>
                    <a:pt x="3435" y="4947"/>
                  </a:lnTo>
                  <a:lnTo>
                    <a:pt x="3403" y="4979"/>
                  </a:lnTo>
                  <a:lnTo>
                    <a:pt x="2994" y="5388"/>
                  </a:lnTo>
                  <a:cubicBezTo>
                    <a:pt x="2931" y="5451"/>
                    <a:pt x="2844" y="5483"/>
                    <a:pt x="2758" y="5483"/>
                  </a:cubicBezTo>
                  <a:cubicBezTo>
                    <a:pt x="2671" y="5483"/>
                    <a:pt x="2584" y="5451"/>
                    <a:pt x="2521" y="5388"/>
                  </a:cubicBezTo>
                  <a:cubicBezTo>
                    <a:pt x="2395" y="5262"/>
                    <a:pt x="2395" y="5042"/>
                    <a:pt x="2521" y="4916"/>
                  </a:cubicBezTo>
                  <a:lnTo>
                    <a:pt x="2931" y="4506"/>
                  </a:lnTo>
                  <a:cubicBezTo>
                    <a:pt x="2962" y="4475"/>
                    <a:pt x="2962" y="4443"/>
                    <a:pt x="2994" y="4412"/>
                  </a:cubicBezTo>
                  <a:cubicBezTo>
                    <a:pt x="2679" y="3939"/>
                    <a:pt x="2490" y="3341"/>
                    <a:pt x="2458" y="2742"/>
                  </a:cubicBezTo>
                  <a:lnTo>
                    <a:pt x="2049" y="2742"/>
                  </a:lnTo>
                  <a:cubicBezTo>
                    <a:pt x="1860" y="2742"/>
                    <a:pt x="1702" y="2584"/>
                    <a:pt x="1702" y="2395"/>
                  </a:cubicBezTo>
                  <a:cubicBezTo>
                    <a:pt x="1702" y="2206"/>
                    <a:pt x="1860" y="2049"/>
                    <a:pt x="2049" y="2049"/>
                  </a:cubicBezTo>
                  <a:lnTo>
                    <a:pt x="3088" y="2049"/>
                  </a:lnTo>
                  <a:lnTo>
                    <a:pt x="3088" y="1734"/>
                  </a:lnTo>
                  <a:cubicBezTo>
                    <a:pt x="3088" y="1513"/>
                    <a:pt x="3246" y="1356"/>
                    <a:pt x="3435" y="1356"/>
                  </a:cubicBezTo>
                  <a:close/>
                  <a:moveTo>
                    <a:pt x="3466" y="1"/>
                  </a:moveTo>
                  <a:cubicBezTo>
                    <a:pt x="1576" y="1"/>
                    <a:pt x="32" y="1576"/>
                    <a:pt x="32" y="3467"/>
                  </a:cubicBezTo>
                  <a:cubicBezTo>
                    <a:pt x="32" y="3971"/>
                    <a:pt x="158" y="4506"/>
                    <a:pt x="411" y="4979"/>
                  </a:cubicBezTo>
                  <a:lnTo>
                    <a:pt x="32" y="6459"/>
                  </a:lnTo>
                  <a:cubicBezTo>
                    <a:pt x="1" y="6554"/>
                    <a:pt x="32" y="6680"/>
                    <a:pt x="158" y="6806"/>
                  </a:cubicBezTo>
                  <a:cubicBezTo>
                    <a:pt x="225" y="6851"/>
                    <a:pt x="324" y="6895"/>
                    <a:pt x="420" y="6895"/>
                  </a:cubicBezTo>
                  <a:cubicBezTo>
                    <a:pt x="460" y="6895"/>
                    <a:pt x="500" y="6887"/>
                    <a:pt x="537" y="6869"/>
                  </a:cubicBezTo>
                  <a:lnTo>
                    <a:pt x="1734" y="6396"/>
                  </a:lnTo>
                  <a:cubicBezTo>
                    <a:pt x="2269" y="6712"/>
                    <a:pt x="2899" y="6869"/>
                    <a:pt x="3466" y="6869"/>
                  </a:cubicBezTo>
                  <a:cubicBezTo>
                    <a:pt x="5357" y="6869"/>
                    <a:pt x="6901" y="5357"/>
                    <a:pt x="6901" y="3435"/>
                  </a:cubicBezTo>
                  <a:cubicBezTo>
                    <a:pt x="6901" y="1576"/>
                    <a:pt x="5325" y="1"/>
                    <a:pt x="3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48" name="Google Shape;6760;p88"/>
          <p:cNvGrpSpPr/>
          <p:nvPr/>
        </p:nvGrpSpPr>
        <p:grpSpPr>
          <a:xfrm>
            <a:off x="3152163" y="935257"/>
            <a:ext cx="374965" cy="450422"/>
            <a:chOff x="-35814600" y="3202075"/>
            <a:chExt cx="242625" cy="291450"/>
          </a:xfrm>
          <a:solidFill>
            <a:srgbClr val="E79F05"/>
          </a:solidFill>
        </p:grpSpPr>
        <p:sp>
          <p:nvSpPr>
            <p:cNvPr id="49" name="Google Shape;6761;p88"/>
            <p:cNvSpPr/>
            <p:nvPr/>
          </p:nvSpPr>
          <p:spPr>
            <a:xfrm>
              <a:off x="-35814600" y="3202075"/>
              <a:ext cx="51225" cy="202450"/>
            </a:xfrm>
            <a:custGeom>
              <a:avLst/>
              <a:gdLst/>
              <a:ahLst/>
              <a:cxnLst/>
              <a:rect l="l" t="t" r="r" b="b"/>
              <a:pathLst>
                <a:path w="2049" h="8098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8097"/>
                  </a:lnTo>
                  <a:cubicBezTo>
                    <a:pt x="348" y="7782"/>
                    <a:pt x="820" y="7562"/>
                    <a:pt x="1387" y="7562"/>
                  </a:cubicBezTo>
                  <a:lnTo>
                    <a:pt x="2049" y="7562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0" name="Google Shape;6762;p88"/>
            <p:cNvSpPr/>
            <p:nvPr/>
          </p:nvSpPr>
          <p:spPr>
            <a:xfrm>
              <a:off x="-35814600" y="3407650"/>
              <a:ext cx="242625" cy="68550"/>
            </a:xfrm>
            <a:custGeom>
              <a:avLst/>
              <a:gdLst/>
              <a:ahLst/>
              <a:cxnLst/>
              <a:rect l="l" t="t" r="r" b="b"/>
              <a:pathLst>
                <a:path w="9705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86"/>
                  </a:cubicBezTo>
                  <a:cubicBezTo>
                    <a:pt x="1" y="2111"/>
                    <a:pt x="600" y="2741"/>
                    <a:pt x="1356" y="2741"/>
                  </a:cubicBezTo>
                  <a:lnTo>
                    <a:pt x="4758" y="2741"/>
                  </a:lnTo>
                  <a:lnTo>
                    <a:pt x="4758" y="1733"/>
                  </a:lnTo>
                  <a:lnTo>
                    <a:pt x="1702" y="1733"/>
                  </a:lnTo>
                  <a:cubicBezTo>
                    <a:pt x="1513" y="1733"/>
                    <a:pt x="1356" y="1575"/>
                    <a:pt x="1356" y="1355"/>
                  </a:cubicBezTo>
                  <a:cubicBezTo>
                    <a:pt x="1356" y="1166"/>
                    <a:pt x="1513" y="1008"/>
                    <a:pt x="1702" y="1008"/>
                  </a:cubicBezTo>
                  <a:lnTo>
                    <a:pt x="9232" y="1008"/>
                  </a:lnTo>
                  <a:cubicBezTo>
                    <a:pt x="9263" y="851"/>
                    <a:pt x="9326" y="662"/>
                    <a:pt x="9452" y="536"/>
                  </a:cubicBezTo>
                  <a:cubicBezTo>
                    <a:pt x="9704" y="221"/>
                    <a:pt x="9484" y="0"/>
                    <a:pt x="9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1" name="Google Shape;6763;p88"/>
            <p:cNvSpPr/>
            <p:nvPr/>
          </p:nvSpPr>
          <p:spPr>
            <a:xfrm>
              <a:off x="-35627125" y="3450950"/>
              <a:ext cx="55150" cy="25250"/>
            </a:xfrm>
            <a:custGeom>
              <a:avLst/>
              <a:gdLst/>
              <a:ahLst/>
              <a:cxnLst/>
              <a:rect l="l" t="t" r="r" b="b"/>
              <a:pathLst>
                <a:path w="2206" h="1010" extrusionOk="0">
                  <a:moveTo>
                    <a:pt x="0" y="1"/>
                  </a:moveTo>
                  <a:lnTo>
                    <a:pt x="0" y="1009"/>
                  </a:lnTo>
                  <a:lnTo>
                    <a:pt x="1670" y="1009"/>
                  </a:lnTo>
                  <a:cubicBezTo>
                    <a:pt x="1953" y="1009"/>
                    <a:pt x="2205" y="788"/>
                    <a:pt x="1953" y="505"/>
                  </a:cubicBezTo>
                  <a:cubicBezTo>
                    <a:pt x="1827" y="347"/>
                    <a:pt x="1764" y="190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2" name="Google Shape;6764;p88"/>
            <p:cNvSpPr/>
            <p:nvPr/>
          </p:nvSpPr>
          <p:spPr>
            <a:xfrm>
              <a:off x="-35703525" y="3305250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701" y="0"/>
                  </a:moveTo>
                  <a:cubicBezTo>
                    <a:pt x="882" y="0"/>
                    <a:pt x="221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521" y="0"/>
                    <a:pt x="17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3" name="Google Shape;6765;p88"/>
            <p:cNvSpPr/>
            <p:nvPr/>
          </p:nvSpPr>
          <p:spPr>
            <a:xfrm>
              <a:off x="-35677550" y="3254050"/>
              <a:ext cx="33100" cy="33100"/>
            </a:xfrm>
            <a:custGeom>
              <a:avLst/>
              <a:gdLst/>
              <a:ahLst/>
              <a:cxnLst/>
              <a:rect l="l" t="t" r="r" b="b"/>
              <a:pathLst>
                <a:path w="1324" h="1324" extrusionOk="0">
                  <a:moveTo>
                    <a:pt x="662" y="1"/>
                  </a:moveTo>
                  <a:cubicBezTo>
                    <a:pt x="316" y="1"/>
                    <a:pt x="1" y="284"/>
                    <a:pt x="1" y="662"/>
                  </a:cubicBezTo>
                  <a:cubicBezTo>
                    <a:pt x="1" y="1040"/>
                    <a:pt x="316" y="1324"/>
                    <a:pt x="662" y="1324"/>
                  </a:cubicBezTo>
                  <a:cubicBezTo>
                    <a:pt x="1040" y="1324"/>
                    <a:pt x="1324" y="1040"/>
                    <a:pt x="1324" y="662"/>
                  </a:cubicBezTo>
                  <a:cubicBezTo>
                    <a:pt x="1324" y="284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99" name="Google Shape;6766;p88"/>
            <p:cNvSpPr/>
            <p:nvPr/>
          </p:nvSpPr>
          <p:spPr>
            <a:xfrm>
              <a:off x="-35746850" y="3202075"/>
              <a:ext cx="171725" cy="189050"/>
            </a:xfrm>
            <a:custGeom>
              <a:avLst/>
              <a:gdLst/>
              <a:ahLst/>
              <a:cxnLst/>
              <a:rect l="l" t="t" r="r" b="b"/>
              <a:pathLst>
                <a:path w="6869" h="7562" extrusionOk="0">
                  <a:moveTo>
                    <a:pt x="3434" y="1355"/>
                  </a:moveTo>
                  <a:cubicBezTo>
                    <a:pt x="4191" y="1355"/>
                    <a:pt x="4821" y="1985"/>
                    <a:pt x="4821" y="2741"/>
                  </a:cubicBezTo>
                  <a:cubicBezTo>
                    <a:pt x="4821" y="3088"/>
                    <a:pt x="4663" y="3403"/>
                    <a:pt x="4474" y="3655"/>
                  </a:cubicBezTo>
                  <a:cubicBezTo>
                    <a:pt x="5293" y="4033"/>
                    <a:pt x="5829" y="4852"/>
                    <a:pt x="5829" y="5829"/>
                  </a:cubicBezTo>
                  <a:cubicBezTo>
                    <a:pt x="5829" y="6018"/>
                    <a:pt x="5671" y="6175"/>
                    <a:pt x="5482" y="6175"/>
                  </a:cubicBezTo>
                  <a:lnTo>
                    <a:pt x="1387" y="6175"/>
                  </a:lnTo>
                  <a:cubicBezTo>
                    <a:pt x="1198" y="6175"/>
                    <a:pt x="1040" y="6018"/>
                    <a:pt x="1040" y="5829"/>
                  </a:cubicBezTo>
                  <a:cubicBezTo>
                    <a:pt x="1040" y="4852"/>
                    <a:pt x="1576" y="4033"/>
                    <a:pt x="2426" y="3655"/>
                  </a:cubicBezTo>
                  <a:cubicBezTo>
                    <a:pt x="2174" y="3403"/>
                    <a:pt x="2048" y="3088"/>
                    <a:pt x="2048" y="2741"/>
                  </a:cubicBezTo>
                  <a:cubicBezTo>
                    <a:pt x="2048" y="1985"/>
                    <a:pt x="2678" y="1355"/>
                    <a:pt x="3434" y="1355"/>
                  </a:cubicBezTo>
                  <a:close/>
                  <a:moveTo>
                    <a:pt x="0" y="0"/>
                  </a:moveTo>
                  <a:lnTo>
                    <a:pt x="0" y="7562"/>
                  </a:lnTo>
                  <a:lnTo>
                    <a:pt x="6868" y="7562"/>
                  </a:lnTo>
                  <a:lnTo>
                    <a:pt x="6868" y="1009"/>
                  </a:lnTo>
                  <a:cubicBezTo>
                    <a:pt x="6868" y="473"/>
                    <a:pt x="6396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00" name="Google Shape;6767;p88"/>
            <p:cNvSpPr/>
            <p:nvPr/>
          </p:nvSpPr>
          <p:spPr>
            <a:xfrm>
              <a:off x="-35677550" y="3450950"/>
              <a:ext cx="34675" cy="42575"/>
            </a:xfrm>
            <a:custGeom>
              <a:avLst/>
              <a:gdLst/>
              <a:ahLst/>
              <a:cxnLst/>
              <a:rect l="l" t="t" r="r" b="b"/>
              <a:pathLst>
                <a:path w="1387" h="1703" extrusionOk="0">
                  <a:moveTo>
                    <a:pt x="1" y="1"/>
                  </a:moveTo>
                  <a:lnTo>
                    <a:pt x="1" y="1702"/>
                  </a:lnTo>
                  <a:lnTo>
                    <a:pt x="505" y="1387"/>
                  </a:lnTo>
                  <a:cubicBezTo>
                    <a:pt x="536" y="1324"/>
                    <a:pt x="631" y="1324"/>
                    <a:pt x="694" y="1324"/>
                  </a:cubicBezTo>
                  <a:cubicBezTo>
                    <a:pt x="711" y="1316"/>
                    <a:pt x="725" y="1312"/>
                    <a:pt x="739" y="1312"/>
                  </a:cubicBezTo>
                  <a:cubicBezTo>
                    <a:pt x="776" y="1312"/>
                    <a:pt x="805" y="1341"/>
                    <a:pt x="851" y="1387"/>
                  </a:cubicBezTo>
                  <a:lnTo>
                    <a:pt x="1387" y="1702"/>
                  </a:ln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10" name="Google Shape;6777;p88"/>
          <p:cNvGrpSpPr/>
          <p:nvPr/>
        </p:nvGrpSpPr>
        <p:grpSpPr>
          <a:xfrm>
            <a:off x="6127726" y="908464"/>
            <a:ext cx="450421" cy="450422"/>
            <a:chOff x="-34003850" y="3227275"/>
            <a:chExt cx="291450" cy="291450"/>
          </a:xfrm>
          <a:solidFill>
            <a:srgbClr val="E79F05"/>
          </a:solidFill>
        </p:grpSpPr>
        <p:sp>
          <p:nvSpPr>
            <p:cNvPr id="111" name="Google Shape;6778;p88"/>
            <p:cNvSpPr/>
            <p:nvPr/>
          </p:nvSpPr>
          <p:spPr>
            <a:xfrm>
              <a:off x="-33852625" y="3313925"/>
              <a:ext cx="128425" cy="49625"/>
            </a:xfrm>
            <a:custGeom>
              <a:avLst/>
              <a:gdLst/>
              <a:ahLst/>
              <a:cxnLst/>
              <a:rect l="l" t="t" r="r" b="b"/>
              <a:pathLst>
                <a:path w="5137" h="1985" extrusionOk="0">
                  <a:moveTo>
                    <a:pt x="473" y="0"/>
                  </a:moveTo>
                  <a:cubicBezTo>
                    <a:pt x="316" y="0"/>
                    <a:pt x="158" y="32"/>
                    <a:pt x="1" y="126"/>
                  </a:cubicBezTo>
                  <a:lnTo>
                    <a:pt x="2521" y="1985"/>
                  </a:lnTo>
                  <a:lnTo>
                    <a:pt x="5136" y="158"/>
                  </a:lnTo>
                  <a:cubicBezTo>
                    <a:pt x="4979" y="32"/>
                    <a:pt x="4790" y="0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2" name="Google Shape;6779;p88"/>
            <p:cNvSpPr/>
            <p:nvPr/>
          </p:nvSpPr>
          <p:spPr>
            <a:xfrm>
              <a:off x="-33866000" y="3328875"/>
              <a:ext cx="153600" cy="103200"/>
            </a:xfrm>
            <a:custGeom>
              <a:avLst/>
              <a:gdLst/>
              <a:ahLst/>
              <a:cxnLst/>
              <a:rect l="l" t="t" r="r" b="b"/>
              <a:pathLst>
                <a:path w="6144" h="4128" extrusionOk="0">
                  <a:moveTo>
                    <a:pt x="63" y="1"/>
                  </a:moveTo>
                  <a:cubicBezTo>
                    <a:pt x="32" y="127"/>
                    <a:pt x="0" y="284"/>
                    <a:pt x="0" y="379"/>
                  </a:cubicBezTo>
                  <a:lnTo>
                    <a:pt x="0" y="3120"/>
                  </a:lnTo>
                  <a:cubicBezTo>
                    <a:pt x="0" y="3655"/>
                    <a:pt x="473" y="4128"/>
                    <a:pt x="1040" y="4128"/>
                  </a:cubicBezTo>
                  <a:lnTo>
                    <a:pt x="5136" y="4128"/>
                  </a:lnTo>
                  <a:cubicBezTo>
                    <a:pt x="5671" y="4128"/>
                    <a:pt x="6144" y="3655"/>
                    <a:pt x="6144" y="3120"/>
                  </a:cubicBezTo>
                  <a:lnTo>
                    <a:pt x="6144" y="379"/>
                  </a:lnTo>
                  <a:cubicBezTo>
                    <a:pt x="6144" y="284"/>
                    <a:pt x="6112" y="190"/>
                    <a:pt x="6112" y="64"/>
                  </a:cubicBezTo>
                  <a:lnTo>
                    <a:pt x="3277" y="2048"/>
                  </a:lnTo>
                  <a:cubicBezTo>
                    <a:pt x="3214" y="2080"/>
                    <a:pt x="3151" y="2080"/>
                    <a:pt x="3056" y="2080"/>
                  </a:cubicBezTo>
                  <a:cubicBezTo>
                    <a:pt x="2993" y="2080"/>
                    <a:pt x="2962" y="2080"/>
                    <a:pt x="2867" y="2048"/>
                  </a:cubicBezTo>
                  <a:lnTo>
                    <a:pt x="6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3" name="Google Shape;6780;p88"/>
            <p:cNvSpPr/>
            <p:nvPr/>
          </p:nvSpPr>
          <p:spPr>
            <a:xfrm>
              <a:off x="-34003850" y="3279250"/>
              <a:ext cx="189050" cy="188275"/>
            </a:xfrm>
            <a:custGeom>
              <a:avLst/>
              <a:gdLst/>
              <a:ahLst/>
              <a:cxnLst/>
              <a:rect l="l" t="t" r="r" b="b"/>
              <a:pathLst>
                <a:path w="7562" h="7531" extrusionOk="0">
                  <a:moveTo>
                    <a:pt x="3781" y="2017"/>
                  </a:moveTo>
                  <a:cubicBezTo>
                    <a:pt x="3970" y="2017"/>
                    <a:pt x="4128" y="2175"/>
                    <a:pt x="4128" y="2364"/>
                  </a:cubicBezTo>
                  <a:cubicBezTo>
                    <a:pt x="4128" y="2584"/>
                    <a:pt x="3970" y="2742"/>
                    <a:pt x="3781" y="2742"/>
                  </a:cubicBezTo>
                  <a:lnTo>
                    <a:pt x="1702" y="2742"/>
                  </a:lnTo>
                  <a:cubicBezTo>
                    <a:pt x="1482" y="2742"/>
                    <a:pt x="1324" y="2584"/>
                    <a:pt x="1324" y="2364"/>
                  </a:cubicBezTo>
                  <a:cubicBezTo>
                    <a:pt x="1324" y="2175"/>
                    <a:pt x="1482" y="2017"/>
                    <a:pt x="1702" y="2017"/>
                  </a:cubicBezTo>
                  <a:close/>
                  <a:moveTo>
                    <a:pt x="3057" y="3403"/>
                  </a:moveTo>
                  <a:cubicBezTo>
                    <a:pt x="3277" y="3403"/>
                    <a:pt x="3435" y="3561"/>
                    <a:pt x="3435" y="3750"/>
                  </a:cubicBezTo>
                  <a:cubicBezTo>
                    <a:pt x="3466" y="3939"/>
                    <a:pt x="3277" y="4096"/>
                    <a:pt x="3057" y="4096"/>
                  </a:cubicBezTo>
                  <a:lnTo>
                    <a:pt x="1702" y="4096"/>
                  </a:lnTo>
                  <a:cubicBezTo>
                    <a:pt x="1482" y="4096"/>
                    <a:pt x="1324" y="3939"/>
                    <a:pt x="1324" y="3750"/>
                  </a:cubicBezTo>
                  <a:cubicBezTo>
                    <a:pt x="1324" y="3561"/>
                    <a:pt x="1482" y="3403"/>
                    <a:pt x="1702" y="3403"/>
                  </a:cubicBezTo>
                  <a:close/>
                  <a:moveTo>
                    <a:pt x="2395" y="4790"/>
                  </a:moveTo>
                  <a:cubicBezTo>
                    <a:pt x="2584" y="4790"/>
                    <a:pt x="2742" y="4947"/>
                    <a:pt x="2742" y="5136"/>
                  </a:cubicBezTo>
                  <a:cubicBezTo>
                    <a:pt x="2742" y="5325"/>
                    <a:pt x="2584" y="5483"/>
                    <a:pt x="2395" y="5483"/>
                  </a:cubicBezTo>
                  <a:lnTo>
                    <a:pt x="1702" y="5483"/>
                  </a:lnTo>
                  <a:cubicBezTo>
                    <a:pt x="1482" y="5483"/>
                    <a:pt x="1324" y="5325"/>
                    <a:pt x="1324" y="5136"/>
                  </a:cubicBezTo>
                  <a:cubicBezTo>
                    <a:pt x="1324" y="4947"/>
                    <a:pt x="1482" y="4790"/>
                    <a:pt x="1702" y="4790"/>
                  </a:cubicBezTo>
                  <a:close/>
                  <a:moveTo>
                    <a:pt x="1" y="1"/>
                  </a:moveTo>
                  <a:lnTo>
                    <a:pt x="1" y="7530"/>
                  </a:lnTo>
                  <a:lnTo>
                    <a:pt x="7562" y="7530"/>
                  </a:lnTo>
                  <a:lnTo>
                    <a:pt x="7562" y="6837"/>
                  </a:lnTo>
                  <a:lnTo>
                    <a:pt x="6522" y="6837"/>
                  </a:lnTo>
                  <a:cubicBezTo>
                    <a:pt x="5577" y="6837"/>
                    <a:pt x="4853" y="6081"/>
                    <a:pt x="4853" y="5136"/>
                  </a:cubicBezTo>
                  <a:lnTo>
                    <a:pt x="4853" y="2395"/>
                  </a:lnTo>
                  <a:cubicBezTo>
                    <a:pt x="4853" y="1450"/>
                    <a:pt x="5577" y="725"/>
                    <a:pt x="6522" y="725"/>
                  </a:cubicBezTo>
                  <a:lnTo>
                    <a:pt x="7562" y="725"/>
                  </a:lnTo>
                  <a:lnTo>
                    <a:pt x="75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4" name="Google Shape;6781;p88"/>
            <p:cNvSpPr/>
            <p:nvPr/>
          </p:nvSpPr>
          <p:spPr>
            <a:xfrm>
              <a:off x="-34003850" y="3227275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387"/>
                  </a:lnTo>
                  <a:lnTo>
                    <a:pt x="7562" y="1387"/>
                  </a:lnTo>
                  <a:lnTo>
                    <a:pt x="7562" y="1040"/>
                  </a:lnTo>
                  <a:cubicBezTo>
                    <a:pt x="7562" y="473"/>
                    <a:pt x="7089" y="1"/>
                    <a:pt x="65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5" name="Google Shape;6782;p88"/>
            <p:cNvSpPr/>
            <p:nvPr/>
          </p:nvSpPr>
          <p:spPr>
            <a:xfrm>
              <a:off x="-34003850" y="3484050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945"/>
                    <a:pt x="442" y="1386"/>
                    <a:pt x="1009" y="1386"/>
                  </a:cubicBezTo>
                  <a:lnTo>
                    <a:pt x="6522" y="1386"/>
                  </a:lnTo>
                  <a:cubicBezTo>
                    <a:pt x="7089" y="1386"/>
                    <a:pt x="7562" y="914"/>
                    <a:pt x="7562" y="347"/>
                  </a:cubicBezTo>
                  <a:lnTo>
                    <a:pt x="75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60" name="Google Shape;6827;p88"/>
          <p:cNvGrpSpPr/>
          <p:nvPr/>
        </p:nvGrpSpPr>
        <p:grpSpPr>
          <a:xfrm>
            <a:off x="6694941" y="916357"/>
            <a:ext cx="455290" cy="449186"/>
            <a:chOff x="-33645475" y="3228075"/>
            <a:chExt cx="294600" cy="290650"/>
          </a:xfrm>
          <a:solidFill>
            <a:srgbClr val="E79F05"/>
          </a:solidFill>
        </p:grpSpPr>
        <p:sp>
          <p:nvSpPr>
            <p:cNvPr id="161" name="Google Shape;6828;p88"/>
            <p:cNvSpPr/>
            <p:nvPr/>
          </p:nvSpPr>
          <p:spPr>
            <a:xfrm>
              <a:off x="-33456450" y="3261925"/>
              <a:ext cx="84300" cy="85100"/>
            </a:xfrm>
            <a:custGeom>
              <a:avLst/>
              <a:gdLst/>
              <a:ahLst/>
              <a:cxnLst/>
              <a:rect l="l" t="t" r="r" b="b"/>
              <a:pathLst>
                <a:path w="3372" h="340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09" y="694"/>
                  </a:lnTo>
                  <a:cubicBezTo>
                    <a:pt x="1576" y="694"/>
                    <a:pt x="2049" y="1166"/>
                    <a:pt x="2049" y="1733"/>
                  </a:cubicBezTo>
                  <a:lnTo>
                    <a:pt x="2049" y="2269"/>
                  </a:lnTo>
                  <a:lnTo>
                    <a:pt x="1923" y="2175"/>
                  </a:lnTo>
                  <a:cubicBezTo>
                    <a:pt x="1860" y="2112"/>
                    <a:pt x="1773" y="2080"/>
                    <a:pt x="1686" y="2080"/>
                  </a:cubicBezTo>
                  <a:cubicBezTo>
                    <a:pt x="1600" y="2080"/>
                    <a:pt x="1513" y="2112"/>
                    <a:pt x="1450" y="2175"/>
                  </a:cubicBezTo>
                  <a:cubicBezTo>
                    <a:pt x="1324" y="2269"/>
                    <a:pt x="1324" y="2521"/>
                    <a:pt x="1450" y="2647"/>
                  </a:cubicBezTo>
                  <a:lnTo>
                    <a:pt x="2112" y="3309"/>
                  </a:lnTo>
                  <a:cubicBezTo>
                    <a:pt x="2175" y="3372"/>
                    <a:pt x="2269" y="3403"/>
                    <a:pt x="2360" y="3403"/>
                  </a:cubicBezTo>
                  <a:cubicBezTo>
                    <a:pt x="2450" y="3403"/>
                    <a:pt x="2537" y="3372"/>
                    <a:pt x="2584" y="3309"/>
                  </a:cubicBezTo>
                  <a:lnTo>
                    <a:pt x="3277" y="2647"/>
                  </a:lnTo>
                  <a:cubicBezTo>
                    <a:pt x="3372" y="2521"/>
                    <a:pt x="3372" y="2269"/>
                    <a:pt x="3277" y="2175"/>
                  </a:cubicBezTo>
                  <a:cubicBezTo>
                    <a:pt x="3214" y="2112"/>
                    <a:pt x="3120" y="2080"/>
                    <a:pt x="3029" y="2080"/>
                  </a:cubicBezTo>
                  <a:cubicBezTo>
                    <a:pt x="2939" y="2080"/>
                    <a:pt x="2852" y="2112"/>
                    <a:pt x="2805" y="2175"/>
                  </a:cubicBezTo>
                  <a:lnTo>
                    <a:pt x="2679" y="2269"/>
                  </a:lnTo>
                  <a:lnTo>
                    <a:pt x="2679" y="1733"/>
                  </a:lnTo>
                  <a:cubicBezTo>
                    <a:pt x="2742" y="788"/>
                    <a:pt x="1954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62" name="Google Shape;6829;p88"/>
            <p:cNvSpPr/>
            <p:nvPr/>
          </p:nvSpPr>
          <p:spPr>
            <a:xfrm>
              <a:off x="-33575375" y="3433625"/>
              <a:ext cx="85075" cy="85100"/>
            </a:xfrm>
            <a:custGeom>
              <a:avLst/>
              <a:gdLst/>
              <a:ahLst/>
              <a:cxnLst/>
              <a:rect l="l" t="t" r="r" b="b"/>
              <a:pathLst>
                <a:path w="3403" h="3404" extrusionOk="0">
                  <a:moveTo>
                    <a:pt x="1013" y="1"/>
                  </a:moveTo>
                  <a:cubicBezTo>
                    <a:pt x="922" y="1"/>
                    <a:pt x="835" y="32"/>
                    <a:pt x="788" y="95"/>
                  </a:cubicBezTo>
                  <a:lnTo>
                    <a:pt x="127" y="757"/>
                  </a:lnTo>
                  <a:cubicBezTo>
                    <a:pt x="1" y="883"/>
                    <a:pt x="1" y="1135"/>
                    <a:pt x="127" y="1229"/>
                  </a:cubicBezTo>
                  <a:cubicBezTo>
                    <a:pt x="174" y="1292"/>
                    <a:pt x="260" y="1324"/>
                    <a:pt x="351" y="1324"/>
                  </a:cubicBezTo>
                  <a:cubicBezTo>
                    <a:pt x="442" y="1324"/>
                    <a:pt x="536" y="1292"/>
                    <a:pt x="599" y="1229"/>
                  </a:cubicBezTo>
                  <a:lnTo>
                    <a:pt x="694" y="1135"/>
                  </a:lnTo>
                  <a:lnTo>
                    <a:pt x="694" y="1671"/>
                  </a:lnTo>
                  <a:cubicBezTo>
                    <a:pt x="694" y="2616"/>
                    <a:pt x="1450" y="3372"/>
                    <a:pt x="2395" y="3372"/>
                  </a:cubicBezTo>
                  <a:lnTo>
                    <a:pt x="3057" y="3372"/>
                  </a:lnTo>
                  <a:lnTo>
                    <a:pt x="3057" y="3403"/>
                  </a:lnTo>
                  <a:cubicBezTo>
                    <a:pt x="3246" y="3403"/>
                    <a:pt x="3403" y="3246"/>
                    <a:pt x="3403" y="3057"/>
                  </a:cubicBezTo>
                  <a:cubicBezTo>
                    <a:pt x="3403" y="2868"/>
                    <a:pt x="3246" y="2710"/>
                    <a:pt x="3057" y="2710"/>
                  </a:cubicBezTo>
                  <a:lnTo>
                    <a:pt x="2363" y="2710"/>
                  </a:lnTo>
                  <a:cubicBezTo>
                    <a:pt x="1796" y="2710"/>
                    <a:pt x="1324" y="2238"/>
                    <a:pt x="1324" y="1671"/>
                  </a:cubicBezTo>
                  <a:lnTo>
                    <a:pt x="1324" y="1135"/>
                  </a:lnTo>
                  <a:lnTo>
                    <a:pt x="1450" y="1229"/>
                  </a:lnTo>
                  <a:cubicBezTo>
                    <a:pt x="1513" y="1292"/>
                    <a:pt x="1599" y="1324"/>
                    <a:pt x="1686" y="1324"/>
                  </a:cubicBezTo>
                  <a:cubicBezTo>
                    <a:pt x="1773" y="1324"/>
                    <a:pt x="1859" y="1292"/>
                    <a:pt x="1922" y="1229"/>
                  </a:cubicBezTo>
                  <a:cubicBezTo>
                    <a:pt x="2048" y="1135"/>
                    <a:pt x="2048" y="883"/>
                    <a:pt x="1922" y="757"/>
                  </a:cubicBezTo>
                  <a:lnTo>
                    <a:pt x="1261" y="95"/>
                  </a:lnTo>
                  <a:cubicBezTo>
                    <a:pt x="1198" y="32"/>
                    <a:pt x="1103" y="1"/>
                    <a:pt x="1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63" name="Google Shape;6830;p88"/>
            <p:cNvSpPr/>
            <p:nvPr/>
          </p:nvSpPr>
          <p:spPr>
            <a:xfrm>
              <a:off x="-33645475" y="3228075"/>
              <a:ext cx="206375" cy="153600"/>
            </a:xfrm>
            <a:custGeom>
              <a:avLst/>
              <a:gdLst/>
              <a:ahLst/>
              <a:cxnLst/>
              <a:rect l="l" t="t" r="r" b="b"/>
              <a:pathLst>
                <a:path w="8255" h="6144" extrusionOk="0">
                  <a:moveTo>
                    <a:pt x="4191" y="0"/>
                  </a:moveTo>
                  <a:cubicBezTo>
                    <a:pt x="2300" y="0"/>
                    <a:pt x="757" y="1544"/>
                    <a:pt x="757" y="3434"/>
                  </a:cubicBezTo>
                  <a:lnTo>
                    <a:pt x="757" y="3529"/>
                  </a:lnTo>
                  <a:cubicBezTo>
                    <a:pt x="347" y="3686"/>
                    <a:pt x="95" y="4033"/>
                    <a:pt x="95" y="4474"/>
                  </a:cubicBezTo>
                  <a:lnTo>
                    <a:pt x="95" y="5135"/>
                  </a:lnTo>
                  <a:cubicBezTo>
                    <a:pt x="1" y="5671"/>
                    <a:pt x="473" y="6143"/>
                    <a:pt x="1009" y="6143"/>
                  </a:cubicBezTo>
                  <a:cubicBezTo>
                    <a:pt x="1135" y="6143"/>
                    <a:pt x="1261" y="6112"/>
                    <a:pt x="1387" y="6080"/>
                  </a:cubicBezTo>
                  <a:lnTo>
                    <a:pt x="1387" y="3403"/>
                  </a:lnTo>
                  <a:cubicBezTo>
                    <a:pt x="1387" y="1890"/>
                    <a:pt x="2647" y="630"/>
                    <a:pt x="4128" y="630"/>
                  </a:cubicBezTo>
                  <a:cubicBezTo>
                    <a:pt x="5640" y="630"/>
                    <a:pt x="6900" y="1890"/>
                    <a:pt x="6900" y="3403"/>
                  </a:cubicBezTo>
                  <a:lnTo>
                    <a:pt x="6900" y="6080"/>
                  </a:lnTo>
                  <a:cubicBezTo>
                    <a:pt x="6995" y="6112"/>
                    <a:pt x="7121" y="6143"/>
                    <a:pt x="7247" y="6143"/>
                  </a:cubicBezTo>
                  <a:cubicBezTo>
                    <a:pt x="7782" y="6143"/>
                    <a:pt x="8255" y="5671"/>
                    <a:pt x="8255" y="5135"/>
                  </a:cubicBezTo>
                  <a:lnTo>
                    <a:pt x="8255" y="4474"/>
                  </a:lnTo>
                  <a:cubicBezTo>
                    <a:pt x="8255" y="4033"/>
                    <a:pt x="8003" y="3623"/>
                    <a:pt x="7593" y="3529"/>
                  </a:cubicBezTo>
                  <a:lnTo>
                    <a:pt x="7593" y="3434"/>
                  </a:lnTo>
                  <a:cubicBezTo>
                    <a:pt x="7593" y="1544"/>
                    <a:pt x="6050" y="0"/>
                    <a:pt x="4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64" name="Google Shape;6831;p88"/>
            <p:cNvSpPr/>
            <p:nvPr/>
          </p:nvSpPr>
          <p:spPr>
            <a:xfrm>
              <a:off x="-33593500" y="3279250"/>
              <a:ext cx="104775" cy="52275"/>
            </a:xfrm>
            <a:custGeom>
              <a:avLst/>
              <a:gdLst/>
              <a:ahLst/>
              <a:cxnLst/>
              <a:rect l="l" t="t" r="r" b="b"/>
              <a:pathLst>
                <a:path w="4191" h="2091" extrusionOk="0">
                  <a:moveTo>
                    <a:pt x="1734" y="1"/>
                  </a:moveTo>
                  <a:cubicBezTo>
                    <a:pt x="789" y="1"/>
                    <a:pt x="1" y="757"/>
                    <a:pt x="1" y="1702"/>
                  </a:cubicBezTo>
                  <a:lnTo>
                    <a:pt x="1" y="2049"/>
                  </a:lnTo>
                  <a:lnTo>
                    <a:pt x="1230" y="2049"/>
                  </a:lnTo>
                  <a:cubicBezTo>
                    <a:pt x="1545" y="2049"/>
                    <a:pt x="1891" y="2049"/>
                    <a:pt x="2017" y="1986"/>
                  </a:cubicBezTo>
                  <a:cubicBezTo>
                    <a:pt x="2049" y="1954"/>
                    <a:pt x="2080" y="1828"/>
                    <a:pt x="2080" y="1734"/>
                  </a:cubicBezTo>
                  <a:cubicBezTo>
                    <a:pt x="2080" y="1545"/>
                    <a:pt x="2238" y="1387"/>
                    <a:pt x="2458" y="1387"/>
                  </a:cubicBezTo>
                  <a:cubicBezTo>
                    <a:pt x="2647" y="1387"/>
                    <a:pt x="2805" y="1545"/>
                    <a:pt x="2805" y="1734"/>
                  </a:cubicBezTo>
                  <a:cubicBezTo>
                    <a:pt x="2805" y="1828"/>
                    <a:pt x="2805" y="1954"/>
                    <a:pt x="2868" y="1986"/>
                  </a:cubicBezTo>
                  <a:cubicBezTo>
                    <a:pt x="2942" y="2059"/>
                    <a:pt x="3091" y="2090"/>
                    <a:pt x="3266" y="2090"/>
                  </a:cubicBezTo>
                  <a:cubicBezTo>
                    <a:pt x="3389" y="2090"/>
                    <a:pt x="3525" y="2075"/>
                    <a:pt x="3656" y="2049"/>
                  </a:cubicBezTo>
                  <a:lnTo>
                    <a:pt x="4191" y="2049"/>
                  </a:lnTo>
                  <a:lnTo>
                    <a:pt x="4191" y="1702"/>
                  </a:lnTo>
                  <a:lnTo>
                    <a:pt x="4128" y="1702"/>
                  </a:lnTo>
                  <a:cubicBezTo>
                    <a:pt x="4128" y="757"/>
                    <a:pt x="3340" y="1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65" name="Google Shape;6832;p88"/>
            <p:cNvSpPr/>
            <p:nvPr/>
          </p:nvSpPr>
          <p:spPr>
            <a:xfrm>
              <a:off x="-33593500" y="3341475"/>
              <a:ext cx="104775" cy="74075"/>
            </a:xfrm>
            <a:custGeom>
              <a:avLst/>
              <a:gdLst/>
              <a:ahLst/>
              <a:cxnLst/>
              <a:rect l="l" t="t" r="r" b="b"/>
              <a:pathLst>
                <a:path w="4191" h="2963" extrusionOk="0">
                  <a:moveTo>
                    <a:pt x="2395" y="1"/>
                  </a:moveTo>
                  <a:cubicBezTo>
                    <a:pt x="2080" y="253"/>
                    <a:pt x="1671" y="253"/>
                    <a:pt x="1230" y="253"/>
                  </a:cubicBezTo>
                  <a:lnTo>
                    <a:pt x="1" y="253"/>
                  </a:lnTo>
                  <a:lnTo>
                    <a:pt x="1" y="914"/>
                  </a:lnTo>
                  <a:cubicBezTo>
                    <a:pt x="1" y="2049"/>
                    <a:pt x="946" y="2962"/>
                    <a:pt x="2112" y="2962"/>
                  </a:cubicBezTo>
                  <a:cubicBezTo>
                    <a:pt x="3246" y="2962"/>
                    <a:pt x="4191" y="2049"/>
                    <a:pt x="4191" y="914"/>
                  </a:cubicBezTo>
                  <a:lnTo>
                    <a:pt x="4191" y="253"/>
                  </a:lnTo>
                  <a:lnTo>
                    <a:pt x="3466" y="253"/>
                  </a:lnTo>
                  <a:cubicBezTo>
                    <a:pt x="3088" y="253"/>
                    <a:pt x="2679" y="190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66" name="Google Shape;6833;p88"/>
            <p:cNvSpPr/>
            <p:nvPr/>
          </p:nvSpPr>
          <p:spPr>
            <a:xfrm>
              <a:off x="-33455650" y="3381650"/>
              <a:ext cx="104775" cy="52250"/>
            </a:xfrm>
            <a:custGeom>
              <a:avLst/>
              <a:gdLst/>
              <a:ahLst/>
              <a:cxnLst/>
              <a:rect l="l" t="t" r="r" b="b"/>
              <a:pathLst>
                <a:path w="4191" h="2090" extrusionOk="0">
                  <a:moveTo>
                    <a:pt x="1702" y="0"/>
                  </a:moveTo>
                  <a:cubicBezTo>
                    <a:pt x="756" y="0"/>
                    <a:pt x="0" y="757"/>
                    <a:pt x="0" y="1702"/>
                  </a:cubicBezTo>
                  <a:lnTo>
                    <a:pt x="0" y="2048"/>
                  </a:lnTo>
                  <a:lnTo>
                    <a:pt x="1229" y="2048"/>
                  </a:lnTo>
                  <a:cubicBezTo>
                    <a:pt x="1544" y="2048"/>
                    <a:pt x="1891" y="2048"/>
                    <a:pt x="2017" y="1985"/>
                  </a:cubicBezTo>
                  <a:cubicBezTo>
                    <a:pt x="2048" y="1954"/>
                    <a:pt x="2080" y="1828"/>
                    <a:pt x="2080" y="1733"/>
                  </a:cubicBezTo>
                  <a:cubicBezTo>
                    <a:pt x="2080" y="1544"/>
                    <a:pt x="2237" y="1387"/>
                    <a:pt x="2458" y="1387"/>
                  </a:cubicBezTo>
                  <a:cubicBezTo>
                    <a:pt x="2647" y="1387"/>
                    <a:pt x="2804" y="1544"/>
                    <a:pt x="2804" y="1733"/>
                  </a:cubicBezTo>
                  <a:cubicBezTo>
                    <a:pt x="2804" y="1828"/>
                    <a:pt x="2804" y="1954"/>
                    <a:pt x="2867" y="1985"/>
                  </a:cubicBezTo>
                  <a:cubicBezTo>
                    <a:pt x="2941" y="2059"/>
                    <a:pt x="3091" y="2090"/>
                    <a:pt x="3265" y="2090"/>
                  </a:cubicBezTo>
                  <a:cubicBezTo>
                    <a:pt x="3388" y="2090"/>
                    <a:pt x="3524" y="2074"/>
                    <a:pt x="3655" y="2048"/>
                  </a:cubicBezTo>
                  <a:lnTo>
                    <a:pt x="4190" y="2048"/>
                  </a:lnTo>
                  <a:lnTo>
                    <a:pt x="4190" y="1702"/>
                  </a:lnTo>
                  <a:cubicBezTo>
                    <a:pt x="4096" y="757"/>
                    <a:pt x="3308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67" name="Google Shape;6834;p88"/>
            <p:cNvSpPr/>
            <p:nvPr/>
          </p:nvSpPr>
          <p:spPr>
            <a:xfrm>
              <a:off x="-33456450" y="3443875"/>
              <a:ext cx="102425" cy="74850"/>
            </a:xfrm>
            <a:custGeom>
              <a:avLst/>
              <a:gdLst/>
              <a:ahLst/>
              <a:cxnLst/>
              <a:rect l="l" t="t" r="r" b="b"/>
              <a:pathLst>
                <a:path w="4097" h="2994" extrusionOk="0">
                  <a:moveTo>
                    <a:pt x="2395" y="0"/>
                  </a:moveTo>
                  <a:cubicBezTo>
                    <a:pt x="2080" y="252"/>
                    <a:pt x="1639" y="252"/>
                    <a:pt x="1230" y="252"/>
                  </a:cubicBezTo>
                  <a:lnTo>
                    <a:pt x="1" y="252"/>
                  </a:lnTo>
                  <a:lnTo>
                    <a:pt x="1" y="914"/>
                  </a:lnTo>
                  <a:cubicBezTo>
                    <a:pt x="1" y="2048"/>
                    <a:pt x="914" y="2993"/>
                    <a:pt x="2049" y="2993"/>
                  </a:cubicBezTo>
                  <a:cubicBezTo>
                    <a:pt x="3183" y="2993"/>
                    <a:pt x="4096" y="2048"/>
                    <a:pt x="4096" y="914"/>
                  </a:cubicBezTo>
                  <a:lnTo>
                    <a:pt x="4096" y="252"/>
                  </a:lnTo>
                  <a:lnTo>
                    <a:pt x="3435" y="252"/>
                  </a:lnTo>
                  <a:cubicBezTo>
                    <a:pt x="3025" y="252"/>
                    <a:pt x="2679" y="189"/>
                    <a:pt x="2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06" name="Google Shape;6873;p88"/>
          <p:cNvGrpSpPr/>
          <p:nvPr/>
        </p:nvGrpSpPr>
        <p:grpSpPr>
          <a:xfrm>
            <a:off x="4395120" y="916891"/>
            <a:ext cx="435778" cy="450422"/>
            <a:chOff x="-35118325" y="3202075"/>
            <a:chExt cx="281975" cy="291450"/>
          </a:xfrm>
          <a:solidFill>
            <a:srgbClr val="E79F05"/>
          </a:solidFill>
        </p:grpSpPr>
        <p:sp>
          <p:nvSpPr>
            <p:cNvPr id="207" name="Google Shape;6874;p88"/>
            <p:cNvSpPr/>
            <p:nvPr/>
          </p:nvSpPr>
          <p:spPr>
            <a:xfrm>
              <a:off x="-35008050" y="3202075"/>
              <a:ext cx="171700" cy="171250"/>
            </a:xfrm>
            <a:custGeom>
              <a:avLst/>
              <a:gdLst/>
              <a:ahLst/>
              <a:cxnLst/>
              <a:rect l="l" t="t" r="r" b="b"/>
              <a:pathLst>
                <a:path w="6868" h="6850" extrusionOk="0">
                  <a:moveTo>
                    <a:pt x="3466" y="1355"/>
                  </a:moveTo>
                  <a:cubicBezTo>
                    <a:pt x="4222" y="1355"/>
                    <a:pt x="4852" y="1985"/>
                    <a:pt x="4852" y="2741"/>
                  </a:cubicBezTo>
                  <a:lnTo>
                    <a:pt x="4852" y="4127"/>
                  </a:lnTo>
                  <a:cubicBezTo>
                    <a:pt x="4852" y="4348"/>
                    <a:pt x="4757" y="4600"/>
                    <a:pt x="4631" y="4821"/>
                  </a:cubicBezTo>
                  <a:lnTo>
                    <a:pt x="4726" y="4915"/>
                  </a:lnTo>
                  <a:cubicBezTo>
                    <a:pt x="4852" y="5041"/>
                    <a:pt x="4852" y="5262"/>
                    <a:pt x="4726" y="5388"/>
                  </a:cubicBezTo>
                  <a:cubicBezTo>
                    <a:pt x="4663" y="5451"/>
                    <a:pt x="4576" y="5482"/>
                    <a:pt x="4489" y="5482"/>
                  </a:cubicBezTo>
                  <a:cubicBezTo>
                    <a:pt x="4403" y="5482"/>
                    <a:pt x="4316" y="5451"/>
                    <a:pt x="4253" y="5388"/>
                  </a:cubicBezTo>
                  <a:lnTo>
                    <a:pt x="4190" y="5293"/>
                  </a:lnTo>
                  <a:cubicBezTo>
                    <a:pt x="3970" y="5419"/>
                    <a:pt x="3749" y="5514"/>
                    <a:pt x="3466" y="5514"/>
                  </a:cubicBezTo>
                  <a:cubicBezTo>
                    <a:pt x="2709" y="5514"/>
                    <a:pt x="2079" y="4884"/>
                    <a:pt x="2079" y="4127"/>
                  </a:cubicBezTo>
                  <a:lnTo>
                    <a:pt x="2079" y="2741"/>
                  </a:lnTo>
                  <a:cubicBezTo>
                    <a:pt x="2079" y="1985"/>
                    <a:pt x="2709" y="1355"/>
                    <a:pt x="3466" y="1355"/>
                  </a:cubicBezTo>
                  <a:close/>
                  <a:moveTo>
                    <a:pt x="3466" y="0"/>
                  </a:moveTo>
                  <a:cubicBezTo>
                    <a:pt x="1575" y="0"/>
                    <a:pt x="32" y="1576"/>
                    <a:pt x="32" y="3403"/>
                  </a:cubicBezTo>
                  <a:cubicBezTo>
                    <a:pt x="32" y="4001"/>
                    <a:pt x="189" y="4569"/>
                    <a:pt x="473" y="5104"/>
                  </a:cubicBezTo>
                  <a:lnTo>
                    <a:pt x="32" y="6396"/>
                  </a:lnTo>
                  <a:cubicBezTo>
                    <a:pt x="0" y="6522"/>
                    <a:pt x="32" y="6679"/>
                    <a:pt x="126" y="6774"/>
                  </a:cubicBezTo>
                  <a:cubicBezTo>
                    <a:pt x="172" y="6820"/>
                    <a:pt x="269" y="6849"/>
                    <a:pt x="367" y="6849"/>
                  </a:cubicBezTo>
                  <a:cubicBezTo>
                    <a:pt x="403" y="6849"/>
                    <a:pt x="439" y="6845"/>
                    <a:pt x="473" y="6837"/>
                  </a:cubicBezTo>
                  <a:lnTo>
                    <a:pt x="1764" y="6396"/>
                  </a:lnTo>
                  <a:cubicBezTo>
                    <a:pt x="2300" y="6679"/>
                    <a:pt x="2867" y="6837"/>
                    <a:pt x="3466" y="6837"/>
                  </a:cubicBezTo>
                  <a:cubicBezTo>
                    <a:pt x="5356" y="6837"/>
                    <a:pt x="6868" y="5293"/>
                    <a:pt x="6868" y="3403"/>
                  </a:cubicBezTo>
                  <a:cubicBezTo>
                    <a:pt x="6868" y="1513"/>
                    <a:pt x="5356" y="0"/>
                    <a:pt x="34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8" name="Google Shape;6875;p88"/>
            <p:cNvSpPr/>
            <p:nvPr/>
          </p:nvSpPr>
          <p:spPr>
            <a:xfrm>
              <a:off x="-34937975" y="3254050"/>
              <a:ext cx="33125" cy="67775"/>
            </a:xfrm>
            <a:custGeom>
              <a:avLst/>
              <a:gdLst/>
              <a:ahLst/>
              <a:cxnLst/>
              <a:rect l="l" t="t" r="r" b="b"/>
              <a:pathLst>
                <a:path w="1325" h="2711" extrusionOk="0">
                  <a:moveTo>
                    <a:pt x="663" y="1"/>
                  </a:moveTo>
                  <a:cubicBezTo>
                    <a:pt x="253" y="1"/>
                    <a:pt x="1" y="316"/>
                    <a:pt x="1" y="662"/>
                  </a:cubicBezTo>
                  <a:lnTo>
                    <a:pt x="1" y="2048"/>
                  </a:lnTo>
                  <a:cubicBezTo>
                    <a:pt x="1" y="2427"/>
                    <a:pt x="316" y="2710"/>
                    <a:pt x="663" y="2710"/>
                  </a:cubicBezTo>
                  <a:cubicBezTo>
                    <a:pt x="694" y="2710"/>
                    <a:pt x="789" y="2710"/>
                    <a:pt x="820" y="2679"/>
                  </a:cubicBezTo>
                  <a:lnTo>
                    <a:pt x="757" y="2584"/>
                  </a:lnTo>
                  <a:cubicBezTo>
                    <a:pt x="631" y="2490"/>
                    <a:pt x="631" y="2238"/>
                    <a:pt x="757" y="2111"/>
                  </a:cubicBezTo>
                  <a:cubicBezTo>
                    <a:pt x="804" y="2064"/>
                    <a:pt x="891" y="2041"/>
                    <a:pt x="978" y="2041"/>
                  </a:cubicBezTo>
                  <a:cubicBezTo>
                    <a:pt x="1064" y="2041"/>
                    <a:pt x="1151" y="2064"/>
                    <a:pt x="1198" y="2111"/>
                  </a:cubicBezTo>
                  <a:lnTo>
                    <a:pt x="1293" y="2206"/>
                  </a:lnTo>
                  <a:cubicBezTo>
                    <a:pt x="1293" y="2175"/>
                    <a:pt x="1324" y="2080"/>
                    <a:pt x="1324" y="2048"/>
                  </a:cubicBezTo>
                  <a:lnTo>
                    <a:pt x="1324" y="662"/>
                  </a:lnTo>
                  <a:cubicBezTo>
                    <a:pt x="1324" y="284"/>
                    <a:pt x="1041" y="1"/>
                    <a:pt x="6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9" name="Google Shape;6876;p88"/>
            <p:cNvSpPr/>
            <p:nvPr/>
          </p:nvSpPr>
          <p:spPr>
            <a:xfrm>
              <a:off x="-35085250" y="3338325"/>
              <a:ext cx="69325" cy="69350"/>
            </a:xfrm>
            <a:custGeom>
              <a:avLst/>
              <a:gdLst/>
              <a:ahLst/>
              <a:cxnLst/>
              <a:rect l="l" t="t" r="r" b="b"/>
              <a:pathLst>
                <a:path w="2773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64" y="2143"/>
                    <a:pt x="631" y="2773"/>
                    <a:pt x="1387" y="2773"/>
                  </a:cubicBezTo>
                  <a:cubicBezTo>
                    <a:pt x="2143" y="2773"/>
                    <a:pt x="2773" y="2143"/>
                    <a:pt x="2773" y="1387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10" name="Google Shape;6877;p88"/>
            <p:cNvSpPr/>
            <p:nvPr/>
          </p:nvSpPr>
          <p:spPr>
            <a:xfrm>
              <a:off x="-35118325" y="3424175"/>
              <a:ext cx="137075" cy="69350"/>
            </a:xfrm>
            <a:custGeom>
              <a:avLst/>
              <a:gdLst/>
              <a:ahLst/>
              <a:cxnLst/>
              <a:rect l="l" t="t" r="r" b="b"/>
              <a:pathLst>
                <a:path w="5483" h="2774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64"/>
                  </a:cubicBezTo>
                  <a:cubicBezTo>
                    <a:pt x="0" y="2553"/>
                    <a:pt x="158" y="2773"/>
                    <a:pt x="347" y="2773"/>
                  </a:cubicBezTo>
                  <a:lnTo>
                    <a:pt x="5104" y="2773"/>
                  </a:lnTo>
                  <a:cubicBezTo>
                    <a:pt x="5325" y="2773"/>
                    <a:pt x="5482" y="2553"/>
                    <a:pt x="5482" y="2364"/>
                  </a:cubicBezTo>
                  <a:cubicBezTo>
                    <a:pt x="5262" y="1040"/>
                    <a:pt x="4127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17" name="Google Shape;6884;p88"/>
          <p:cNvGrpSpPr/>
          <p:nvPr/>
        </p:nvGrpSpPr>
        <p:grpSpPr>
          <a:xfrm>
            <a:off x="7495164" y="916357"/>
            <a:ext cx="428514" cy="451040"/>
            <a:chOff x="-33277650" y="3226875"/>
            <a:chExt cx="277275" cy="291850"/>
          </a:xfrm>
          <a:solidFill>
            <a:srgbClr val="E79F05"/>
          </a:solidFill>
        </p:grpSpPr>
        <p:sp>
          <p:nvSpPr>
            <p:cNvPr id="218" name="Google Shape;6885;p88"/>
            <p:cNvSpPr/>
            <p:nvPr/>
          </p:nvSpPr>
          <p:spPr>
            <a:xfrm>
              <a:off x="-33071300" y="3440725"/>
              <a:ext cx="33100" cy="33900"/>
            </a:xfrm>
            <a:custGeom>
              <a:avLst/>
              <a:gdLst/>
              <a:ahLst/>
              <a:cxnLst/>
              <a:rect l="l" t="t" r="r" b="b"/>
              <a:pathLst>
                <a:path w="1324" h="1356" extrusionOk="0">
                  <a:moveTo>
                    <a:pt x="662" y="0"/>
                  </a:moveTo>
                  <a:cubicBezTo>
                    <a:pt x="284" y="0"/>
                    <a:pt x="1" y="315"/>
                    <a:pt x="1" y="693"/>
                  </a:cubicBezTo>
                  <a:cubicBezTo>
                    <a:pt x="1" y="1040"/>
                    <a:pt x="284" y="1355"/>
                    <a:pt x="662" y="1355"/>
                  </a:cubicBezTo>
                  <a:cubicBezTo>
                    <a:pt x="1040" y="1355"/>
                    <a:pt x="1324" y="1040"/>
                    <a:pt x="1324" y="693"/>
                  </a:cubicBezTo>
                  <a:cubicBezTo>
                    <a:pt x="1324" y="315"/>
                    <a:pt x="1040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19" name="Google Shape;6886;p88"/>
            <p:cNvSpPr/>
            <p:nvPr/>
          </p:nvSpPr>
          <p:spPr>
            <a:xfrm>
              <a:off x="-33157925" y="3227275"/>
              <a:ext cx="17350" cy="103200"/>
            </a:xfrm>
            <a:custGeom>
              <a:avLst/>
              <a:gdLst/>
              <a:ahLst/>
              <a:cxnLst/>
              <a:rect l="l" t="t" r="r" b="b"/>
              <a:pathLst>
                <a:path w="694" h="4128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4128"/>
                  </a:lnTo>
                  <a:cubicBezTo>
                    <a:pt x="95" y="4096"/>
                    <a:pt x="221" y="4096"/>
                    <a:pt x="347" y="4096"/>
                  </a:cubicBezTo>
                  <a:cubicBezTo>
                    <a:pt x="473" y="4096"/>
                    <a:pt x="567" y="4096"/>
                    <a:pt x="693" y="412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0" name="Google Shape;6887;p88"/>
            <p:cNvSpPr/>
            <p:nvPr/>
          </p:nvSpPr>
          <p:spPr>
            <a:xfrm>
              <a:off x="-33175250" y="3347650"/>
              <a:ext cx="51200" cy="51350"/>
            </a:xfrm>
            <a:custGeom>
              <a:avLst/>
              <a:gdLst/>
              <a:ahLst/>
              <a:cxnLst/>
              <a:rect l="l" t="t" r="r" b="b"/>
              <a:pathLst>
                <a:path w="2048" h="2054" extrusionOk="0">
                  <a:moveTo>
                    <a:pt x="938" y="0"/>
                  </a:moveTo>
                  <a:cubicBezTo>
                    <a:pt x="417" y="0"/>
                    <a:pt x="0" y="451"/>
                    <a:pt x="0" y="1014"/>
                  </a:cubicBezTo>
                  <a:cubicBezTo>
                    <a:pt x="0" y="1549"/>
                    <a:pt x="473" y="2054"/>
                    <a:pt x="1040" y="2054"/>
                  </a:cubicBezTo>
                  <a:cubicBezTo>
                    <a:pt x="1575" y="2054"/>
                    <a:pt x="2048" y="1581"/>
                    <a:pt x="2048" y="1014"/>
                  </a:cubicBezTo>
                  <a:cubicBezTo>
                    <a:pt x="2048" y="447"/>
                    <a:pt x="1575" y="6"/>
                    <a:pt x="1040" y="6"/>
                  </a:cubicBezTo>
                  <a:cubicBezTo>
                    <a:pt x="1006" y="2"/>
                    <a:pt x="972" y="0"/>
                    <a:pt x="9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1" name="Google Shape;6888;p88"/>
            <p:cNvSpPr/>
            <p:nvPr/>
          </p:nvSpPr>
          <p:spPr>
            <a:xfrm>
              <a:off x="-33224875" y="3404500"/>
              <a:ext cx="159900" cy="114225"/>
            </a:xfrm>
            <a:custGeom>
              <a:avLst/>
              <a:gdLst/>
              <a:ahLst/>
              <a:cxnLst/>
              <a:rect l="l" t="t" r="r" b="b"/>
              <a:pathLst>
                <a:path w="6396" h="4569" extrusionOk="0">
                  <a:moveTo>
                    <a:pt x="1954" y="0"/>
                  </a:moveTo>
                  <a:lnTo>
                    <a:pt x="0" y="2520"/>
                  </a:lnTo>
                  <a:lnTo>
                    <a:pt x="0" y="4222"/>
                  </a:lnTo>
                  <a:cubicBezTo>
                    <a:pt x="0" y="4411"/>
                    <a:pt x="158" y="4568"/>
                    <a:pt x="347" y="4568"/>
                  </a:cubicBezTo>
                  <a:lnTo>
                    <a:pt x="3781" y="4568"/>
                  </a:lnTo>
                  <a:cubicBezTo>
                    <a:pt x="3970" y="4568"/>
                    <a:pt x="4127" y="4411"/>
                    <a:pt x="4127" y="4222"/>
                  </a:cubicBezTo>
                  <a:lnTo>
                    <a:pt x="4127" y="3875"/>
                  </a:lnTo>
                  <a:lnTo>
                    <a:pt x="5136" y="3875"/>
                  </a:lnTo>
                  <a:cubicBezTo>
                    <a:pt x="5577" y="3844"/>
                    <a:pt x="6018" y="3718"/>
                    <a:pt x="6396" y="3434"/>
                  </a:cubicBezTo>
                  <a:cubicBezTo>
                    <a:pt x="5986" y="3277"/>
                    <a:pt x="5608" y="2930"/>
                    <a:pt x="5514" y="2489"/>
                  </a:cubicBezTo>
                  <a:lnTo>
                    <a:pt x="4442" y="2489"/>
                  </a:lnTo>
                  <a:cubicBezTo>
                    <a:pt x="3497" y="2489"/>
                    <a:pt x="2741" y="1733"/>
                    <a:pt x="2741" y="788"/>
                  </a:cubicBezTo>
                  <a:lnTo>
                    <a:pt x="2741" y="410"/>
                  </a:lnTo>
                  <a:cubicBezTo>
                    <a:pt x="2426" y="315"/>
                    <a:pt x="2206" y="189"/>
                    <a:pt x="1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2" name="Google Shape;6889;p88"/>
            <p:cNvSpPr/>
            <p:nvPr/>
          </p:nvSpPr>
          <p:spPr>
            <a:xfrm>
              <a:off x="-33141400" y="3312350"/>
              <a:ext cx="127625" cy="138625"/>
            </a:xfrm>
            <a:custGeom>
              <a:avLst/>
              <a:gdLst/>
              <a:ahLst/>
              <a:cxnLst/>
              <a:rect l="l" t="t" r="r" b="b"/>
              <a:pathLst>
                <a:path w="5105" h="5545" extrusionOk="0">
                  <a:moveTo>
                    <a:pt x="4128" y="0"/>
                  </a:moveTo>
                  <a:lnTo>
                    <a:pt x="694" y="662"/>
                  </a:lnTo>
                  <a:lnTo>
                    <a:pt x="694" y="1040"/>
                  </a:lnTo>
                  <a:cubicBezTo>
                    <a:pt x="1103" y="1355"/>
                    <a:pt x="1387" y="1827"/>
                    <a:pt x="1387" y="2426"/>
                  </a:cubicBezTo>
                  <a:cubicBezTo>
                    <a:pt x="1387" y="3245"/>
                    <a:pt x="788" y="3938"/>
                    <a:pt x="1" y="4127"/>
                  </a:cubicBezTo>
                  <a:lnTo>
                    <a:pt x="1" y="4505"/>
                  </a:lnTo>
                  <a:cubicBezTo>
                    <a:pt x="1" y="5072"/>
                    <a:pt x="473" y="5545"/>
                    <a:pt x="1009" y="5545"/>
                  </a:cubicBezTo>
                  <a:lnTo>
                    <a:pt x="2080" y="5545"/>
                  </a:lnTo>
                  <a:cubicBezTo>
                    <a:pt x="2238" y="4946"/>
                    <a:pt x="2742" y="4505"/>
                    <a:pt x="3372" y="4505"/>
                  </a:cubicBezTo>
                  <a:cubicBezTo>
                    <a:pt x="3624" y="4505"/>
                    <a:pt x="3844" y="4600"/>
                    <a:pt x="4065" y="4726"/>
                  </a:cubicBezTo>
                  <a:lnTo>
                    <a:pt x="4065" y="4127"/>
                  </a:lnTo>
                  <a:lnTo>
                    <a:pt x="4128" y="4127"/>
                  </a:lnTo>
                  <a:cubicBezTo>
                    <a:pt x="4443" y="4064"/>
                    <a:pt x="4758" y="3938"/>
                    <a:pt x="4916" y="3655"/>
                  </a:cubicBezTo>
                  <a:cubicBezTo>
                    <a:pt x="5105" y="3340"/>
                    <a:pt x="5105" y="2993"/>
                    <a:pt x="4947" y="2678"/>
                  </a:cubicBezTo>
                  <a:lnTo>
                    <a:pt x="4128" y="1008"/>
                  </a:lnTo>
                  <a:lnTo>
                    <a:pt x="41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3" name="Google Shape;6890;p88"/>
            <p:cNvSpPr/>
            <p:nvPr/>
          </p:nvSpPr>
          <p:spPr>
            <a:xfrm>
              <a:off x="-33122500" y="3226875"/>
              <a:ext cx="122125" cy="83925"/>
            </a:xfrm>
            <a:custGeom>
              <a:avLst/>
              <a:gdLst/>
              <a:ahLst/>
              <a:cxnLst/>
              <a:rect l="l" t="t" r="r" b="b"/>
              <a:pathLst>
                <a:path w="4885" h="3357" extrusionOk="0">
                  <a:moveTo>
                    <a:pt x="3376" y="1"/>
                  </a:moveTo>
                  <a:cubicBezTo>
                    <a:pt x="3025" y="1"/>
                    <a:pt x="2679" y="143"/>
                    <a:pt x="2427" y="426"/>
                  </a:cubicBezTo>
                  <a:lnTo>
                    <a:pt x="2143" y="678"/>
                  </a:lnTo>
                  <a:lnTo>
                    <a:pt x="1" y="678"/>
                  </a:lnTo>
                  <a:lnTo>
                    <a:pt x="1" y="3356"/>
                  </a:lnTo>
                  <a:lnTo>
                    <a:pt x="4191" y="2537"/>
                  </a:lnTo>
                  <a:lnTo>
                    <a:pt x="4349" y="2379"/>
                  </a:lnTo>
                  <a:cubicBezTo>
                    <a:pt x="4884" y="1844"/>
                    <a:pt x="4884" y="962"/>
                    <a:pt x="4349" y="426"/>
                  </a:cubicBezTo>
                  <a:cubicBezTo>
                    <a:pt x="4081" y="143"/>
                    <a:pt x="3726" y="1"/>
                    <a:pt x="33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4" name="Google Shape;6891;p88"/>
            <p:cNvSpPr/>
            <p:nvPr/>
          </p:nvSpPr>
          <p:spPr>
            <a:xfrm>
              <a:off x="-33277650" y="3245400"/>
              <a:ext cx="102400" cy="198500"/>
            </a:xfrm>
            <a:custGeom>
              <a:avLst/>
              <a:gdLst/>
              <a:ahLst/>
              <a:cxnLst/>
              <a:rect l="l" t="t" r="r" b="b"/>
              <a:pathLst>
                <a:path w="4096" h="7940" extrusionOk="0">
                  <a:moveTo>
                    <a:pt x="4096" y="0"/>
                  </a:moveTo>
                  <a:cubicBezTo>
                    <a:pt x="1828" y="95"/>
                    <a:pt x="0" y="1985"/>
                    <a:pt x="0" y="4316"/>
                  </a:cubicBezTo>
                  <a:cubicBezTo>
                    <a:pt x="0" y="5766"/>
                    <a:pt x="757" y="7120"/>
                    <a:pt x="1954" y="7939"/>
                  </a:cubicBezTo>
                  <a:lnTo>
                    <a:pt x="3592" y="5829"/>
                  </a:lnTo>
                  <a:cubicBezTo>
                    <a:pt x="3466" y="5576"/>
                    <a:pt x="3434" y="5356"/>
                    <a:pt x="3434" y="5104"/>
                  </a:cubicBezTo>
                  <a:cubicBezTo>
                    <a:pt x="3434" y="4568"/>
                    <a:pt x="3718" y="4033"/>
                    <a:pt x="4096" y="3718"/>
                  </a:cubicBezTo>
                  <a:lnTo>
                    <a:pt x="409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55" name="Google Shape;6922;p88"/>
          <p:cNvGrpSpPr/>
          <p:nvPr/>
        </p:nvGrpSpPr>
        <p:grpSpPr>
          <a:xfrm>
            <a:off x="4970683" y="916891"/>
            <a:ext cx="423608" cy="450422"/>
            <a:chOff x="-34755225" y="3202075"/>
            <a:chExt cx="274100" cy="291450"/>
          </a:xfrm>
          <a:solidFill>
            <a:srgbClr val="E79F05"/>
          </a:solidFill>
        </p:grpSpPr>
        <p:sp>
          <p:nvSpPr>
            <p:cNvPr id="256" name="Google Shape;6923;p88"/>
            <p:cNvSpPr/>
            <p:nvPr/>
          </p:nvSpPr>
          <p:spPr>
            <a:xfrm>
              <a:off x="-34703250" y="3389525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670" y="1"/>
                  </a:moveTo>
                  <a:cubicBezTo>
                    <a:pt x="883" y="1"/>
                    <a:pt x="158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489" y="1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7" name="Google Shape;6924;p88"/>
            <p:cNvSpPr/>
            <p:nvPr/>
          </p:nvSpPr>
          <p:spPr>
            <a:xfrm>
              <a:off x="-34636300" y="3348575"/>
              <a:ext cx="69325" cy="75625"/>
            </a:xfrm>
            <a:custGeom>
              <a:avLst/>
              <a:gdLst/>
              <a:ahLst/>
              <a:cxnLst/>
              <a:rect l="l" t="t" r="r" b="b"/>
              <a:pathLst>
                <a:path w="2773" h="3025" extrusionOk="0">
                  <a:moveTo>
                    <a:pt x="2111" y="0"/>
                  </a:moveTo>
                  <a:lnTo>
                    <a:pt x="1387" y="221"/>
                  </a:lnTo>
                  <a:cubicBezTo>
                    <a:pt x="1298" y="265"/>
                    <a:pt x="1179" y="290"/>
                    <a:pt x="1049" y="290"/>
                  </a:cubicBezTo>
                  <a:cubicBezTo>
                    <a:pt x="808" y="290"/>
                    <a:pt x="531" y="205"/>
                    <a:pt x="347" y="0"/>
                  </a:cubicBezTo>
                  <a:lnTo>
                    <a:pt x="347" y="0"/>
                  </a:lnTo>
                  <a:cubicBezTo>
                    <a:pt x="378" y="63"/>
                    <a:pt x="378" y="189"/>
                    <a:pt x="378" y="315"/>
                  </a:cubicBezTo>
                  <a:cubicBezTo>
                    <a:pt x="378" y="662"/>
                    <a:pt x="221" y="977"/>
                    <a:pt x="0" y="1229"/>
                  </a:cubicBezTo>
                  <a:cubicBezTo>
                    <a:pt x="725" y="1575"/>
                    <a:pt x="1229" y="2237"/>
                    <a:pt x="1355" y="3025"/>
                  </a:cubicBezTo>
                  <a:lnTo>
                    <a:pt x="2773" y="3025"/>
                  </a:lnTo>
                  <a:lnTo>
                    <a:pt x="2773" y="221"/>
                  </a:lnTo>
                  <a:cubicBezTo>
                    <a:pt x="2521" y="189"/>
                    <a:pt x="2300" y="126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8" name="Google Shape;6925;p88"/>
            <p:cNvSpPr/>
            <p:nvPr/>
          </p:nvSpPr>
          <p:spPr>
            <a:xfrm>
              <a:off x="-34752875" y="3253275"/>
              <a:ext cx="126050" cy="170925"/>
            </a:xfrm>
            <a:custGeom>
              <a:avLst/>
              <a:gdLst/>
              <a:ahLst/>
              <a:cxnLst/>
              <a:rect l="l" t="t" r="r" b="b"/>
              <a:pathLst>
                <a:path w="5042" h="6837" extrusionOk="0">
                  <a:moveTo>
                    <a:pt x="1" y="0"/>
                  </a:moveTo>
                  <a:lnTo>
                    <a:pt x="1" y="6837"/>
                  </a:lnTo>
                  <a:lnTo>
                    <a:pt x="1418" y="6837"/>
                  </a:lnTo>
                  <a:cubicBezTo>
                    <a:pt x="1450" y="6018"/>
                    <a:pt x="1954" y="5356"/>
                    <a:pt x="2679" y="4978"/>
                  </a:cubicBezTo>
                  <a:cubicBezTo>
                    <a:pt x="2427" y="4757"/>
                    <a:pt x="2301" y="4442"/>
                    <a:pt x="2301" y="4064"/>
                  </a:cubicBezTo>
                  <a:cubicBezTo>
                    <a:pt x="2301" y="3340"/>
                    <a:pt x="2931" y="2710"/>
                    <a:pt x="3687" y="2710"/>
                  </a:cubicBezTo>
                  <a:cubicBezTo>
                    <a:pt x="4128" y="2710"/>
                    <a:pt x="4474" y="2899"/>
                    <a:pt x="4758" y="3214"/>
                  </a:cubicBezTo>
                  <a:cubicBezTo>
                    <a:pt x="4726" y="3056"/>
                    <a:pt x="4758" y="2899"/>
                    <a:pt x="4789" y="2741"/>
                  </a:cubicBezTo>
                  <a:lnTo>
                    <a:pt x="5041" y="2016"/>
                  </a:lnTo>
                  <a:cubicBezTo>
                    <a:pt x="4821" y="1607"/>
                    <a:pt x="4758" y="1134"/>
                    <a:pt x="4758" y="662"/>
                  </a:cubicBezTo>
                  <a:cubicBezTo>
                    <a:pt x="4758" y="410"/>
                    <a:pt x="4789" y="189"/>
                    <a:pt x="48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9" name="Google Shape;6926;p88"/>
            <p:cNvSpPr/>
            <p:nvPr/>
          </p:nvSpPr>
          <p:spPr>
            <a:xfrm>
              <a:off x="-34677250" y="3338325"/>
              <a:ext cx="33875" cy="33900"/>
            </a:xfrm>
            <a:custGeom>
              <a:avLst/>
              <a:gdLst/>
              <a:ahLst/>
              <a:cxnLst/>
              <a:rect l="l" t="t" r="r" b="b"/>
              <a:pathLst>
                <a:path w="1355" h="1356" extrusionOk="0">
                  <a:moveTo>
                    <a:pt x="662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0" y="1040"/>
                    <a:pt x="315" y="1355"/>
                    <a:pt x="662" y="1355"/>
                  </a:cubicBezTo>
                  <a:cubicBezTo>
                    <a:pt x="1040" y="1355"/>
                    <a:pt x="1355" y="1040"/>
                    <a:pt x="1355" y="694"/>
                  </a:cubicBezTo>
                  <a:cubicBezTo>
                    <a:pt x="1355" y="316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0" name="Google Shape;6927;p88"/>
            <p:cNvSpPr/>
            <p:nvPr/>
          </p:nvSpPr>
          <p:spPr>
            <a:xfrm>
              <a:off x="-34618200" y="3202500"/>
              <a:ext cx="137075" cy="135850"/>
            </a:xfrm>
            <a:custGeom>
              <a:avLst/>
              <a:gdLst/>
              <a:ahLst/>
              <a:cxnLst/>
              <a:rect l="l" t="t" r="r" b="b"/>
              <a:pathLst>
                <a:path w="5483" h="5434" extrusionOk="0">
                  <a:moveTo>
                    <a:pt x="2710" y="992"/>
                  </a:moveTo>
                  <a:cubicBezTo>
                    <a:pt x="2899" y="992"/>
                    <a:pt x="3057" y="1149"/>
                    <a:pt x="3057" y="1338"/>
                  </a:cubicBezTo>
                  <a:cubicBezTo>
                    <a:pt x="3057" y="1559"/>
                    <a:pt x="2899" y="1716"/>
                    <a:pt x="2710" y="1716"/>
                  </a:cubicBezTo>
                  <a:cubicBezTo>
                    <a:pt x="2521" y="1716"/>
                    <a:pt x="2364" y="1559"/>
                    <a:pt x="2364" y="1338"/>
                  </a:cubicBezTo>
                  <a:cubicBezTo>
                    <a:pt x="2395" y="1149"/>
                    <a:pt x="2553" y="992"/>
                    <a:pt x="2710" y="992"/>
                  </a:cubicBezTo>
                  <a:close/>
                  <a:moveTo>
                    <a:pt x="2742" y="2346"/>
                  </a:moveTo>
                  <a:cubicBezTo>
                    <a:pt x="2962" y="2346"/>
                    <a:pt x="3120" y="2504"/>
                    <a:pt x="3120" y="2693"/>
                  </a:cubicBezTo>
                  <a:lnTo>
                    <a:pt x="3120" y="4079"/>
                  </a:lnTo>
                  <a:cubicBezTo>
                    <a:pt x="3120" y="4268"/>
                    <a:pt x="2962" y="4426"/>
                    <a:pt x="2742" y="4426"/>
                  </a:cubicBezTo>
                  <a:cubicBezTo>
                    <a:pt x="2553" y="4426"/>
                    <a:pt x="2395" y="4268"/>
                    <a:pt x="2395" y="4079"/>
                  </a:cubicBezTo>
                  <a:lnTo>
                    <a:pt x="2395" y="2693"/>
                  </a:lnTo>
                  <a:cubicBezTo>
                    <a:pt x="2395" y="2504"/>
                    <a:pt x="2553" y="2346"/>
                    <a:pt x="2742" y="2346"/>
                  </a:cubicBezTo>
                  <a:close/>
                  <a:moveTo>
                    <a:pt x="2646" y="0"/>
                  </a:moveTo>
                  <a:cubicBezTo>
                    <a:pt x="1359" y="0"/>
                    <a:pt x="1" y="1099"/>
                    <a:pt x="1" y="2724"/>
                  </a:cubicBezTo>
                  <a:cubicBezTo>
                    <a:pt x="1" y="3197"/>
                    <a:pt x="127" y="3638"/>
                    <a:pt x="348" y="4016"/>
                  </a:cubicBezTo>
                  <a:lnTo>
                    <a:pt x="33" y="4961"/>
                  </a:lnTo>
                  <a:cubicBezTo>
                    <a:pt x="1" y="5087"/>
                    <a:pt x="33" y="5245"/>
                    <a:pt x="127" y="5339"/>
                  </a:cubicBezTo>
                  <a:cubicBezTo>
                    <a:pt x="167" y="5399"/>
                    <a:pt x="245" y="5421"/>
                    <a:pt x="329" y="5421"/>
                  </a:cubicBezTo>
                  <a:cubicBezTo>
                    <a:pt x="377" y="5421"/>
                    <a:pt x="427" y="5414"/>
                    <a:pt x="474" y="5402"/>
                  </a:cubicBezTo>
                  <a:lnTo>
                    <a:pt x="1419" y="5087"/>
                  </a:lnTo>
                  <a:cubicBezTo>
                    <a:pt x="1797" y="5339"/>
                    <a:pt x="2238" y="5434"/>
                    <a:pt x="2742" y="5434"/>
                  </a:cubicBezTo>
                  <a:cubicBezTo>
                    <a:pt x="4254" y="5434"/>
                    <a:pt x="5483" y="4237"/>
                    <a:pt x="5483" y="2724"/>
                  </a:cubicBezTo>
                  <a:cubicBezTo>
                    <a:pt x="5483" y="1275"/>
                    <a:pt x="4317" y="78"/>
                    <a:pt x="2899" y="15"/>
                  </a:cubicBezTo>
                  <a:cubicBezTo>
                    <a:pt x="2815" y="5"/>
                    <a:pt x="2731" y="0"/>
                    <a:pt x="26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1" name="Google Shape;6928;p88"/>
            <p:cNvSpPr/>
            <p:nvPr/>
          </p:nvSpPr>
          <p:spPr>
            <a:xfrm>
              <a:off x="-34755225" y="3440725"/>
              <a:ext cx="188250" cy="52800"/>
            </a:xfrm>
            <a:custGeom>
              <a:avLst/>
              <a:gdLst/>
              <a:ahLst/>
              <a:cxnLst/>
              <a:rect l="l" t="t" r="r" b="b"/>
              <a:pathLst>
                <a:path w="7530" h="2112" extrusionOk="0">
                  <a:moveTo>
                    <a:pt x="0" y="0"/>
                  </a:moveTo>
                  <a:lnTo>
                    <a:pt x="0" y="1071"/>
                  </a:lnTo>
                  <a:cubicBezTo>
                    <a:pt x="0" y="1670"/>
                    <a:pt x="473" y="2111"/>
                    <a:pt x="1040" y="2111"/>
                  </a:cubicBezTo>
                  <a:lnTo>
                    <a:pt x="6490" y="2111"/>
                  </a:lnTo>
                  <a:cubicBezTo>
                    <a:pt x="7057" y="2111"/>
                    <a:pt x="7530" y="1639"/>
                    <a:pt x="7530" y="1071"/>
                  </a:cubicBezTo>
                  <a:lnTo>
                    <a:pt x="75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2" name="Google Shape;6929;p88"/>
            <p:cNvSpPr/>
            <p:nvPr/>
          </p:nvSpPr>
          <p:spPr>
            <a:xfrm>
              <a:off x="-34754450" y="3202075"/>
              <a:ext cx="153600" cy="33900"/>
            </a:xfrm>
            <a:custGeom>
              <a:avLst/>
              <a:gdLst/>
              <a:ahLst/>
              <a:cxnLst/>
              <a:rect l="l" t="t" r="r" b="b"/>
              <a:pathLst>
                <a:path w="6144" h="1356" extrusionOk="0">
                  <a:moveTo>
                    <a:pt x="1040" y="0"/>
                  </a:moveTo>
                  <a:cubicBezTo>
                    <a:pt x="473" y="0"/>
                    <a:pt x="1" y="473"/>
                    <a:pt x="1" y="1009"/>
                  </a:cubicBezTo>
                  <a:lnTo>
                    <a:pt x="1" y="1355"/>
                  </a:lnTo>
                  <a:lnTo>
                    <a:pt x="5104" y="1355"/>
                  </a:lnTo>
                  <a:cubicBezTo>
                    <a:pt x="5293" y="819"/>
                    <a:pt x="5672" y="347"/>
                    <a:pt x="6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14" name="Google Shape;6981;p88"/>
          <p:cNvGrpSpPr/>
          <p:nvPr/>
        </p:nvGrpSpPr>
        <p:grpSpPr>
          <a:xfrm>
            <a:off x="5515288" y="916567"/>
            <a:ext cx="456488" cy="451079"/>
            <a:chOff x="-34408675" y="3202075"/>
            <a:chExt cx="295375" cy="291875"/>
          </a:xfrm>
          <a:solidFill>
            <a:srgbClr val="E79F05"/>
          </a:solidFill>
        </p:grpSpPr>
        <p:sp>
          <p:nvSpPr>
            <p:cNvPr id="315" name="Google Shape;6982;p88"/>
            <p:cNvSpPr/>
            <p:nvPr/>
          </p:nvSpPr>
          <p:spPr>
            <a:xfrm>
              <a:off x="-34274775" y="3202075"/>
              <a:ext cx="161475" cy="161475"/>
            </a:xfrm>
            <a:custGeom>
              <a:avLst/>
              <a:gdLst/>
              <a:ahLst/>
              <a:cxnLst/>
              <a:rect l="l" t="t" r="r" b="b"/>
              <a:pathLst>
                <a:path w="6459" h="6459" extrusionOk="0">
                  <a:moveTo>
                    <a:pt x="3718" y="0"/>
                  </a:moveTo>
                  <a:cubicBezTo>
                    <a:pt x="3560" y="0"/>
                    <a:pt x="3434" y="63"/>
                    <a:pt x="3403" y="189"/>
                  </a:cubicBezTo>
                  <a:cubicBezTo>
                    <a:pt x="3340" y="315"/>
                    <a:pt x="3340" y="473"/>
                    <a:pt x="3466" y="536"/>
                  </a:cubicBezTo>
                  <a:lnTo>
                    <a:pt x="4190" y="1261"/>
                  </a:lnTo>
                  <a:lnTo>
                    <a:pt x="1260" y="4159"/>
                  </a:lnTo>
                  <a:lnTo>
                    <a:pt x="567" y="3466"/>
                  </a:lnTo>
                  <a:cubicBezTo>
                    <a:pt x="496" y="3395"/>
                    <a:pt x="390" y="3360"/>
                    <a:pt x="288" y="3360"/>
                  </a:cubicBezTo>
                  <a:cubicBezTo>
                    <a:pt x="254" y="3360"/>
                    <a:pt x="221" y="3363"/>
                    <a:pt x="189" y="3371"/>
                  </a:cubicBezTo>
                  <a:cubicBezTo>
                    <a:pt x="95" y="3403"/>
                    <a:pt x="0" y="3560"/>
                    <a:pt x="0" y="3686"/>
                  </a:cubicBezTo>
                  <a:lnTo>
                    <a:pt x="0" y="6081"/>
                  </a:lnTo>
                  <a:cubicBezTo>
                    <a:pt x="0" y="6301"/>
                    <a:pt x="158" y="6459"/>
                    <a:pt x="347" y="6459"/>
                  </a:cubicBezTo>
                  <a:lnTo>
                    <a:pt x="2773" y="6459"/>
                  </a:lnTo>
                  <a:cubicBezTo>
                    <a:pt x="2930" y="6459"/>
                    <a:pt x="3025" y="6364"/>
                    <a:pt x="3088" y="6238"/>
                  </a:cubicBezTo>
                  <a:cubicBezTo>
                    <a:pt x="3119" y="6144"/>
                    <a:pt x="3119" y="5986"/>
                    <a:pt x="2993" y="5892"/>
                  </a:cubicBezTo>
                  <a:lnTo>
                    <a:pt x="2300" y="5199"/>
                  </a:lnTo>
                  <a:lnTo>
                    <a:pt x="5198" y="2269"/>
                  </a:lnTo>
                  <a:lnTo>
                    <a:pt x="5923" y="2993"/>
                  </a:lnTo>
                  <a:cubicBezTo>
                    <a:pt x="5969" y="3039"/>
                    <a:pt x="6066" y="3069"/>
                    <a:pt x="6164" y="3069"/>
                  </a:cubicBezTo>
                  <a:cubicBezTo>
                    <a:pt x="6200" y="3069"/>
                    <a:pt x="6236" y="3065"/>
                    <a:pt x="6270" y="3056"/>
                  </a:cubicBezTo>
                  <a:cubicBezTo>
                    <a:pt x="6396" y="3025"/>
                    <a:pt x="6459" y="2867"/>
                    <a:pt x="6459" y="2741"/>
                  </a:cubicBezTo>
                  <a:lnTo>
                    <a:pt x="6459" y="347"/>
                  </a:lnTo>
                  <a:cubicBezTo>
                    <a:pt x="6459" y="158"/>
                    <a:pt x="6301" y="0"/>
                    <a:pt x="61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16" name="Google Shape;6983;p88"/>
            <p:cNvSpPr/>
            <p:nvPr/>
          </p:nvSpPr>
          <p:spPr>
            <a:xfrm>
              <a:off x="-34378750" y="3263175"/>
              <a:ext cx="76425" cy="73600"/>
            </a:xfrm>
            <a:custGeom>
              <a:avLst/>
              <a:gdLst/>
              <a:ahLst/>
              <a:cxnLst/>
              <a:rect l="l" t="t" r="r" b="b"/>
              <a:pathLst>
                <a:path w="3057" h="2944" extrusionOk="0">
                  <a:moveTo>
                    <a:pt x="970" y="1"/>
                  </a:moveTo>
                  <a:cubicBezTo>
                    <a:pt x="685" y="1"/>
                    <a:pt x="405" y="114"/>
                    <a:pt x="221" y="297"/>
                  </a:cubicBezTo>
                  <a:lnTo>
                    <a:pt x="1" y="549"/>
                  </a:lnTo>
                  <a:lnTo>
                    <a:pt x="2395" y="2944"/>
                  </a:lnTo>
                  <a:lnTo>
                    <a:pt x="2678" y="2755"/>
                  </a:lnTo>
                  <a:cubicBezTo>
                    <a:pt x="3056" y="2345"/>
                    <a:pt x="3056" y="1683"/>
                    <a:pt x="2678" y="1274"/>
                  </a:cubicBezTo>
                  <a:lnTo>
                    <a:pt x="1670" y="297"/>
                  </a:lnTo>
                  <a:cubicBezTo>
                    <a:pt x="1478" y="90"/>
                    <a:pt x="1222" y="1"/>
                    <a:pt x="9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17" name="Google Shape;6984;p88"/>
            <p:cNvSpPr/>
            <p:nvPr/>
          </p:nvSpPr>
          <p:spPr>
            <a:xfrm>
              <a:off x="-34250375" y="3392300"/>
              <a:ext cx="77225" cy="74425"/>
            </a:xfrm>
            <a:custGeom>
              <a:avLst/>
              <a:gdLst/>
              <a:ahLst/>
              <a:cxnLst/>
              <a:rect l="l" t="t" r="r" b="b"/>
              <a:pathLst>
                <a:path w="3089" h="2977" extrusionOk="0">
                  <a:moveTo>
                    <a:pt x="999" y="0"/>
                  </a:moveTo>
                  <a:cubicBezTo>
                    <a:pt x="787" y="0"/>
                    <a:pt x="577" y="66"/>
                    <a:pt x="410" y="205"/>
                  </a:cubicBezTo>
                  <a:cubicBezTo>
                    <a:pt x="379" y="205"/>
                    <a:pt x="316" y="268"/>
                    <a:pt x="284" y="299"/>
                  </a:cubicBezTo>
                  <a:lnTo>
                    <a:pt x="1" y="583"/>
                  </a:lnTo>
                  <a:lnTo>
                    <a:pt x="2427" y="2977"/>
                  </a:lnTo>
                  <a:lnTo>
                    <a:pt x="2679" y="2693"/>
                  </a:lnTo>
                  <a:cubicBezTo>
                    <a:pt x="3088" y="2315"/>
                    <a:pt x="3088" y="1622"/>
                    <a:pt x="2679" y="1244"/>
                  </a:cubicBezTo>
                  <a:lnTo>
                    <a:pt x="1734" y="299"/>
                  </a:lnTo>
                  <a:cubicBezTo>
                    <a:pt x="1540" y="105"/>
                    <a:pt x="1267" y="0"/>
                    <a:pt x="9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18" name="Google Shape;6985;p88"/>
            <p:cNvSpPr/>
            <p:nvPr/>
          </p:nvSpPr>
          <p:spPr>
            <a:xfrm>
              <a:off x="-34408675" y="3290275"/>
              <a:ext cx="207150" cy="203675"/>
            </a:xfrm>
            <a:custGeom>
              <a:avLst/>
              <a:gdLst/>
              <a:ahLst/>
              <a:cxnLst/>
              <a:rect l="l" t="t" r="r" b="b"/>
              <a:pathLst>
                <a:path w="8286" h="8147" extrusionOk="0">
                  <a:moveTo>
                    <a:pt x="725" y="1"/>
                  </a:moveTo>
                  <a:cubicBezTo>
                    <a:pt x="95" y="631"/>
                    <a:pt x="0" y="1387"/>
                    <a:pt x="284" y="2017"/>
                  </a:cubicBezTo>
                  <a:cubicBezTo>
                    <a:pt x="1387" y="4223"/>
                    <a:pt x="3938" y="6774"/>
                    <a:pt x="6270" y="7972"/>
                  </a:cubicBezTo>
                  <a:cubicBezTo>
                    <a:pt x="6499" y="8086"/>
                    <a:pt x="6745" y="8147"/>
                    <a:pt x="6996" y="8147"/>
                  </a:cubicBezTo>
                  <a:cubicBezTo>
                    <a:pt x="7434" y="8147"/>
                    <a:pt x="7886" y="7963"/>
                    <a:pt x="8286" y="7562"/>
                  </a:cubicBez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48" name="Google Shape;7015;p88"/>
          <p:cNvGrpSpPr/>
          <p:nvPr/>
        </p:nvGrpSpPr>
        <p:grpSpPr>
          <a:xfrm>
            <a:off x="8170801" y="1679595"/>
            <a:ext cx="498608" cy="496390"/>
            <a:chOff x="-30735200" y="3552550"/>
            <a:chExt cx="292225" cy="290925"/>
          </a:xfrm>
          <a:solidFill>
            <a:srgbClr val="E79F05"/>
          </a:solidFill>
        </p:grpSpPr>
        <p:sp>
          <p:nvSpPr>
            <p:cNvPr id="349" name="Google Shape;7016;p88"/>
            <p:cNvSpPr/>
            <p:nvPr/>
          </p:nvSpPr>
          <p:spPr>
            <a:xfrm>
              <a:off x="-30613900" y="3655750"/>
              <a:ext cx="170925" cy="187725"/>
            </a:xfrm>
            <a:custGeom>
              <a:avLst/>
              <a:gdLst/>
              <a:ahLst/>
              <a:cxnLst/>
              <a:rect l="l" t="t" r="r" b="b"/>
              <a:pathLst>
                <a:path w="6837" h="7509" extrusionOk="0">
                  <a:moveTo>
                    <a:pt x="5120" y="2079"/>
                  </a:moveTo>
                  <a:cubicBezTo>
                    <a:pt x="5206" y="2079"/>
                    <a:pt x="5293" y="2111"/>
                    <a:pt x="5356" y="2174"/>
                  </a:cubicBezTo>
                  <a:cubicBezTo>
                    <a:pt x="5451" y="2268"/>
                    <a:pt x="5451" y="2458"/>
                    <a:pt x="5356" y="2647"/>
                  </a:cubicBezTo>
                  <a:lnTo>
                    <a:pt x="3308" y="4694"/>
                  </a:lnTo>
                  <a:cubicBezTo>
                    <a:pt x="3214" y="4757"/>
                    <a:pt x="3151" y="4789"/>
                    <a:pt x="3056" y="4789"/>
                  </a:cubicBezTo>
                  <a:cubicBezTo>
                    <a:pt x="2993" y="4789"/>
                    <a:pt x="2899" y="4757"/>
                    <a:pt x="2836" y="4694"/>
                  </a:cubicBezTo>
                  <a:lnTo>
                    <a:pt x="2174" y="4001"/>
                  </a:lnTo>
                  <a:cubicBezTo>
                    <a:pt x="2048" y="3907"/>
                    <a:pt x="2048" y="3655"/>
                    <a:pt x="2174" y="3529"/>
                  </a:cubicBezTo>
                  <a:cubicBezTo>
                    <a:pt x="2221" y="3481"/>
                    <a:pt x="2308" y="3458"/>
                    <a:pt x="2399" y="3458"/>
                  </a:cubicBezTo>
                  <a:cubicBezTo>
                    <a:pt x="2489" y="3458"/>
                    <a:pt x="2584" y="3481"/>
                    <a:pt x="2647" y="3529"/>
                  </a:cubicBezTo>
                  <a:lnTo>
                    <a:pt x="3056" y="3970"/>
                  </a:lnTo>
                  <a:lnTo>
                    <a:pt x="4883" y="2174"/>
                  </a:lnTo>
                  <a:cubicBezTo>
                    <a:pt x="4946" y="2111"/>
                    <a:pt x="5033" y="2079"/>
                    <a:pt x="5120" y="2079"/>
                  </a:cubicBezTo>
                  <a:close/>
                  <a:moveTo>
                    <a:pt x="1701" y="0"/>
                  </a:moveTo>
                  <a:cubicBezTo>
                    <a:pt x="725" y="0"/>
                    <a:pt x="0" y="756"/>
                    <a:pt x="0" y="1701"/>
                  </a:cubicBezTo>
                  <a:lnTo>
                    <a:pt x="0" y="4411"/>
                  </a:lnTo>
                  <a:cubicBezTo>
                    <a:pt x="0" y="5356"/>
                    <a:pt x="725" y="6112"/>
                    <a:pt x="1701" y="6112"/>
                  </a:cubicBezTo>
                  <a:lnTo>
                    <a:pt x="2048" y="6112"/>
                  </a:lnTo>
                  <a:lnTo>
                    <a:pt x="2048" y="7152"/>
                  </a:lnTo>
                  <a:cubicBezTo>
                    <a:pt x="2048" y="7309"/>
                    <a:pt x="2111" y="7435"/>
                    <a:pt x="2237" y="7467"/>
                  </a:cubicBezTo>
                  <a:cubicBezTo>
                    <a:pt x="2289" y="7493"/>
                    <a:pt x="2347" y="7508"/>
                    <a:pt x="2401" y="7508"/>
                  </a:cubicBezTo>
                  <a:cubicBezTo>
                    <a:pt x="2477" y="7508"/>
                    <a:pt x="2547" y="7478"/>
                    <a:pt x="2584" y="7404"/>
                  </a:cubicBezTo>
                  <a:lnTo>
                    <a:pt x="3844" y="6112"/>
                  </a:lnTo>
                  <a:lnTo>
                    <a:pt x="5073" y="6112"/>
                  </a:lnTo>
                  <a:cubicBezTo>
                    <a:pt x="6018" y="6112"/>
                    <a:pt x="6805" y="5356"/>
                    <a:pt x="6805" y="4411"/>
                  </a:cubicBezTo>
                  <a:lnTo>
                    <a:pt x="6805" y="1701"/>
                  </a:lnTo>
                  <a:cubicBezTo>
                    <a:pt x="6837" y="756"/>
                    <a:pt x="6049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50" name="Google Shape;7017;p88"/>
            <p:cNvSpPr/>
            <p:nvPr/>
          </p:nvSpPr>
          <p:spPr>
            <a:xfrm>
              <a:off x="-30735200" y="3552550"/>
              <a:ext cx="188275" cy="205075"/>
            </a:xfrm>
            <a:custGeom>
              <a:avLst/>
              <a:gdLst/>
              <a:ahLst/>
              <a:cxnLst/>
              <a:rect l="l" t="t" r="r" b="b"/>
              <a:pathLst>
                <a:path w="7531" h="8203" extrusionOk="0">
                  <a:moveTo>
                    <a:pt x="3781" y="1356"/>
                  </a:moveTo>
                  <a:cubicBezTo>
                    <a:pt x="4317" y="1356"/>
                    <a:pt x="4789" y="1828"/>
                    <a:pt x="4789" y="2395"/>
                  </a:cubicBezTo>
                  <a:cubicBezTo>
                    <a:pt x="4789" y="2710"/>
                    <a:pt x="4632" y="3025"/>
                    <a:pt x="4411" y="3214"/>
                  </a:cubicBezTo>
                  <a:cubicBezTo>
                    <a:pt x="4254" y="3341"/>
                    <a:pt x="4128" y="3530"/>
                    <a:pt x="4128" y="3782"/>
                  </a:cubicBezTo>
                  <a:cubicBezTo>
                    <a:pt x="4128" y="3971"/>
                    <a:pt x="3970" y="4128"/>
                    <a:pt x="3781" y="4128"/>
                  </a:cubicBezTo>
                  <a:cubicBezTo>
                    <a:pt x="3592" y="4128"/>
                    <a:pt x="3434" y="3971"/>
                    <a:pt x="3434" y="3782"/>
                  </a:cubicBezTo>
                  <a:cubicBezTo>
                    <a:pt x="3434" y="3341"/>
                    <a:pt x="3624" y="2931"/>
                    <a:pt x="3970" y="2679"/>
                  </a:cubicBezTo>
                  <a:cubicBezTo>
                    <a:pt x="4065" y="2584"/>
                    <a:pt x="4096" y="2521"/>
                    <a:pt x="4096" y="2395"/>
                  </a:cubicBezTo>
                  <a:cubicBezTo>
                    <a:pt x="4096" y="2206"/>
                    <a:pt x="3939" y="2049"/>
                    <a:pt x="3750" y="2049"/>
                  </a:cubicBezTo>
                  <a:cubicBezTo>
                    <a:pt x="3529" y="2049"/>
                    <a:pt x="3371" y="2206"/>
                    <a:pt x="3371" y="2395"/>
                  </a:cubicBezTo>
                  <a:cubicBezTo>
                    <a:pt x="3371" y="2584"/>
                    <a:pt x="3214" y="2742"/>
                    <a:pt x="3025" y="2742"/>
                  </a:cubicBezTo>
                  <a:cubicBezTo>
                    <a:pt x="2836" y="2742"/>
                    <a:pt x="2678" y="2584"/>
                    <a:pt x="2678" y="2395"/>
                  </a:cubicBezTo>
                  <a:cubicBezTo>
                    <a:pt x="2741" y="1828"/>
                    <a:pt x="3214" y="1356"/>
                    <a:pt x="3781" y="1356"/>
                  </a:cubicBezTo>
                  <a:close/>
                  <a:moveTo>
                    <a:pt x="3781" y="4758"/>
                  </a:moveTo>
                  <a:cubicBezTo>
                    <a:pt x="3970" y="4758"/>
                    <a:pt x="4128" y="4916"/>
                    <a:pt x="4128" y="5105"/>
                  </a:cubicBezTo>
                  <a:cubicBezTo>
                    <a:pt x="4128" y="5294"/>
                    <a:pt x="3970" y="5451"/>
                    <a:pt x="3781" y="5451"/>
                  </a:cubicBezTo>
                  <a:cubicBezTo>
                    <a:pt x="3592" y="5451"/>
                    <a:pt x="3434" y="5294"/>
                    <a:pt x="3434" y="5105"/>
                  </a:cubicBezTo>
                  <a:cubicBezTo>
                    <a:pt x="3434" y="4916"/>
                    <a:pt x="3592" y="4758"/>
                    <a:pt x="3781" y="4758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9"/>
                    <a:pt x="0" y="1734"/>
                  </a:cubicBezTo>
                  <a:lnTo>
                    <a:pt x="0" y="5136"/>
                  </a:lnTo>
                  <a:cubicBezTo>
                    <a:pt x="0" y="5987"/>
                    <a:pt x="631" y="6649"/>
                    <a:pt x="1418" y="6806"/>
                  </a:cubicBezTo>
                  <a:lnTo>
                    <a:pt x="1418" y="7846"/>
                  </a:lnTo>
                  <a:cubicBezTo>
                    <a:pt x="1418" y="8003"/>
                    <a:pt x="1481" y="8129"/>
                    <a:pt x="1607" y="8161"/>
                  </a:cubicBezTo>
                  <a:cubicBezTo>
                    <a:pt x="1659" y="8187"/>
                    <a:pt x="1717" y="8202"/>
                    <a:pt x="1771" y="8202"/>
                  </a:cubicBezTo>
                  <a:cubicBezTo>
                    <a:pt x="1848" y="8202"/>
                    <a:pt x="1917" y="8172"/>
                    <a:pt x="1954" y="8098"/>
                  </a:cubicBezTo>
                  <a:lnTo>
                    <a:pt x="3214" y="6838"/>
                  </a:lnTo>
                  <a:lnTo>
                    <a:pt x="4096" y="6838"/>
                  </a:lnTo>
                  <a:lnTo>
                    <a:pt x="4096" y="5798"/>
                  </a:lnTo>
                  <a:cubicBezTo>
                    <a:pt x="4096" y="4475"/>
                    <a:pt x="5167" y="3404"/>
                    <a:pt x="6490" y="3404"/>
                  </a:cubicBezTo>
                  <a:lnTo>
                    <a:pt x="7530" y="3404"/>
                  </a:lnTo>
                  <a:lnTo>
                    <a:pt x="7530" y="1734"/>
                  </a:lnTo>
                  <a:cubicBezTo>
                    <a:pt x="7530" y="789"/>
                    <a:pt x="6774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132" name="Google Shape;6799;p88"/>
          <p:cNvSpPr/>
          <p:nvPr/>
        </p:nvSpPr>
        <p:spPr>
          <a:xfrm>
            <a:off x="4346602" y="1707903"/>
            <a:ext cx="445214" cy="446398"/>
          </a:xfrm>
          <a:custGeom>
            <a:avLst/>
            <a:gdLst/>
            <a:ahLst/>
            <a:cxnLst/>
            <a:rect l="l" t="t" r="r" b="b"/>
            <a:pathLst>
              <a:path w="11658" h="11689" extrusionOk="0">
                <a:moveTo>
                  <a:pt x="7877" y="1386"/>
                </a:moveTo>
                <a:cubicBezTo>
                  <a:pt x="9232" y="1386"/>
                  <a:pt x="10303" y="2458"/>
                  <a:pt x="10303" y="3781"/>
                </a:cubicBezTo>
                <a:lnTo>
                  <a:pt x="10303" y="4883"/>
                </a:lnTo>
                <a:cubicBezTo>
                  <a:pt x="10240" y="4883"/>
                  <a:pt x="10209" y="4946"/>
                  <a:pt x="10177" y="4946"/>
                </a:cubicBezTo>
                <a:cubicBezTo>
                  <a:pt x="10019" y="4190"/>
                  <a:pt x="9704" y="3529"/>
                  <a:pt x="9200" y="2962"/>
                </a:cubicBezTo>
                <a:lnTo>
                  <a:pt x="7720" y="4442"/>
                </a:lnTo>
                <a:cubicBezTo>
                  <a:pt x="8192" y="5072"/>
                  <a:pt x="8318" y="5860"/>
                  <a:pt x="8098" y="6648"/>
                </a:cubicBezTo>
                <a:cubicBezTo>
                  <a:pt x="8003" y="6868"/>
                  <a:pt x="7877" y="7057"/>
                  <a:pt x="7720" y="7278"/>
                </a:cubicBezTo>
                <a:lnTo>
                  <a:pt x="9200" y="8727"/>
                </a:lnTo>
                <a:cubicBezTo>
                  <a:pt x="9673" y="8160"/>
                  <a:pt x="10019" y="7498"/>
                  <a:pt x="10177" y="6742"/>
                </a:cubicBezTo>
                <a:cubicBezTo>
                  <a:pt x="10209" y="6742"/>
                  <a:pt x="10240" y="6805"/>
                  <a:pt x="10303" y="6805"/>
                </a:cubicBezTo>
                <a:lnTo>
                  <a:pt x="10303" y="7908"/>
                </a:lnTo>
                <a:cubicBezTo>
                  <a:pt x="10303" y="9231"/>
                  <a:pt x="9232" y="10302"/>
                  <a:pt x="7877" y="10302"/>
                </a:cubicBezTo>
                <a:lnTo>
                  <a:pt x="6774" y="10302"/>
                </a:lnTo>
                <a:cubicBezTo>
                  <a:pt x="6774" y="10271"/>
                  <a:pt x="6743" y="10208"/>
                  <a:pt x="6743" y="10176"/>
                </a:cubicBezTo>
                <a:cubicBezTo>
                  <a:pt x="7499" y="10019"/>
                  <a:pt x="8161" y="9704"/>
                  <a:pt x="8728" y="9200"/>
                </a:cubicBezTo>
                <a:lnTo>
                  <a:pt x="7279" y="7750"/>
                </a:lnTo>
                <a:cubicBezTo>
                  <a:pt x="7058" y="7908"/>
                  <a:pt x="6869" y="8002"/>
                  <a:pt x="6648" y="8097"/>
                </a:cubicBezTo>
                <a:cubicBezTo>
                  <a:pt x="6365" y="8160"/>
                  <a:pt x="6081" y="8223"/>
                  <a:pt x="5861" y="8223"/>
                </a:cubicBezTo>
                <a:cubicBezTo>
                  <a:pt x="5325" y="8223"/>
                  <a:pt x="4821" y="8065"/>
                  <a:pt x="4443" y="7750"/>
                </a:cubicBezTo>
                <a:lnTo>
                  <a:pt x="2962" y="9200"/>
                </a:lnTo>
                <a:cubicBezTo>
                  <a:pt x="3529" y="9672"/>
                  <a:pt x="4191" y="10019"/>
                  <a:pt x="4947" y="10176"/>
                </a:cubicBezTo>
                <a:cubicBezTo>
                  <a:pt x="4947" y="10208"/>
                  <a:pt x="4916" y="10271"/>
                  <a:pt x="4916" y="10302"/>
                </a:cubicBezTo>
                <a:lnTo>
                  <a:pt x="3813" y="10302"/>
                </a:lnTo>
                <a:cubicBezTo>
                  <a:pt x="2458" y="10302"/>
                  <a:pt x="1387" y="9231"/>
                  <a:pt x="1387" y="7908"/>
                </a:cubicBezTo>
                <a:lnTo>
                  <a:pt x="1387" y="6805"/>
                </a:lnTo>
                <a:cubicBezTo>
                  <a:pt x="1450" y="6805"/>
                  <a:pt x="1482" y="6742"/>
                  <a:pt x="1513" y="6742"/>
                </a:cubicBezTo>
                <a:cubicBezTo>
                  <a:pt x="1671" y="7498"/>
                  <a:pt x="1986" y="8160"/>
                  <a:pt x="2490" y="8727"/>
                </a:cubicBezTo>
                <a:lnTo>
                  <a:pt x="3971" y="7278"/>
                </a:lnTo>
                <a:cubicBezTo>
                  <a:pt x="3498" y="6648"/>
                  <a:pt x="3372" y="5860"/>
                  <a:pt x="3592" y="5072"/>
                </a:cubicBezTo>
                <a:cubicBezTo>
                  <a:pt x="3687" y="4820"/>
                  <a:pt x="3813" y="4631"/>
                  <a:pt x="3971" y="4442"/>
                </a:cubicBezTo>
                <a:lnTo>
                  <a:pt x="2490" y="2962"/>
                </a:lnTo>
                <a:cubicBezTo>
                  <a:pt x="2017" y="3529"/>
                  <a:pt x="1671" y="4190"/>
                  <a:pt x="1513" y="4946"/>
                </a:cubicBezTo>
                <a:cubicBezTo>
                  <a:pt x="1482" y="4946"/>
                  <a:pt x="1450" y="4883"/>
                  <a:pt x="1387" y="4883"/>
                </a:cubicBezTo>
                <a:lnTo>
                  <a:pt x="1387" y="3781"/>
                </a:lnTo>
                <a:cubicBezTo>
                  <a:pt x="1387" y="2458"/>
                  <a:pt x="2458" y="1386"/>
                  <a:pt x="3813" y="1386"/>
                </a:cubicBezTo>
                <a:lnTo>
                  <a:pt x="4916" y="1386"/>
                </a:lnTo>
                <a:cubicBezTo>
                  <a:pt x="4916" y="1418"/>
                  <a:pt x="4947" y="1481"/>
                  <a:pt x="4947" y="1512"/>
                </a:cubicBezTo>
                <a:cubicBezTo>
                  <a:pt x="4191" y="1670"/>
                  <a:pt x="3529" y="1985"/>
                  <a:pt x="2962" y="2489"/>
                </a:cubicBezTo>
                <a:lnTo>
                  <a:pt x="4443" y="3938"/>
                </a:lnTo>
                <a:cubicBezTo>
                  <a:pt x="4632" y="3781"/>
                  <a:pt x="4821" y="3686"/>
                  <a:pt x="5073" y="3592"/>
                </a:cubicBezTo>
                <a:cubicBezTo>
                  <a:pt x="5339" y="3496"/>
                  <a:pt x="5605" y="3451"/>
                  <a:pt x="5865" y="3451"/>
                </a:cubicBezTo>
                <a:cubicBezTo>
                  <a:pt x="6375" y="3451"/>
                  <a:pt x="6861" y="3625"/>
                  <a:pt x="7279" y="3938"/>
                </a:cubicBezTo>
                <a:lnTo>
                  <a:pt x="8728" y="2489"/>
                </a:lnTo>
                <a:cubicBezTo>
                  <a:pt x="8161" y="2016"/>
                  <a:pt x="7499" y="1670"/>
                  <a:pt x="6743" y="1512"/>
                </a:cubicBezTo>
                <a:cubicBezTo>
                  <a:pt x="6743" y="1481"/>
                  <a:pt x="6774" y="1418"/>
                  <a:pt x="6774" y="1386"/>
                </a:cubicBezTo>
                <a:close/>
                <a:moveTo>
                  <a:pt x="5829" y="0"/>
                </a:moveTo>
                <a:cubicBezTo>
                  <a:pt x="5420" y="0"/>
                  <a:pt x="5010" y="315"/>
                  <a:pt x="4884" y="725"/>
                </a:cubicBezTo>
                <a:lnTo>
                  <a:pt x="3782" y="725"/>
                </a:lnTo>
                <a:cubicBezTo>
                  <a:pt x="2112" y="725"/>
                  <a:pt x="726" y="2111"/>
                  <a:pt x="726" y="3781"/>
                </a:cubicBezTo>
                <a:lnTo>
                  <a:pt x="726" y="4883"/>
                </a:lnTo>
                <a:cubicBezTo>
                  <a:pt x="316" y="5041"/>
                  <a:pt x="1" y="5419"/>
                  <a:pt x="1" y="5829"/>
                </a:cubicBezTo>
                <a:cubicBezTo>
                  <a:pt x="1" y="6270"/>
                  <a:pt x="316" y="6679"/>
                  <a:pt x="726" y="6774"/>
                </a:cubicBezTo>
                <a:lnTo>
                  <a:pt x="726" y="7876"/>
                </a:lnTo>
                <a:cubicBezTo>
                  <a:pt x="726" y="9578"/>
                  <a:pt x="2112" y="10964"/>
                  <a:pt x="3782" y="10964"/>
                </a:cubicBezTo>
                <a:lnTo>
                  <a:pt x="4884" y="10964"/>
                </a:lnTo>
                <a:cubicBezTo>
                  <a:pt x="5042" y="11342"/>
                  <a:pt x="5420" y="11688"/>
                  <a:pt x="5829" y="11688"/>
                </a:cubicBezTo>
                <a:cubicBezTo>
                  <a:pt x="6270" y="11688"/>
                  <a:pt x="6680" y="11342"/>
                  <a:pt x="6774" y="10964"/>
                </a:cubicBezTo>
                <a:lnTo>
                  <a:pt x="7877" y="10964"/>
                </a:lnTo>
                <a:cubicBezTo>
                  <a:pt x="9578" y="10964"/>
                  <a:pt x="10965" y="9578"/>
                  <a:pt x="10965" y="7876"/>
                </a:cubicBezTo>
                <a:lnTo>
                  <a:pt x="10965" y="6774"/>
                </a:lnTo>
                <a:cubicBezTo>
                  <a:pt x="11343" y="6616"/>
                  <a:pt x="11658" y="6270"/>
                  <a:pt x="11658" y="5829"/>
                </a:cubicBezTo>
                <a:cubicBezTo>
                  <a:pt x="11658" y="5419"/>
                  <a:pt x="11343" y="5072"/>
                  <a:pt x="10965" y="4883"/>
                </a:cubicBezTo>
                <a:lnTo>
                  <a:pt x="10965" y="3781"/>
                </a:lnTo>
                <a:cubicBezTo>
                  <a:pt x="10965" y="2111"/>
                  <a:pt x="9578" y="725"/>
                  <a:pt x="7877" y="725"/>
                </a:cubicBezTo>
                <a:lnTo>
                  <a:pt x="6774" y="725"/>
                </a:lnTo>
                <a:cubicBezTo>
                  <a:pt x="6617" y="315"/>
                  <a:pt x="6270" y="0"/>
                  <a:pt x="5829" y="0"/>
                </a:cubicBezTo>
                <a:close/>
              </a:path>
            </a:pathLst>
          </a:custGeom>
          <a:solidFill>
            <a:srgbClr val="E79F05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195" name="Google Shape;6862;p88"/>
          <p:cNvGrpSpPr/>
          <p:nvPr/>
        </p:nvGrpSpPr>
        <p:grpSpPr>
          <a:xfrm>
            <a:off x="4907684" y="1706391"/>
            <a:ext cx="460833" cy="449225"/>
            <a:chOff x="-31817400" y="3910025"/>
            <a:chExt cx="301675" cy="294075"/>
          </a:xfrm>
          <a:solidFill>
            <a:srgbClr val="E79F05"/>
          </a:solidFill>
        </p:grpSpPr>
        <p:sp>
          <p:nvSpPr>
            <p:cNvPr id="196" name="Google Shape;6863;p88"/>
            <p:cNvSpPr/>
            <p:nvPr/>
          </p:nvSpPr>
          <p:spPr>
            <a:xfrm>
              <a:off x="-31817400" y="3911550"/>
              <a:ext cx="301675" cy="292550"/>
            </a:xfrm>
            <a:custGeom>
              <a:avLst/>
              <a:gdLst/>
              <a:ahLst/>
              <a:cxnLst/>
              <a:rect l="l" t="t" r="r" b="b"/>
              <a:pathLst>
                <a:path w="12067" h="11702" extrusionOk="0">
                  <a:moveTo>
                    <a:pt x="2558" y="0"/>
                  </a:moveTo>
                  <a:cubicBezTo>
                    <a:pt x="2357" y="0"/>
                    <a:pt x="2155" y="24"/>
                    <a:pt x="1954" y="70"/>
                  </a:cubicBezTo>
                  <a:cubicBezTo>
                    <a:pt x="1828" y="102"/>
                    <a:pt x="1733" y="196"/>
                    <a:pt x="1702" y="322"/>
                  </a:cubicBezTo>
                  <a:cubicBezTo>
                    <a:pt x="1670" y="448"/>
                    <a:pt x="1702" y="543"/>
                    <a:pt x="1796" y="637"/>
                  </a:cubicBezTo>
                  <a:lnTo>
                    <a:pt x="2679" y="1551"/>
                  </a:lnTo>
                  <a:cubicBezTo>
                    <a:pt x="2962" y="1803"/>
                    <a:pt x="2962" y="2244"/>
                    <a:pt x="2679" y="2528"/>
                  </a:cubicBezTo>
                  <a:cubicBezTo>
                    <a:pt x="2553" y="2669"/>
                    <a:pt x="2379" y="2740"/>
                    <a:pt x="2202" y="2740"/>
                  </a:cubicBezTo>
                  <a:cubicBezTo>
                    <a:pt x="2025" y="2740"/>
                    <a:pt x="1844" y="2669"/>
                    <a:pt x="1702" y="2528"/>
                  </a:cubicBezTo>
                  <a:lnTo>
                    <a:pt x="788" y="1614"/>
                  </a:lnTo>
                  <a:cubicBezTo>
                    <a:pt x="744" y="1569"/>
                    <a:pt x="668" y="1525"/>
                    <a:pt x="582" y="1525"/>
                  </a:cubicBezTo>
                  <a:cubicBezTo>
                    <a:pt x="547" y="1525"/>
                    <a:pt x="510" y="1532"/>
                    <a:pt x="473" y="1551"/>
                  </a:cubicBezTo>
                  <a:cubicBezTo>
                    <a:pt x="347" y="1582"/>
                    <a:pt x="284" y="1645"/>
                    <a:pt x="253" y="1771"/>
                  </a:cubicBezTo>
                  <a:cubicBezTo>
                    <a:pt x="1" y="2591"/>
                    <a:pt x="253" y="3473"/>
                    <a:pt x="883" y="4103"/>
                  </a:cubicBezTo>
                  <a:cubicBezTo>
                    <a:pt x="1366" y="4494"/>
                    <a:pt x="1932" y="4750"/>
                    <a:pt x="2619" y="4750"/>
                  </a:cubicBezTo>
                  <a:cubicBezTo>
                    <a:pt x="2874" y="4750"/>
                    <a:pt x="3145" y="4715"/>
                    <a:pt x="3435" y="4638"/>
                  </a:cubicBezTo>
                  <a:lnTo>
                    <a:pt x="7247" y="8482"/>
                  </a:lnTo>
                  <a:cubicBezTo>
                    <a:pt x="6963" y="9522"/>
                    <a:pt x="7215" y="10372"/>
                    <a:pt x="7814" y="10971"/>
                  </a:cubicBezTo>
                  <a:cubicBezTo>
                    <a:pt x="8291" y="11472"/>
                    <a:pt x="8895" y="11702"/>
                    <a:pt x="9516" y="11702"/>
                  </a:cubicBezTo>
                  <a:cubicBezTo>
                    <a:pt x="9714" y="11702"/>
                    <a:pt x="9915" y="11678"/>
                    <a:pt x="10114" y="11632"/>
                  </a:cubicBezTo>
                  <a:cubicBezTo>
                    <a:pt x="10240" y="11569"/>
                    <a:pt x="10334" y="11506"/>
                    <a:pt x="10366" y="11380"/>
                  </a:cubicBezTo>
                  <a:cubicBezTo>
                    <a:pt x="10397" y="11254"/>
                    <a:pt x="10366" y="11128"/>
                    <a:pt x="10271" y="11065"/>
                  </a:cubicBezTo>
                  <a:lnTo>
                    <a:pt x="9389" y="10152"/>
                  </a:lnTo>
                  <a:cubicBezTo>
                    <a:pt x="9106" y="9868"/>
                    <a:pt x="9106" y="9459"/>
                    <a:pt x="9389" y="9175"/>
                  </a:cubicBezTo>
                  <a:cubicBezTo>
                    <a:pt x="9515" y="9033"/>
                    <a:pt x="9688" y="8962"/>
                    <a:pt x="9866" y="8962"/>
                  </a:cubicBezTo>
                  <a:cubicBezTo>
                    <a:pt x="10043" y="8962"/>
                    <a:pt x="10224" y="9033"/>
                    <a:pt x="10366" y="9175"/>
                  </a:cubicBezTo>
                  <a:lnTo>
                    <a:pt x="11279" y="10089"/>
                  </a:lnTo>
                  <a:cubicBezTo>
                    <a:pt x="11326" y="10135"/>
                    <a:pt x="11405" y="10164"/>
                    <a:pt x="11494" y="10164"/>
                  </a:cubicBezTo>
                  <a:cubicBezTo>
                    <a:pt x="11527" y="10164"/>
                    <a:pt x="11561" y="10160"/>
                    <a:pt x="11594" y="10152"/>
                  </a:cubicBezTo>
                  <a:cubicBezTo>
                    <a:pt x="11720" y="10120"/>
                    <a:pt x="11783" y="10026"/>
                    <a:pt x="11815" y="9931"/>
                  </a:cubicBezTo>
                  <a:cubicBezTo>
                    <a:pt x="12067" y="9081"/>
                    <a:pt x="11815" y="8230"/>
                    <a:pt x="11185" y="7600"/>
                  </a:cubicBezTo>
                  <a:cubicBezTo>
                    <a:pt x="10778" y="7170"/>
                    <a:pt x="10224" y="6903"/>
                    <a:pt x="9537" y="6903"/>
                  </a:cubicBezTo>
                  <a:cubicBezTo>
                    <a:pt x="9266" y="6903"/>
                    <a:pt x="8975" y="6944"/>
                    <a:pt x="8665" y="7033"/>
                  </a:cubicBezTo>
                  <a:lnTo>
                    <a:pt x="4852" y="3221"/>
                  </a:lnTo>
                  <a:lnTo>
                    <a:pt x="4884" y="3032"/>
                  </a:lnTo>
                  <a:cubicBezTo>
                    <a:pt x="5136" y="2213"/>
                    <a:pt x="4884" y="1330"/>
                    <a:pt x="4254" y="700"/>
                  </a:cubicBezTo>
                  <a:cubicBezTo>
                    <a:pt x="3778" y="225"/>
                    <a:pt x="3177" y="0"/>
                    <a:pt x="25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7" name="Google Shape;6864;p88"/>
            <p:cNvSpPr/>
            <p:nvPr/>
          </p:nvSpPr>
          <p:spPr>
            <a:xfrm>
              <a:off x="-31816600" y="4062950"/>
              <a:ext cx="144150" cy="140600"/>
            </a:xfrm>
            <a:custGeom>
              <a:avLst/>
              <a:gdLst/>
              <a:ahLst/>
              <a:cxnLst/>
              <a:rect l="l" t="t" r="r" b="b"/>
              <a:pathLst>
                <a:path w="5766" h="5624" extrusionOk="0">
                  <a:moveTo>
                    <a:pt x="4080" y="1504"/>
                  </a:moveTo>
                  <a:cubicBezTo>
                    <a:pt x="4167" y="1504"/>
                    <a:pt x="4253" y="1528"/>
                    <a:pt x="4316" y="1575"/>
                  </a:cubicBezTo>
                  <a:cubicBezTo>
                    <a:pt x="4442" y="1701"/>
                    <a:pt x="4442" y="1953"/>
                    <a:pt x="4316" y="2048"/>
                  </a:cubicBezTo>
                  <a:lnTo>
                    <a:pt x="2205" y="4159"/>
                  </a:lnTo>
                  <a:cubicBezTo>
                    <a:pt x="2158" y="4206"/>
                    <a:pt x="2072" y="4230"/>
                    <a:pt x="1985" y="4230"/>
                  </a:cubicBezTo>
                  <a:cubicBezTo>
                    <a:pt x="1898" y="4230"/>
                    <a:pt x="1812" y="4206"/>
                    <a:pt x="1764" y="4159"/>
                  </a:cubicBezTo>
                  <a:cubicBezTo>
                    <a:pt x="1638" y="4033"/>
                    <a:pt x="1638" y="3781"/>
                    <a:pt x="1764" y="3686"/>
                  </a:cubicBezTo>
                  <a:lnTo>
                    <a:pt x="3844" y="1575"/>
                  </a:lnTo>
                  <a:cubicBezTo>
                    <a:pt x="3907" y="1528"/>
                    <a:pt x="3993" y="1504"/>
                    <a:pt x="4080" y="1504"/>
                  </a:cubicBezTo>
                  <a:close/>
                  <a:moveTo>
                    <a:pt x="3844" y="0"/>
                  </a:moveTo>
                  <a:lnTo>
                    <a:pt x="567" y="3277"/>
                  </a:lnTo>
                  <a:cubicBezTo>
                    <a:pt x="0" y="3844"/>
                    <a:pt x="0" y="4694"/>
                    <a:pt x="567" y="5198"/>
                  </a:cubicBezTo>
                  <a:cubicBezTo>
                    <a:pt x="835" y="5482"/>
                    <a:pt x="1189" y="5624"/>
                    <a:pt x="1540" y="5624"/>
                  </a:cubicBezTo>
                  <a:cubicBezTo>
                    <a:pt x="1890" y="5624"/>
                    <a:pt x="2237" y="5482"/>
                    <a:pt x="2489" y="5198"/>
                  </a:cubicBezTo>
                  <a:lnTo>
                    <a:pt x="5766" y="1953"/>
                  </a:lnTo>
                  <a:lnTo>
                    <a:pt x="384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8" name="Google Shape;6865;p88"/>
            <p:cNvSpPr/>
            <p:nvPr/>
          </p:nvSpPr>
          <p:spPr>
            <a:xfrm>
              <a:off x="-31648050" y="3910025"/>
              <a:ext cx="129175" cy="127725"/>
            </a:xfrm>
            <a:custGeom>
              <a:avLst/>
              <a:gdLst/>
              <a:ahLst/>
              <a:cxnLst/>
              <a:rect l="l" t="t" r="r" b="b"/>
              <a:pathLst>
                <a:path w="5167" h="5109" extrusionOk="0">
                  <a:moveTo>
                    <a:pt x="4249" y="1"/>
                  </a:moveTo>
                  <a:cubicBezTo>
                    <a:pt x="4179" y="1"/>
                    <a:pt x="4106" y="24"/>
                    <a:pt x="4033" y="68"/>
                  </a:cubicBezTo>
                  <a:lnTo>
                    <a:pt x="2206" y="1171"/>
                  </a:lnTo>
                  <a:cubicBezTo>
                    <a:pt x="2017" y="1265"/>
                    <a:pt x="1985" y="1549"/>
                    <a:pt x="2143" y="1706"/>
                  </a:cubicBezTo>
                  <a:lnTo>
                    <a:pt x="2300" y="1864"/>
                  </a:lnTo>
                  <a:lnTo>
                    <a:pt x="0" y="4164"/>
                  </a:lnTo>
                  <a:lnTo>
                    <a:pt x="945" y="5109"/>
                  </a:lnTo>
                  <a:lnTo>
                    <a:pt x="3245" y="2809"/>
                  </a:lnTo>
                  <a:lnTo>
                    <a:pt x="3434" y="2998"/>
                  </a:lnTo>
                  <a:cubicBezTo>
                    <a:pt x="3502" y="3066"/>
                    <a:pt x="3594" y="3099"/>
                    <a:pt x="3684" y="3099"/>
                  </a:cubicBezTo>
                  <a:cubicBezTo>
                    <a:pt x="3802" y="3099"/>
                    <a:pt x="3916" y="3042"/>
                    <a:pt x="3970" y="2935"/>
                  </a:cubicBezTo>
                  <a:lnTo>
                    <a:pt x="5073" y="1108"/>
                  </a:lnTo>
                  <a:cubicBezTo>
                    <a:pt x="5167" y="1013"/>
                    <a:pt x="5167" y="793"/>
                    <a:pt x="5041" y="698"/>
                  </a:cubicBezTo>
                  <a:lnTo>
                    <a:pt x="4474" y="100"/>
                  </a:lnTo>
                  <a:cubicBezTo>
                    <a:pt x="4406" y="32"/>
                    <a:pt x="4330" y="1"/>
                    <a:pt x="4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46" name="Google Shape;6913;p88"/>
          <p:cNvGrpSpPr/>
          <p:nvPr/>
        </p:nvGrpSpPr>
        <p:grpSpPr>
          <a:xfrm>
            <a:off x="5475370" y="1706598"/>
            <a:ext cx="450026" cy="448804"/>
            <a:chOff x="-31455100" y="3909350"/>
            <a:chExt cx="294600" cy="293800"/>
          </a:xfrm>
          <a:solidFill>
            <a:srgbClr val="E79F05"/>
          </a:solidFill>
        </p:grpSpPr>
        <p:sp>
          <p:nvSpPr>
            <p:cNvPr id="247" name="Google Shape;6914;p88"/>
            <p:cNvSpPr/>
            <p:nvPr/>
          </p:nvSpPr>
          <p:spPr>
            <a:xfrm>
              <a:off x="-31455100" y="3909350"/>
              <a:ext cx="294600" cy="293800"/>
            </a:xfrm>
            <a:custGeom>
              <a:avLst/>
              <a:gdLst/>
              <a:ahLst/>
              <a:cxnLst/>
              <a:rect l="l" t="t" r="r" b="b"/>
              <a:pathLst>
                <a:path w="11784" h="11752" extrusionOk="0">
                  <a:moveTo>
                    <a:pt x="5199" y="1"/>
                  </a:moveTo>
                  <a:cubicBezTo>
                    <a:pt x="5042" y="1"/>
                    <a:pt x="4916" y="127"/>
                    <a:pt x="4884" y="284"/>
                  </a:cubicBezTo>
                  <a:lnTo>
                    <a:pt x="4727" y="883"/>
                  </a:lnTo>
                  <a:cubicBezTo>
                    <a:pt x="4191" y="977"/>
                    <a:pt x="3655" y="1229"/>
                    <a:pt x="3151" y="1513"/>
                  </a:cubicBezTo>
                  <a:lnTo>
                    <a:pt x="2647" y="1229"/>
                  </a:lnTo>
                  <a:cubicBezTo>
                    <a:pt x="2599" y="1205"/>
                    <a:pt x="2542" y="1195"/>
                    <a:pt x="2482" y="1195"/>
                  </a:cubicBezTo>
                  <a:cubicBezTo>
                    <a:pt x="2386" y="1195"/>
                    <a:pt x="2284" y="1222"/>
                    <a:pt x="2206" y="1261"/>
                  </a:cubicBezTo>
                  <a:lnTo>
                    <a:pt x="1261" y="2206"/>
                  </a:lnTo>
                  <a:cubicBezTo>
                    <a:pt x="1135" y="2332"/>
                    <a:pt x="1135" y="2490"/>
                    <a:pt x="1230" y="2647"/>
                  </a:cubicBezTo>
                  <a:lnTo>
                    <a:pt x="1513" y="3151"/>
                  </a:lnTo>
                  <a:cubicBezTo>
                    <a:pt x="1198" y="3624"/>
                    <a:pt x="978" y="4191"/>
                    <a:pt x="883" y="4726"/>
                  </a:cubicBezTo>
                  <a:lnTo>
                    <a:pt x="284" y="4884"/>
                  </a:lnTo>
                  <a:cubicBezTo>
                    <a:pt x="127" y="4947"/>
                    <a:pt x="1" y="5041"/>
                    <a:pt x="1" y="5199"/>
                  </a:cubicBezTo>
                  <a:lnTo>
                    <a:pt x="1" y="6585"/>
                  </a:lnTo>
                  <a:cubicBezTo>
                    <a:pt x="1" y="6743"/>
                    <a:pt x="127" y="6869"/>
                    <a:pt x="284" y="6900"/>
                  </a:cubicBezTo>
                  <a:lnTo>
                    <a:pt x="883" y="7058"/>
                  </a:lnTo>
                  <a:cubicBezTo>
                    <a:pt x="946" y="7404"/>
                    <a:pt x="1072" y="7782"/>
                    <a:pt x="1230" y="8129"/>
                  </a:cubicBezTo>
                  <a:cubicBezTo>
                    <a:pt x="1504" y="7854"/>
                    <a:pt x="2843" y="6486"/>
                    <a:pt x="2841" y="6486"/>
                  </a:cubicBezTo>
                  <a:lnTo>
                    <a:pt x="2841" y="6486"/>
                  </a:lnTo>
                  <a:cubicBezTo>
                    <a:pt x="2841" y="6486"/>
                    <a:pt x="2839" y="6488"/>
                    <a:pt x="2836" y="6491"/>
                  </a:cubicBezTo>
                  <a:cubicBezTo>
                    <a:pt x="2836" y="6459"/>
                    <a:pt x="2805" y="6050"/>
                    <a:pt x="2805" y="5955"/>
                  </a:cubicBezTo>
                  <a:cubicBezTo>
                    <a:pt x="2773" y="4222"/>
                    <a:pt x="4191" y="2836"/>
                    <a:pt x="5861" y="2836"/>
                  </a:cubicBezTo>
                  <a:cubicBezTo>
                    <a:pt x="7562" y="2836"/>
                    <a:pt x="8948" y="4222"/>
                    <a:pt x="8948" y="5924"/>
                  </a:cubicBezTo>
                  <a:cubicBezTo>
                    <a:pt x="8948" y="7499"/>
                    <a:pt x="7751" y="8822"/>
                    <a:pt x="6113" y="8948"/>
                  </a:cubicBezTo>
                  <a:cubicBezTo>
                    <a:pt x="6066" y="8948"/>
                    <a:pt x="5963" y="8956"/>
                    <a:pt x="5821" y="8956"/>
                  </a:cubicBezTo>
                  <a:cubicBezTo>
                    <a:pt x="5680" y="8956"/>
                    <a:pt x="5499" y="8948"/>
                    <a:pt x="5294" y="8917"/>
                  </a:cubicBezTo>
                  <a:lnTo>
                    <a:pt x="3655" y="10523"/>
                  </a:lnTo>
                  <a:cubicBezTo>
                    <a:pt x="4034" y="10681"/>
                    <a:pt x="4349" y="10807"/>
                    <a:pt x="4727" y="10870"/>
                  </a:cubicBezTo>
                  <a:lnTo>
                    <a:pt x="4884" y="11468"/>
                  </a:lnTo>
                  <a:cubicBezTo>
                    <a:pt x="4916" y="11626"/>
                    <a:pt x="5042" y="11752"/>
                    <a:pt x="5199" y="11752"/>
                  </a:cubicBezTo>
                  <a:lnTo>
                    <a:pt x="6585" y="11752"/>
                  </a:lnTo>
                  <a:cubicBezTo>
                    <a:pt x="6743" y="11752"/>
                    <a:pt x="6869" y="11626"/>
                    <a:pt x="6901" y="11468"/>
                  </a:cubicBezTo>
                  <a:lnTo>
                    <a:pt x="7058" y="10870"/>
                  </a:lnTo>
                  <a:cubicBezTo>
                    <a:pt x="7594" y="10775"/>
                    <a:pt x="8129" y="10523"/>
                    <a:pt x="8633" y="10240"/>
                  </a:cubicBezTo>
                  <a:lnTo>
                    <a:pt x="9137" y="10523"/>
                  </a:lnTo>
                  <a:cubicBezTo>
                    <a:pt x="9185" y="10547"/>
                    <a:pt x="9243" y="10558"/>
                    <a:pt x="9302" y="10558"/>
                  </a:cubicBezTo>
                  <a:cubicBezTo>
                    <a:pt x="9399" y="10558"/>
                    <a:pt x="9501" y="10531"/>
                    <a:pt x="9578" y="10492"/>
                  </a:cubicBezTo>
                  <a:lnTo>
                    <a:pt x="10524" y="9547"/>
                  </a:lnTo>
                  <a:cubicBezTo>
                    <a:pt x="10650" y="9421"/>
                    <a:pt x="10650" y="9263"/>
                    <a:pt x="10555" y="9106"/>
                  </a:cubicBezTo>
                  <a:lnTo>
                    <a:pt x="10303" y="8601"/>
                  </a:lnTo>
                  <a:cubicBezTo>
                    <a:pt x="10618" y="8129"/>
                    <a:pt x="10807" y="7562"/>
                    <a:pt x="10933" y="7026"/>
                  </a:cubicBezTo>
                  <a:lnTo>
                    <a:pt x="11500" y="6869"/>
                  </a:lnTo>
                  <a:cubicBezTo>
                    <a:pt x="11658" y="6806"/>
                    <a:pt x="11784" y="6711"/>
                    <a:pt x="11784" y="6554"/>
                  </a:cubicBezTo>
                  <a:lnTo>
                    <a:pt x="11784" y="5167"/>
                  </a:lnTo>
                  <a:cubicBezTo>
                    <a:pt x="11752" y="5041"/>
                    <a:pt x="11658" y="4915"/>
                    <a:pt x="11500" y="4884"/>
                  </a:cubicBezTo>
                  <a:lnTo>
                    <a:pt x="10902" y="4726"/>
                  </a:lnTo>
                  <a:cubicBezTo>
                    <a:pt x="10807" y="4191"/>
                    <a:pt x="10555" y="3687"/>
                    <a:pt x="10272" y="3151"/>
                  </a:cubicBezTo>
                  <a:lnTo>
                    <a:pt x="10555" y="2647"/>
                  </a:lnTo>
                  <a:cubicBezTo>
                    <a:pt x="10650" y="2521"/>
                    <a:pt x="10587" y="2332"/>
                    <a:pt x="10524" y="2206"/>
                  </a:cubicBezTo>
                  <a:lnTo>
                    <a:pt x="9578" y="1261"/>
                  </a:lnTo>
                  <a:cubicBezTo>
                    <a:pt x="9509" y="1209"/>
                    <a:pt x="9430" y="1185"/>
                    <a:pt x="9347" y="1185"/>
                  </a:cubicBezTo>
                  <a:cubicBezTo>
                    <a:pt x="9279" y="1185"/>
                    <a:pt x="9208" y="1201"/>
                    <a:pt x="9137" y="1229"/>
                  </a:cubicBezTo>
                  <a:lnTo>
                    <a:pt x="8633" y="1513"/>
                  </a:lnTo>
                  <a:cubicBezTo>
                    <a:pt x="8161" y="1198"/>
                    <a:pt x="7594" y="977"/>
                    <a:pt x="7058" y="883"/>
                  </a:cubicBezTo>
                  <a:lnTo>
                    <a:pt x="6901" y="284"/>
                  </a:lnTo>
                  <a:cubicBezTo>
                    <a:pt x="6869" y="127"/>
                    <a:pt x="6743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48" name="Google Shape;6915;p88"/>
            <p:cNvSpPr/>
            <p:nvPr/>
          </p:nvSpPr>
          <p:spPr>
            <a:xfrm>
              <a:off x="-31455100" y="3997350"/>
              <a:ext cx="215050" cy="205025"/>
            </a:xfrm>
            <a:custGeom>
              <a:avLst/>
              <a:gdLst/>
              <a:ahLst/>
              <a:cxnLst/>
              <a:rect l="l" t="t" r="r" b="b"/>
              <a:pathLst>
                <a:path w="8602" h="8201" extrusionOk="0">
                  <a:moveTo>
                    <a:pt x="5939" y="0"/>
                  </a:moveTo>
                  <a:cubicBezTo>
                    <a:pt x="4729" y="0"/>
                    <a:pt x="3750" y="854"/>
                    <a:pt x="3561" y="1963"/>
                  </a:cubicBezTo>
                  <a:cubicBezTo>
                    <a:pt x="3466" y="2404"/>
                    <a:pt x="3498" y="2813"/>
                    <a:pt x="3624" y="3223"/>
                  </a:cubicBezTo>
                  <a:lnTo>
                    <a:pt x="410" y="6468"/>
                  </a:lnTo>
                  <a:cubicBezTo>
                    <a:pt x="1" y="6846"/>
                    <a:pt x="1" y="7507"/>
                    <a:pt x="410" y="7917"/>
                  </a:cubicBezTo>
                  <a:cubicBezTo>
                    <a:pt x="600" y="8106"/>
                    <a:pt x="852" y="8200"/>
                    <a:pt x="1111" y="8200"/>
                  </a:cubicBezTo>
                  <a:cubicBezTo>
                    <a:pt x="1371" y="8200"/>
                    <a:pt x="1639" y="8106"/>
                    <a:pt x="1860" y="7917"/>
                  </a:cubicBezTo>
                  <a:lnTo>
                    <a:pt x="5136" y="4640"/>
                  </a:lnTo>
                  <a:cubicBezTo>
                    <a:pt x="5388" y="4735"/>
                    <a:pt x="5664" y="4782"/>
                    <a:pt x="5947" y="4782"/>
                  </a:cubicBezTo>
                  <a:cubicBezTo>
                    <a:pt x="6231" y="4782"/>
                    <a:pt x="6522" y="4735"/>
                    <a:pt x="6806" y="4640"/>
                  </a:cubicBezTo>
                  <a:cubicBezTo>
                    <a:pt x="7846" y="4294"/>
                    <a:pt x="8602" y="3065"/>
                    <a:pt x="8224" y="1773"/>
                  </a:cubicBezTo>
                  <a:cubicBezTo>
                    <a:pt x="8192" y="1647"/>
                    <a:pt x="8129" y="1553"/>
                    <a:pt x="8003" y="1521"/>
                  </a:cubicBezTo>
                  <a:cubicBezTo>
                    <a:pt x="7972" y="1514"/>
                    <a:pt x="7942" y="1510"/>
                    <a:pt x="7914" y="1510"/>
                  </a:cubicBezTo>
                  <a:cubicBezTo>
                    <a:pt x="7830" y="1510"/>
                    <a:pt x="7759" y="1545"/>
                    <a:pt x="7688" y="1616"/>
                  </a:cubicBezTo>
                  <a:lnTo>
                    <a:pt x="6901" y="2404"/>
                  </a:lnTo>
                  <a:cubicBezTo>
                    <a:pt x="6759" y="2530"/>
                    <a:pt x="6578" y="2593"/>
                    <a:pt x="6400" y="2593"/>
                  </a:cubicBezTo>
                  <a:cubicBezTo>
                    <a:pt x="6223" y="2593"/>
                    <a:pt x="6050" y="2530"/>
                    <a:pt x="5924" y="2404"/>
                  </a:cubicBezTo>
                  <a:cubicBezTo>
                    <a:pt x="5640" y="2120"/>
                    <a:pt x="5640" y="1679"/>
                    <a:pt x="5924" y="1395"/>
                  </a:cubicBezTo>
                  <a:lnTo>
                    <a:pt x="6711" y="608"/>
                  </a:lnTo>
                  <a:cubicBezTo>
                    <a:pt x="6774" y="545"/>
                    <a:pt x="6806" y="419"/>
                    <a:pt x="6774" y="293"/>
                  </a:cubicBezTo>
                  <a:cubicBezTo>
                    <a:pt x="6743" y="198"/>
                    <a:pt x="6648" y="104"/>
                    <a:pt x="6554" y="72"/>
                  </a:cubicBezTo>
                  <a:cubicBezTo>
                    <a:pt x="6344" y="23"/>
                    <a:pt x="6139" y="0"/>
                    <a:pt x="59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80" name="Google Shape;6947;p88"/>
          <p:cNvGrpSpPr/>
          <p:nvPr/>
        </p:nvGrpSpPr>
        <p:grpSpPr>
          <a:xfrm>
            <a:off x="3147852" y="1725784"/>
            <a:ext cx="446398" cy="447620"/>
            <a:chOff x="-32927950" y="3944800"/>
            <a:chExt cx="292225" cy="293025"/>
          </a:xfrm>
          <a:solidFill>
            <a:srgbClr val="E79F05"/>
          </a:solidFill>
        </p:grpSpPr>
        <p:sp>
          <p:nvSpPr>
            <p:cNvPr id="281" name="Google Shape;6948;p88"/>
            <p:cNvSpPr/>
            <p:nvPr/>
          </p:nvSpPr>
          <p:spPr>
            <a:xfrm>
              <a:off x="-32927950" y="3944800"/>
              <a:ext cx="69325" cy="292225"/>
            </a:xfrm>
            <a:custGeom>
              <a:avLst/>
              <a:gdLst/>
              <a:ahLst/>
              <a:cxnLst/>
              <a:rect l="l" t="t" r="r" b="b"/>
              <a:pathLst>
                <a:path w="2773" h="11689" extrusionOk="0">
                  <a:moveTo>
                    <a:pt x="1418" y="0"/>
                  </a:moveTo>
                  <a:cubicBezTo>
                    <a:pt x="1072" y="0"/>
                    <a:pt x="757" y="315"/>
                    <a:pt x="757" y="662"/>
                  </a:cubicBezTo>
                  <a:lnTo>
                    <a:pt x="757" y="9578"/>
                  </a:lnTo>
                  <a:cubicBezTo>
                    <a:pt x="757" y="9830"/>
                    <a:pt x="914" y="10050"/>
                    <a:pt x="1103" y="10176"/>
                  </a:cubicBezTo>
                  <a:lnTo>
                    <a:pt x="1103" y="10996"/>
                  </a:lnTo>
                  <a:lnTo>
                    <a:pt x="347" y="10996"/>
                  </a:lnTo>
                  <a:cubicBezTo>
                    <a:pt x="158" y="10996"/>
                    <a:pt x="1" y="11153"/>
                    <a:pt x="1" y="11342"/>
                  </a:cubicBezTo>
                  <a:cubicBezTo>
                    <a:pt x="1" y="11531"/>
                    <a:pt x="158" y="11689"/>
                    <a:pt x="347" y="11689"/>
                  </a:cubicBezTo>
                  <a:lnTo>
                    <a:pt x="2395" y="11689"/>
                  </a:lnTo>
                  <a:cubicBezTo>
                    <a:pt x="2616" y="11689"/>
                    <a:pt x="2773" y="11531"/>
                    <a:pt x="2773" y="11342"/>
                  </a:cubicBezTo>
                  <a:cubicBezTo>
                    <a:pt x="2773" y="11153"/>
                    <a:pt x="2616" y="10996"/>
                    <a:pt x="2395" y="10996"/>
                  </a:cubicBezTo>
                  <a:lnTo>
                    <a:pt x="1733" y="10996"/>
                  </a:lnTo>
                  <a:lnTo>
                    <a:pt x="1733" y="10176"/>
                  </a:lnTo>
                  <a:cubicBezTo>
                    <a:pt x="1922" y="10050"/>
                    <a:pt x="2080" y="9861"/>
                    <a:pt x="2080" y="9578"/>
                  </a:cubicBezTo>
                  <a:lnTo>
                    <a:pt x="2080" y="662"/>
                  </a:lnTo>
                  <a:cubicBezTo>
                    <a:pt x="2080" y="284"/>
                    <a:pt x="1765" y="0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2" name="Google Shape;6949;p88"/>
            <p:cNvSpPr/>
            <p:nvPr/>
          </p:nvSpPr>
          <p:spPr>
            <a:xfrm>
              <a:off x="-32720800" y="4057425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190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3" name="Google Shape;6950;p88"/>
            <p:cNvSpPr/>
            <p:nvPr/>
          </p:nvSpPr>
          <p:spPr>
            <a:xfrm>
              <a:off x="-32720800" y="4099950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221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4" name="Google Shape;6951;p88"/>
            <p:cNvSpPr/>
            <p:nvPr/>
          </p:nvSpPr>
          <p:spPr>
            <a:xfrm>
              <a:off x="-32720800" y="4141700"/>
              <a:ext cx="67750" cy="26025"/>
            </a:xfrm>
            <a:custGeom>
              <a:avLst/>
              <a:gdLst/>
              <a:ahLst/>
              <a:cxnLst/>
              <a:rect l="l" t="t" r="r" b="b"/>
              <a:pathLst>
                <a:path w="2710" h="1041" extrusionOk="0">
                  <a:moveTo>
                    <a:pt x="505" y="1"/>
                  </a:moveTo>
                  <a:cubicBezTo>
                    <a:pt x="221" y="1"/>
                    <a:pt x="0" y="253"/>
                    <a:pt x="0" y="536"/>
                  </a:cubicBezTo>
                  <a:cubicBezTo>
                    <a:pt x="0" y="788"/>
                    <a:pt x="221" y="1040"/>
                    <a:pt x="505" y="1040"/>
                  </a:cubicBezTo>
                  <a:lnTo>
                    <a:pt x="2206" y="1040"/>
                  </a:lnTo>
                  <a:cubicBezTo>
                    <a:pt x="2458" y="1040"/>
                    <a:pt x="2710" y="788"/>
                    <a:pt x="2710" y="536"/>
                  </a:cubicBezTo>
                  <a:cubicBezTo>
                    <a:pt x="2710" y="253"/>
                    <a:pt x="2521" y="1"/>
                    <a:pt x="22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5" name="Google Shape;6952;p88"/>
            <p:cNvSpPr/>
            <p:nvPr/>
          </p:nvSpPr>
          <p:spPr>
            <a:xfrm>
              <a:off x="-32754675" y="3944800"/>
              <a:ext cx="51225" cy="52000"/>
            </a:xfrm>
            <a:custGeom>
              <a:avLst/>
              <a:gdLst/>
              <a:ahLst/>
              <a:cxnLst/>
              <a:rect l="l" t="t" r="r" b="b"/>
              <a:pathLst>
                <a:path w="2049" h="2080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2080"/>
                  </a:lnTo>
                  <a:lnTo>
                    <a:pt x="2049" y="2080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6" name="Google Shape;6953;p88"/>
            <p:cNvSpPr/>
            <p:nvPr/>
          </p:nvSpPr>
          <p:spPr>
            <a:xfrm>
              <a:off x="-32687725" y="3944800"/>
              <a:ext cx="34675" cy="55150"/>
            </a:xfrm>
            <a:custGeom>
              <a:avLst/>
              <a:gdLst/>
              <a:ahLst/>
              <a:cxnLst/>
              <a:rect l="l" t="t" r="r" b="b"/>
              <a:pathLst>
                <a:path w="1387" h="2206" extrusionOk="0">
                  <a:moveTo>
                    <a:pt x="1" y="0"/>
                  </a:moveTo>
                  <a:lnTo>
                    <a:pt x="1" y="2111"/>
                  </a:lnTo>
                  <a:lnTo>
                    <a:pt x="883" y="2111"/>
                  </a:lnTo>
                  <a:cubicBezTo>
                    <a:pt x="1072" y="2111"/>
                    <a:pt x="1261" y="2143"/>
                    <a:pt x="1387" y="2206"/>
                  </a:cubicBezTo>
                  <a:lnTo>
                    <a:pt x="1387" y="1040"/>
                  </a:lnTo>
                  <a:cubicBezTo>
                    <a:pt x="1387" y="473"/>
                    <a:pt x="91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7" name="Google Shape;6954;p88"/>
            <p:cNvSpPr/>
            <p:nvPr/>
          </p:nvSpPr>
          <p:spPr>
            <a:xfrm>
              <a:off x="-32860200" y="4014100"/>
              <a:ext cx="207150" cy="153625"/>
            </a:xfrm>
            <a:custGeom>
              <a:avLst/>
              <a:gdLst/>
              <a:ahLst/>
              <a:cxnLst/>
              <a:rect l="l" t="t" r="r" b="b"/>
              <a:pathLst>
                <a:path w="8286" h="6145" extrusionOk="0">
                  <a:moveTo>
                    <a:pt x="0" y="1"/>
                  </a:moveTo>
                  <a:lnTo>
                    <a:pt x="0" y="6144"/>
                  </a:lnTo>
                  <a:lnTo>
                    <a:pt x="378" y="6144"/>
                  </a:lnTo>
                  <a:cubicBezTo>
                    <a:pt x="756" y="6144"/>
                    <a:pt x="1071" y="5892"/>
                    <a:pt x="1260" y="5577"/>
                  </a:cubicBezTo>
                  <a:lnTo>
                    <a:pt x="2016" y="5955"/>
                  </a:lnTo>
                  <a:cubicBezTo>
                    <a:pt x="2268" y="6050"/>
                    <a:pt x="2552" y="6144"/>
                    <a:pt x="2773" y="6144"/>
                  </a:cubicBezTo>
                  <a:lnTo>
                    <a:pt x="3497" y="6144"/>
                  </a:lnTo>
                  <a:lnTo>
                    <a:pt x="3497" y="3057"/>
                  </a:lnTo>
                  <a:cubicBezTo>
                    <a:pt x="3214" y="3309"/>
                    <a:pt x="2867" y="3435"/>
                    <a:pt x="2457" y="3435"/>
                  </a:cubicBezTo>
                  <a:cubicBezTo>
                    <a:pt x="2268" y="3435"/>
                    <a:pt x="2111" y="3277"/>
                    <a:pt x="2111" y="3057"/>
                  </a:cubicBezTo>
                  <a:cubicBezTo>
                    <a:pt x="2111" y="2868"/>
                    <a:pt x="2268" y="2710"/>
                    <a:pt x="2457" y="2710"/>
                  </a:cubicBezTo>
                  <a:cubicBezTo>
                    <a:pt x="3025" y="2710"/>
                    <a:pt x="3497" y="2238"/>
                    <a:pt x="3497" y="1702"/>
                  </a:cubicBezTo>
                  <a:lnTo>
                    <a:pt x="3497" y="1009"/>
                  </a:lnTo>
                  <a:lnTo>
                    <a:pt x="7782" y="1009"/>
                  </a:lnTo>
                  <a:cubicBezTo>
                    <a:pt x="8065" y="1009"/>
                    <a:pt x="8286" y="788"/>
                    <a:pt x="8286" y="505"/>
                  </a:cubicBezTo>
                  <a:cubicBezTo>
                    <a:pt x="8286" y="221"/>
                    <a:pt x="8065" y="1"/>
                    <a:pt x="7782" y="1"/>
                  </a:cubicBezTo>
                  <a:lnTo>
                    <a:pt x="3560" y="1"/>
                  </a:lnTo>
                  <a:cubicBezTo>
                    <a:pt x="3308" y="1"/>
                    <a:pt x="2899" y="158"/>
                    <a:pt x="2583" y="442"/>
                  </a:cubicBezTo>
                  <a:cubicBezTo>
                    <a:pt x="2426" y="599"/>
                    <a:pt x="2205" y="662"/>
                    <a:pt x="1985" y="662"/>
                  </a:cubicBezTo>
                  <a:lnTo>
                    <a:pt x="1323" y="662"/>
                  </a:lnTo>
                  <a:cubicBezTo>
                    <a:pt x="1166" y="284"/>
                    <a:pt x="788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8" name="Google Shape;6955;p88"/>
            <p:cNvSpPr/>
            <p:nvPr/>
          </p:nvSpPr>
          <p:spPr>
            <a:xfrm>
              <a:off x="-32755450" y="4055850"/>
              <a:ext cx="51200" cy="181175"/>
            </a:xfrm>
            <a:custGeom>
              <a:avLst/>
              <a:gdLst/>
              <a:ahLst/>
              <a:cxnLst/>
              <a:rect l="l" t="t" r="r" b="b"/>
              <a:pathLst>
                <a:path w="2048" h="7247" extrusionOk="0">
                  <a:moveTo>
                    <a:pt x="0" y="1"/>
                  </a:moveTo>
                  <a:lnTo>
                    <a:pt x="0" y="64"/>
                  </a:lnTo>
                  <a:lnTo>
                    <a:pt x="0" y="5514"/>
                  </a:lnTo>
                  <a:cubicBezTo>
                    <a:pt x="0" y="6459"/>
                    <a:pt x="756" y="7247"/>
                    <a:pt x="1701" y="7247"/>
                  </a:cubicBezTo>
                  <a:lnTo>
                    <a:pt x="2048" y="7247"/>
                  </a:lnTo>
                  <a:lnTo>
                    <a:pt x="2048" y="5167"/>
                  </a:lnTo>
                  <a:lnTo>
                    <a:pt x="1891" y="5167"/>
                  </a:lnTo>
                  <a:cubicBezTo>
                    <a:pt x="1229" y="5167"/>
                    <a:pt x="725" y="4632"/>
                    <a:pt x="725" y="4002"/>
                  </a:cubicBezTo>
                  <a:cubicBezTo>
                    <a:pt x="725" y="3624"/>
                    <a:pt x="882" y="3372"/>
                    <a:pt x="1071" y="3120"/>
                  </a:cubicBezTo>
                  <a:cubicBezTo>
                    <a:pt x="819" y="2899"/>
                    <a:pt x="725" y="2615"/>
                    <a:pt x="725" y="2269"/>
                  </a:cubicBezTo>
                  <a:cubicBezTo>
                    <a:pt x="725" y="1922"/>
                    <a:pt x="882" y="1639"/>
                    <a:pt x="1071" y="1387"/>
                  </a:cubicBezTo>
                  <a:cubicBezTo>
                    <a:pt x="819" y="1166"/>
                    <a:pt x="725" y="883"/>
                    <a:pt x="725" y="536"/>
                  </a:cubicBezTo>
                  <a:cubicBezTo>
                    <a:pt x="725" y="316"/>
                    <a:pt x="756" y="190"/>
                    <a:pt x="8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9" name="Google Shape;6956;p88"/>
            <p:cNvSpPr/>
            <p:nvPr/>
          </p:nvSpPr>
          <p:spPr>
            <a:xfrm>
              <a:off x="-32686925" y="4182650"/>
              <a:ext cx="34675" cy="55175"/>
            </a:xfrm>
            <a:custGeom>
              <a:avLst/>
              <a:gdLst/>
              <a:ahLst/>
              <a:cxnLst/>
              <a:rect l="l" t="t" r="r" b="b"/>
              <a:pathLst>
                <a:path w="1387" h="2207" extrusionOk="0">
                  <a:moveTo>
                    <a:pt x="1386" y="1"/>
                  </a:moveTo>
                  <a:cubicBezTo>
                    <a:pt x="1229" y="64"/>
                    <a:pt x="1071" y="95"/>
                    <a:pt x="882" y="95"/>
                  </a:cubicBezTo>
                  <a:lnTo>
                    <a:pt x="0" y="95"/>
                  </a:lnTo>
                  <a:lnTo>
                    <a:pt x="0" y="2206"/>
                  </a:lnTo>
                  <a:lnTo>
                    <a:pt x="378" y="2206"/>
                  </a:lnTo>
                  <a:cubicBezTo>
                    <a:pt x="914" y="2206"/>
                    <a:pt x="1386" y="1734"/>
                    <a:pt x="1386" y="1167"/>
                  </a:cubicBezTo>
                  <a:lnTo>
                    <a:pt x="13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04" name="Google Shape;6971;p88"/>
          <p:cNvGrpSpPr/>
          <p:nvPr/>
        </p:nvGrpSpPr>
        <p:grpSpPr>
          <a:xfrm>
            <a:off x="6107749" y="1700219"/>
            <a:ext cx="445214" cy="445176"/>
            <a:chOff x="-31093575" y="3911725"/>
            <a:chExt cx="291450" cy="291425"/>
          </a:xfrm>
          <a:solidFill>
            <a:srgbClr val="E79F05"/>
          </a:solidFill>
        </p:grpSpPr>
        <p:sp>
          <p:nvSpPr>
            <p:cNvPr id="305" name="Google Shape;6972;p88"/>
            <p:cNvSpPr/>
            <p:nvPr/>
          </p:nvSpPr>
          <p:spPr>
            <a:xfrm>
              <a:off x="-31093575" y="3911725"/>
              <a:ext cx="291450" cy="291425"/>
            </a:xfrm>
            <a:custGeom>
              <a:avLst/>
              <a:gdLst/>
              <a:ahLst/>
              <a:cxnLst/>
              <a:rect l="l" t="t" r="r" b="b"/>
              <a:pathLst>
                <a:path w="11658" h="11657" extrusionOk="0">
                  <a:moveTo>
                    <a:pt x="5829" y="0"/>
                  </a:moveTo>
                  <a:cubicBezTo>
                    <a:pt x="3372" y="0"/>
                    <a:pt x="1261" y="1796"/>
                    <a:pt x="788" y="4159"/>
                  </a:cubicBezTo>
                  <a:cubicBezTo>
                    <a:pt x="347" y="4285"/>
                    <a:pt x="1" y="4694"/>
                    <a:pt x="1" y="5167"/>
                  </a:cubicBezTo>
                  <a:lnTo>
                    <a:pt x="1" y="7876"/>
                  </a:lnTo>
                  <a:cubicBezTo>
                    <a:pt x="1" y="8412"/>
                    <a:pt x="473" y="8885"/>
                    <a:pt x="1009" y="8885"/>
                  </a:cubicBezTo>
                  <a:lnTo>
                    <a:pt x="1702" y="8885"/>
                  </a:lnTo>
                  <a:cubicBezTo>
                    <a:pt x="1891" y="8885"/>
                    <a:pt x="2049" y="8727"/>
                    <a:pt x="2049" y="8538"/>
                  </a:cubicBezTo>
                  <a:lnTo>
                    <a:pt x="2049" y="4442"/>
                  </a:lnTo>
                  <a:cubicBezTo>
                    <a:pt x="2049" y="4253"/>
                    <a:pt x="1891" y="4096"/>
                    <a:pt x="1702" y="4096"/>
                  </a:cubicBezTo>
                  <a:lnTo>
                    <a:pt x="1481" y="4096"/>
                  </a:lnTo>
                  <a:cubicBezTo>
                    <a:pt x="1954" y="2111"/>
                    <a:pt x="3781" y="630"/>
                    <a:pt x="5829" y="630"/>
                  </a:cubicBezTo>
                  <a:cubicBezTo>
                    <a:pt x="7877" y="630"/>
                    <a:pt x="9673" y="2111"/>
                    <a:pt x="10145" y="4096"/>
                  </a:cubicBezTo>
                  <a:lnTo>
                    <a:pt x="9956" y="4096"/>
                  </a:lnTo>
                  <a:cubicBezTo>
                    <a:pt x="9767" y="4096"/>
                    <a:pt x="9610" y="4253"/>
                    <a:pt x="9610" y="4442"/>
                  </a:cubicBezTo>
                  <a:lnTo>
                    <a:pt x="9610" y="8538"/>
                  </a:lnTo>
                  <a:cubicBezTo>
                    <a:pt x="9610" y="8727"/>
                    <a:pt x="9767" y="8885"/>
                    <a:pt x="9956" y="8885"/>
                  </a:cubicBezTo>
                  <a:lnTo>
                    <a:pt x="10271" y="8885"/>
                  </a:lnTo>
                  <a:cubicBezTo>
                    <a:pt x="10114" y="9672"/>
                    <a:pt x="9421" y="10271"/>
                    <a:pt x="8570" y="10271"/>
                  </a:cubicBezTo>
                  <a:lnTo>
                    <a:pt x="6774" y="10271"/>
                  </a:lnTo>
                  <a:cubicBezTo>
                    <a:pt x="6617" y="9893"/>
                    <a:pt x="6270" y="9609"/>
                    <a:pt x="5829" y="9609"/>
                  </a:cubicBezTo>
                  <a:cubicBezTo>
                    <a:pt x="5262" y="9609"/>
                    <a:pt x="4789" y="10082"/>
                    <a:pt x="4789" y="10617"/>
                  </a:cubicBezTo>
                  <a:cubicBezTo>
                    <a:pt x="4789" y="11184"/>
                    <a:pt x="5262" y="11657"/>
                    <a:pt x="5829" y="11657"/>
                  </a:cubicBezTo>
                  <a:cubicBezTo>
                    <a:pt x="6270" y="11657"/>
                    <a:pt x="6648" y="11373"/>
                    <a:pt x="6774" y="10995"/>
                  </a:cubicBezTo>
                  <a:lnTo>
                    <a:pt x="8570" y="10995"/>
                  </a:lnTo>
                  <a:cubicBezTo>
                    <a:pt x="9799" y="10995"/>
                    <a:pt x="10775" y="10082"/>
                    <a:pt x="10933" y="8885"/>
                  </a:cubicBezTo>
                  <a:cubicBezTo>
                    <a:pt x="11342" y="8790"/>
                    <a:pt x="11658" y="8380"/>
                    <a:pt x="11658" y="7908"/>
                  </a:cubicBezTo>
                  <a:lnTo>
                    <a:pt x="11658" y="5198"/>
                  </a:lnTo>
                  <a:cubicBezTo>
                    <a:pt x="11658" y="4694"/>
                    <a:pt x="11311" y="4253"/>
                    <a:pt x="10870" y="4159"/>
                  </a:cubicBezTo>
                  <a:cubicBezTo>
                    <a:pt x="10397" y="1796"/>
                    <a:pt x="8255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6" name="Google Shape;6973;p88"/>
            <p:cNvSpPr/>
            <p:nvPr/>
          </p:nvSpPr>
          <p:spPr>
            <a:xfrm>
              <a:off x="-31025825" y="3980250"/>
              <a:ext cx="156750" cy="154250"/>
            </a:xfrm>
            <a:custGeom>
              <a:avLst/>
              <a:gdLst/>
              <a:ahLst/>
              <a:cxnLst/>
              <a:rect l="l" t="t" r="r" b="b"/>
              <a:pathLst>
                <a:path w="6270" h="6170" extrusionOk="0">
                  <a:moveTo>
                    <a:pt x="3119" y="1386"/>
                  </a:moveTo>
                  <a:cubicBezTo>
                    <a:pt x="3308" y="1386"/>
                    <a:pt x="3466" y="1544"/>
                    <a:pt x="3466" y="1733"/>
                  </a:cubicBezTo>
                  <a:cubicBezTo>
                    <a:pt x="3466" y="1953"/>
                    <a:pt x="3308" y="2079"/>
                    <a:pt x="3119" y="2079"/>
                  </a:cubicBezTo>
                  <a:cubicBezTo>
                    <a:pt x="2930" y="2079"/>
                    <a:pt x="2773" y="1953"/>
                    <a:pt x="2773" y="1733"/>
                  </a:cubicBezTo>
                  <a:cubicBezTo>
                    <a:pt x="2773" y="1544"/>
                    <a:pt x="2930" y="1386"/>
                    <a:pt x="3119" y="1386"/>
                  </a:cubicBezTo>
                  <a:close/>
                  <a:moveTo>
                    <a:pt x="3119" y="2741"/>
                  </a:moveTo>
                  <a:cubicBezTo>
                    <a:pt x="3308" y="2741"/>
                    <a:pt x="3466" y="2867"/>
                    <a:pt x="3466" y="3088"/>
                  </a:cubicBezTo>
                  <a:lnTo>
                    <a:pt x="3466" y="4474"/>
                  </a:lnTo>
                  <a:cubicBezTo>
                    <a:pt x="3466" y="4663"/>
                    <a:pt x="3308" y="4820"/>
                    <a:pt x="3119" y="4820"/>
                  </a:cubicBezTo>
                  <a:cubicBezTo>
                    <a:pt x="2930" y="4820"/>
                    <a:pt x="2773" y="4663"/>
                    <a:pt x="2773" y="4474"/>
                  </a:cubicBezTo>
                  <a:lnTo>
                    <a:pt x="2773" y="3088"/>
                  </a:lnTo>
                  <a:cubicBezTo>
                    <a:pt x="2773" y="2867"/>
                    <a:pt x="2930" y="2741"/>
                    <a:pt x="3119" y="2741"/>
                  </a:cubicBezTo>
                  <a:close/>
                  <a:moveTo>
                    <a:pt x="3151" y="0"/>
                  </a:moveTo>
                  <a:cubicBezTo>
                    <a:pt x="1449" y="0"/>
                    <a:pt x="63" y="1386"/>
                    <a:pt x="63" y="3088"/>
                  </a:cubicBezTo>
                  <a:cubicBezTo>
                    <a:pt x="63" y="3592"/>
                    <a:pt x="158" y="4096"/>
                    <a:pt x="441" y="4568"/>
                  </a:cubicBezTo>
                  <a:lnTo>
                    <a:pt x="63" y="5734"/>
                  </a:lnTo>
                  <a:cubicBezTo>
                    <a:pt x="0" y="5828"/>
                    <a:pt x="0" y="5955"/>
                    <a:pt x="126" y="6081"/>
                  </a:cubicBezTo>
                  <a:cubicBezTo>
                    <a:pt x="171" y="6125"/>
                    <a:pt x="263" y="6170"/>
                    <a:pt x="357" y="6170"/>
                  </a:cubicBezTo>
                  <a:cubicBezTo>
                    <a:pt x="396" y="6170"/>
                    <a:pt x="436" y="6162"/>
                    <a:pt x="473" y="6144"/>
                  </a:cubicBezTo>
                  <a:lnTo>
                    <a:pt x="1638" y="5765"/>
                  </a:lnTo>
                  <a:cubicBezTo>
                    <a:pt x="2079" y="6049"/>
                    <a:pt x="2615" y="6144"/>
                    <a:pt x="3151" y="6144"/>
                  </a:cubicBezTo>
                  <a:cubicBezTo>
                    <a:pt x="4852" y="6144"/>
                    <a:pt x="6270" y="4789"/>
                    <a:pt x="6270" y="3088"/>
                  </a:cubicBezTo>
                  <a:cubicBezTo>
                    <a:pt x="6270" y="1386"/>
                    <a:pt x="4852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37" name="Google Shape;7004;p88"/>
          <p:cNvGrpSpPr/>
          <p:nvPr/>
        </p:nvGrpSpPr>
        <p:grpSpPr>
          <a:xfrm>
            <a:off x="3781533" y="1707955"/>
            <a:ext cx="469273" cy="446093"/>
            <a:chOff x="-32576675" y="3944600"/>
            <a:chExt cx="307200" cy="292025"/>
          </a:xfrm>
          <a:solidFill>
            <a:srgbClr val="E79F05"/>
          </a:solidFill>
        </p:grpSpPr>
        <p:sp>
          <p:nvSpPr>
            <p:cNvPr id="338" name="Google Shape;7005;p88"/>
            <p:cNvSpPr/>
            <p:nvPr/>
          </p:nvSpPr>
          <p:spPr>
            <a:xfrm>
              <a:off x="-32482950" y="3944600"/>
              <a:ext cx="213475" cy="214650"/>
            </a:xfrm>
            <a:custGeom>
              <a:avLst/>
              <a:gdLst/>
              <a:ahLst/>
              <a:cxnLst/>
              <a:rect l="l" t="t" r="r" b="b"/>
              <a:pathLst>
                <a:path w="8539" h="8586" extrusionOk="0">
                  <a:moveTo>
                    <a:pt x="5156" y="1"/>
                  </a:moveTo>
                  <a:cubicBezTo>
                    <a:pt x="4372" y="1"/>
                    <a:pt x="3593" y="308"/>
                    <a:pt x="2994" y="922"/>
                  </a:cubicBezTo>
                  <a:lnTo>
                    <a:pt x="1450" y="2466"/>
                  </a:lnTo>
                  <a:cubicBezTo>
                    <a:pt x="1681" y="2417"/>
                    <a:pt x="1916" y="2392"/>
                    <a:pt x="2152" y="2392"/>
                  </a:cubicBezTo>
                  <a:cubicBezTo>
                    <a:pt x="2529" y="2392"/>
                    <a:pt x="2909" y="2456"/>
                    <a:pt x="3277" y="2592"/>
                  </a:cubicBezTo>
                  <a:lnTo>
                    <a:pt x="3939" y="1899"/>
                  </a:lnTo>
                  <a:cubicBezTo>
                    <a:pt x="4270" y="1568"/>
                    <a:pt x="4703" y="1402"/>
                    <a:pt x="5136" y="1402"/>
                  </a:cubicBezTo>
                  <a:cubicBezTo>
                    <a:pt x="5569" y="1402"/>
                    <a:pt x="6003" y="1568"/>
                    <a:pt x="6333" y="1899"/>
                  </a:cubicBezTo>
                  <a:cubicBezTo>
                    <a:pt x="7027" y="2592"/>
                    <a:pt x="7027" y="3631"/>
                    <a:pt x="6333" y="4325"/>
                  </a:cubicBezTo>
                  <a:lnTo>
                    <a:pt x="3939" y="6719"/>
                  </a:lnTo>
                  <a:cubicBezTo>
                    <a:pt x="3608" y="7050"/>
                    <a:pt x="3175" y="7215"/>
                    <a:pt x="2742" y="7215"/>
                  </a:cubicBezTo>
                  <a:cubicBezTo>
                    <a:pt x="2309" y="7215"/>
                    <a:pt x="1875" y="7050"/>
                    <a:pt x="1545" y="6719"/>
                  </a:cubicBezTo>
                  <a:cubicBezTo>
                    <a:pt x="1261" y="6435"/>
                    <a:pt x="1104" y="6089"/>
                    <a:pt x="1072" y="5742"/>
                  </a:cubicBezTo>
                  <a:lnTo>
                    <a:pt x="1" y="6782"/>
                  </a:lnTo>
                  <a:cubicBezTo>
                    <a:pt x="158" y="7097"/>
                    <a:pt x="348" y="7381"/>
                    <a:pt x="600" y="7664"/>
                  </a:cubicBezTo>
                  <a:cubicBezTo>
                    <a:pt x="1214" y="8278"/>
                    <a:pt x="2002" y="8586"/>
                    <a:pt x="2781" y="8586"/>
                  </a:cubicBezTo>
                  <a:cubicBezTo>
                    <a:pt x="3561" y="8586"/>
                    <a:pt x="4333" y="8278"/>
                    <a:pt x="4916" y="7664"/>
                  </a:cubicBezTo>
                  <a:lnTo>
                    <a:pt x="7342" y="5270"/>
                  </a:lnTo>
                  <a:cubicBezTo>
                    <a:pt x="8539" y="4073"/>
                    <a:pt x="8539" y="2151"/>
                    <a:pt x="7342" y="922"/>
                  </a:cubicBezTo>
                  <a:cubicBezTo>
                    <a:pt x="6727" y="308"/>
                    <a:pt x="5940" y="1"/>
                    <a:pt x="5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39" name="Google Shape;7006;p88"/>
            <p:cNvSpPr/>
            <p:nvPr/>
          </p:nvSpPr>
          <p:spPr>
            <a:xfrm>
              <a:off x="-32576675" y="4020200"/>
              <a:ext cx="215850" cy="216425"/>
            </a:xfrm>
            <a:custGeom>
              <a:avLst/>
              <a:gdLst/>
              <a:ahLst/>
              <a:cxnLst/>
              <a:rect l="l" t="t" r="r" b="b"/>
              <a:pathLst>
                <a:path w="8634" h="8657" extrusionOk="0">
                  <a:moveTo>
                    <a:pt x="5865" y="1"/>
                  </a:moveTo>
                  <a:cubicBezTo>
                    <a:pt x="5081" y="1"/>
                    <a:pt x="4301" y="308"/>
                    <a:pt x="3718" y="922"/>
                  </a:cubicBezTo>
                  <a:lnTo>
                    <a:pt x="1230" y="3411"/>
                  </a:lnTo>
                  <a:cubicBezTo>
                    <a:pt x="1" y="4640"/>
                    <a:pt x="1" y="6562"/>
                    <a:pt x="1230" y="7759"/>
                  </a:cubicBezTo>
                  <a:cubicBezTo>
                    <a:pt x="1844" y="8358"/>
                    <a:pt x="2632" y="8657"/>
                    <a:pt x="3415" y="8657"/>
                  </a:cubicBezTo>
                  <a:cubicBezTo>
                    <a:pt x="4199" y="8657"/>
                    <a:pt x="4979" y="8358"/>
                    <a:pt x="5577" y="7759"/>
                  </a:cubicBezTo>
                  <a:lnTo>
                    <a:pt x="7152" y="6184"/>
                  </a:lnTo>
                  <a:lnTo>
                    <a:pt x="7152" y="6184"/>
                  </a:lnTo>
                  <a:cubicBezTo>
                    <a:pt x="6938" y="6218"/>
                    <a:pt x="6719" y="6235"/>
                    <a:pt x="6499" y="6235"/>
                  </a:cubicBezTo>
                  <a:cubicBezTo>
                    <a:pt x="6106" y="6235"/>
                    <a:pt x="5709" y="6179"/>
                    <a:pt x="5325" y="6058"/>
                  </a:cubicBezTo>
                  <a:lnTo>
                    <a:pt x="4569" y="6814"/>
                  </a:lnTo>
                  <a:cubicBezTo>
                    <a:pt x="4238" y="7145"/>
                    <a:pt x="3805" y="7310"/>
                    <a:pt x="3372" y="7310"/>
                  </a:cubicBezTo>
                  <a:cubicBezTo>
                    <a:pt x="2939" y="7310"/>
                    <a:pt x="2505" y="7145"/>
                    <a:pt x="2175" y="6814"/>
                  </a:cubicBezTo>
                  <a:cubicBezTo>
                    <a:pt x="1513" y="6121"/>
                    <a:pt x="1513" y="5081"/>
                    <a:pt x="2175" y="4388"/>
                  </a:cubicBezTo>
                  <a:lnTo>
                    <a:pt x="4664" y="1899"/>
                  </a:lnTo>
                  <a:cubicBezTo>
                    <a:pt x="4994" y="1568"/>
                    <a:pt x="5428" y="1403"/>
                    <a:pt x="5861" y="1403"/>
                  </a:cubicBezTo>
                  <a:cubicBezTo>
                    <a:pt x="6294" y="1403"/>
                    <a:pt x="6727" y="1568"/>
                    <a:pt x="7058" y="1899"/>
                  </a:cubicBezTo>
                  <a:cubicBezTo>
                    <a:pt x="7342" y="2183"/>
                    <a:pt x="7499" y="2561"/>
                    <a:pt x="7531" y="2907"/>
                  </a:cubicBezTo>
                  <a:lnTo>
                    <a:pt x="8287" y="2151"/>
                  </a:lnTo>
                  <a:lnTo>
                    <a:pt x="8633" y="1805"/>
                  </a:lnTo>
                  <a:cubicBezTo>
                    <a:pt x="8476" y="1490"/>
                    <a:pt x="8287" y="1206"/>
                    <a:pt x="8035" y="922"/>
                  </a:cubicBezTo>
                  <a:cubicBezTo>
                    <a:pt x="7436" y="308"/>
                    <a:pt x="6648" y="1"/>
                    <a:pt x="58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51" name="Google Shape;7018;p88"/>
          <p:cNvGrpSpPr/>
          <p:nvPr/>
        </p:nvGrpSpPr>
        <p:grpSpPr>
          <a:xfrm>
            <a:off x="6730347" y="1707238"/>
            <a:ext cx="446398" cy="445214"/>
            <a:chOff x="-30735200" y="3910925"/>
            <a:chExt cx="292225" cy="291450"/>
          </a:xfrm>
          <a:solidFill>
            <a:srgbClr val="E79F05"/>
          </a:solidFill>
        </p:grpSpPr>
        <p:sp>
          <p:nvSpPr>
            <p:cNvPr id="352" name="Google Shape;7019;p88"/>
            <p:cNvSpPr/>
            <p:nvPr/>
          </p:nvSpPr>
          <p:spPr>
            <a:xfrm>
              <a:off x="-30683225" y="3962900"/>
              <a:ext cx="188275" cy="186700"/>
            </a:xfrm>
            <a:custGeom>
              <a:avLst/>
              <a:gdLst/>
              <a:ahLst/>
              <a:cxnLst/>
              <a:rect l="l" t="t" r="r" b="b"/>
              <a:pathLst>
                <a:path w="7531" h="7468" extrusionOk="0">
                  <a:moveTo>
                    <a:pt x="3750" y="663"/>
                  </a:moveTo>
                  <a:cubicBezTo>
                    <a:pt x="3939" y="663"/>
                    <a:pt x="4096" y="820"/>
                    <a:pt x="4096" y="1009"/>
                  </a:cubicBezTo>
                  <a:lnTo>
                    <a:pt x="4096" y="3624"/>
                  </a:lnTo>
                  <a:lnTo>
                    <a:pt x="5357" y="4884"/>
                  </a:lnTo>
                  <a:cubicBezTo>
                    <a:pt x="5514" y="5042"/>
                    <a:pt x="5514" y="5231"/>
                    <a:pt x="5357" y="5357"/>
                  </a:cubicBezTo>
                  <a:cubicBezTo>
                    <a:pt x="5294" y="5420"/>
                    <a:pt x="5207" y="5451"/>
                    <a:pt x="5120" y="5451"/>
                  </a:cubicBezTo>
                  <a:cubicBezTo>
                    <a:pt x="5034" y="5451"/>
                    <a:pt x="4947" y="5420"/>
                    <a:pt x="4884" y="5357"/>
                  </a:cubicBezTo>
                  <a:lnTo>
                    <a:pt x="3498" y="3971"/>
                  </a:lnTo>
                  <a:cubicBezTo>
                    <a:pt x="3435" y="3908"/>
                    <a:pt x="3403" y="3813"/>
                    <a:pt x="3403" y="3719"/>
                  </a:cubicBezTo>
                  <a:lnTo>
                    <a:pt x="3403" y="1009"/>
                  </a:lnTo>
                  <a:cubicBezTo>
                    <a:pt x="3403" y="820"/>
                    <a:pt x="3561" y="663"/>
                    <a:pt x="3750" y="663"/>
                  </a:cubicBezTo>
                  <a:close/>
                  <a:moveTo>
                    <a:pt x="3750" y="1"/>
                  </a:moveTo>
                  <a:cubicBezTo>
                    <a:pt x="1671" y="1"/>
                    <a:pt x="1" y="1702"/>
                    <a:pt x="1" y="3750"/>
                  </a:cubicBezTo>
                  <a:cubicBezTo>
                    <a:pt x="1" y="5829"/>
                    <a:pt x="1702" y="7468"/>
                    <a:pt x="3750" y="7468"/>
                  </a:cubicBezTo>
                  <a:cubicBezTo>
                    <a:pt x="5798" y="7468"/>
                    <a:pt x="7499" y="5798"/>
                    <a:pt x="7499" y="3750"/>
                  </a:cubicBezTo>
                  <a:cubicBezTo>
                    <a:pt x="7530" y="1702"/>
                    <a:pt x="5829" y="1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53" name="Google Shape;7020;p88"/>
            <p:cNvSpPr/>
            <p:nvPr/>
          </p:nvSpPr>
          <p:spPr>
            <a:xfrm>
              <a:off x="-30735200" y="3910925"/>
              <a:ext cx="292225" cy="291450"/>
            </a:xfrm>
            <a:custGeom>
              <a:avLst/>
              <a:gdLst/>
              <a:ahLst/>
              <a:cxnLst/>
              <a:rect l="l" t="t" r="r" b="b"/>
              <a:pathLst>
                <a:path w="11689" h="11658" extrusionOk="0">
                  <a:moveTo>
                    <a:pt x="5829" y="1355"/>
                  </a:moveTo>
                  <a:cubicBezTo>
                    <a:pt x="8286" y="1355"/>
                    <a:pt x="10271" y="3372"/>
                    <a:pt x="10271" y="5829"/>
                  </a:cubicBezTo>
                  <a:cubicBezTo>
                    <a:pt x="10271" y="8286"/>
                    <a:pt x="8318" y="10271"/>
                    <a:pt x="5829" y="10271"/>
                  </a:cubicBezTo>
                  <a:cubicBezTo>
                    <a:pt x="3403" y="10271"/>
                    <a:pt x="1387" y="8255"/>
                    <a:pt x="1387" y="5829"/>
                  </a:cubicBezTo>
                  <a:cubicBezTo>
                    <a:pt x="1387" y="3372"/>
                    <a:pt x="3371" y="1355"/>
                    <a:pt x="5829" y="1355"/>
                  </a:cubicBezTo>
                  <a:close/>
                  <a:moveTo>
                    <a:pt x="5829" y="1"/>
                  </a:moveTo>
                  <a:cubicBezTo>
                    <a:pt x="2647" y="1"/>
                    <a:pt x="0" y="2616"/>
                    <a:pt x="0" y="5829"/>
                  </a:cubicBezTo>
                  <a:cubicBezTo>
                    <a:pt x="0" y="9011"/>
                    <a:pt x="2647" y="11657"/>
                    <a:pt x="5829" y="11657"/>
                  </a:cubicBezTo>
                  <a:cubicBezTo>
                    <a:pt x="9011" y="11657"/>
                    <a:pt x="11657" y="9011"/>
                    <a:pt x="11657" y="5829"/>
                  </a:cubicBezTo>
                  <a:cubicBezTo>
                    <a:pt x="11689" y="2616"/>
                    <a:pt x="9042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355" name="Google Shape;5917;p86"/>
          <p:cNvSpPr/>
          <p:nvPr/>
        </p:nvSpPr>
        <p:spPr>
          <a:xfrm>
            <a:off x="4339775" y="2577098"/>
            <a:ext cx="451033" cy="463173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E79F05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sp>
        <p:nvSpPr>
          <p:cNvPr id="356" name="Google Shape;5955;p86"/>
          <p:cNvSpPr/>
          <p:nvPr/>
        </p:nvSpPr>
        <p:spPr>
          <a:xfrm>
            <a:off x="4879376" y="2649496"/>
            <a:ext cx="459005" cy="390768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rgbClr val="E79F05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357" name="Google Shape;5983;p86"/>
          <p:cNvGrpSpPr/>
          <p:nvPr/>
        </p:nvGrpSpPr>
        <p:grpSpPr>
          <a:xfrm>
            <a:off x="5526835" y="2589236"/>
            <a:ext cx="461288" cy="462005"/>
            <a:chOff x="-38538975" y="3954250"/>
            <a:chExt cx="318225" cy="316650"/>
          </a:xfrm>
          <a:solidFill>
            <a:srgbClr val="E79F05"/>
          </a:solidFill>
        </p:grpSpPr>
        <p:sp>
          <p:nvSpPr>
            <p:cNvPr id="358" name="Google Shape;5984;p86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59" name="Google Shape;5985;p86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60" name="Google Shape;5986;p86"/>
          <p:cNvGrpSpPr/>
          <p:nvPr/>
        </p:nvGrpSpPr>
        <p:grpSpPr>
          <a:xfrm>
            <a:off x="7353853" y="2571607"/>
            <a:ext cx="465818" cy="464303"/>
            <a:chOff x="-37385100" y="3949908"/>
            <a:chExt cx="321350" cy="318225"/>
          </a:xfrm>
          <a:solidFill>
            <a:srgbClr val="E79F05"/>
          </a:solidFill>
        </p:grpSpPr>
        <p:sp>
          <p:nvSpPr>
            <p:cNvPr id="361" name="Google Shape;5987;p86"/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62" name="Google Shape;5988;p86"/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63" name="Google Shape;6005;p86"/>
          <p:cNvGrpSpPr/>
          <p:nvPr/>
        </p:nvGrpSpPr>
        <p:grpSpPr>
          <a:xfrm>
            <a:off x="4901350" y="3495290"/>
            <a:ext cx="406289" cy="408912"/>
            <a:chOff x="-40011050" y="3972375"/>
            <a:chExt cx="316650" cy="316625"/>
          </a:xfrm>
          <a:solidFill>
            <a:srgbClr val="E79F05"/>
          </a:solidFill>
        </p:grpSpPr>
        <p:sp>
          <p:nvSpPr>
            <p:cNvPr id="364" name="Google Shape;6006;p86"/>
            <p:cNvSpPr/>
            <p:nvPr/>
          </p:nvSpPr>
          <p:spPr>
            <a:xfrm>
              <a:off x="-40011050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65" name="Google Shape;6007;p86"/>
            <p:cNvSpPr/>
            <p:nvPr/>
          </p:nvSpPr>
          <p:spPr>
            <a:xfrm>
              <a:off x="-39950400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66" name="Google Shape;6020;p86"/>
          <p:cNvGrpSpPr/>
          <p:nvPr/>
        </p:nvGrpSpPr>
        <p:grpSpPr>
          <a:xfrm>
            <a:off x="6148312" y="2583011"/>
            <a:ext cx="272918" cy="462005"/>
            <a:chOff x="-38109725" y="3955025"/>
            <a:chExt cx="188275" cy="316650"/>
          </a:xfrm>
          <a:solidFill>
            <a:srgbClr val="E79F05"/>
          </a:solidFill>
        </p:grpSpPr>
        <p:sp>
          <p:nvSpPr>
            <p:cNvPr id="367" name="Google Shape;6021;p86"/>
            <p:cNvSpPr/>
            <p:nvPr/>
          </p:nvSpPr>
          <p:spPr>
            <a:xfrm>
              <a:off x="-38109725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68" name="Google Shape;6022;p86"/>
            <p:cNvSpPr/>
            <p:nvPr/>
          </p:nvSpPr>
          <p:spPr>
            <a:xfrm>
              <a:off x="-38067200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69" name="Google Shape;6038;p86"/>
          <p:cNvGrpSpPr/>
          <p:nvPr/>
        </p:nvGrpSpPr>
        <p:grpSpPr>
          <a:xfrm>
            <a:off x="3796057" y="2604498"/>
            <a:ext cx="454439" cy="462589"/>
            <a:chOff x="-39647175" y="3972000"/>
            <a:chExt cx="313500" cy="317050"/>
          </a:xfrm>
          <a:solidFill>
            <a:srgbClr val="E79F05"/>
          </a:solidFill>
        </p:grpSpPr>
        <p:sp>
          <p:nvSpPr>
            <p:cNvPr id="370" name="Google Shape;6039;p86"/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71" name="Google Shape;6040;p86"/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72" name="Google Shape;6041;p86"/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73" name="Google Shape;6048;p86"/>
          <p:cNvGrpSpPr/>
          <p:nvPr/>
        </p:nvGrpSpPr>
        <p:grpSpPr>
          <a:xfrm>
            <a:off x="6705283" y="2576278"/>
            <a:ext cx="456722" cy="464303"/>
            <a:chOff x="-37804925" y="3953450"/>
            <a:chExt cx="315075" cy="318225"/>
          </a:xfrm>
          <a:solidFill>
            <a:srgbClr val="E79F05"/>
          </a:solidFill>
        </p:grpSpPr>
        <p:sp>
          <p:nvSpPr>
            <p:cNvPr id="374" name="Google Shape;6049;p86"/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75" name="Google Shape;6050;p86"/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76" name="Google Shape;6051;p86"/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77" name="Google Shape;5717;p85"/>
          <p:cNvGrpSpPr/>
          <p:nvPr/>
        </p:nvGrpSpPr>
        <p:grpSpPr>
          <a:xfrm>
            <a:off x="5567841" y="3523547"/>
            <a:ext cx="492364" cy="387939"/>
            <a:chOff x="5629975" y="3255775"/>
            <a:chExt cx="504500" cy="397500"/>
          </a:xfrm>
          <a:solidFill>
            <a:srgbClr val="E79F05"/>
          </a:solidFill>
        </p:grpSpPr>
        <p:sp>
          <p:nvSpPr>
            <p:cNvPr id="378" name="Google Shape;5718;p85"/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79" name="Google Shape;5719;p85"/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0" name="Google Shape;5720;p85"/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1" name="Google Shape;5721;p85"/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2" name="Google Shape;5722;p85"/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  <p:grpSp>
        <p:nvGrpSpPr>
          <p:cNvPr id="383" name="Google Shape;5723;p85"/>
          <p:cNvGrpSpPr/>
          <p:nvPr/>
        </p:nvGrpSpPr>
        <p:grpSpPr>
          <a:xfrm>
            <a:off x="3077947" y="2595845"/>
            <a:ext cx="556457" cy="457373"/>
            <a:chOff x="6234950" y="3255925"/>
            <a:chExt cx="483250" cy="397200"/>
          </a:xfrm>
          <a:solidFill>
            <a:srgbClr val="E79F05"/>
          </a:solidFill>
        </p:grpSpPr>
        <p:sp>
          <p:nvSpPr>
            <p:cNvPr id="384" name="Google Shape;5724;p85"/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5" name="Google Shape;5725;p85"/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6" name="Google Shape;5726;p85"/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7" name="Google Shape;5727;p85"/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8" name="Google Shape;5728;p85"/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9" name="Google Shape;5729;p85"/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73330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>
            <a:extLst>
              <a:ext uri="{FF2B5EF4-FFF2-40B4-BE49-F238E27FC236}">
                <a16:creationId xmlns:a16="http://schemas.microsoft.com/office/drawing/2014/main" id="{2E9CAF57-A0BF-490F-91CB-97E20159E13B}"/>
              </a:ext>
            </a:extLst>
          </p:cNvPr>
          <p:cNvSpPr>
            <a:spLocks/>
          </p:cNvSpPr>
          <p:nvPr/>
        </p:nvSpPr>
        <p:spPr bwMode="auto">
          <a:xfrm rot="10800000">
            <a:off x="0" y="3573846"/>
            <a:ext cx="9144000" cy="1579292"/>
          </a:xfrm>
          <a:custGeom>
            <a:avLst/>
            <a:gdLst>
              <a:gd name="T0" fmla="*/ 1545 w 1920"/>
              <a:gd name="T1" fmla="*/ 510 h 510"/>
              <a:gd name="T2" fmla="*/ 1399 w 1920"/>
              <a:gd name="T3" fmla="*/ 499 h 510"/>
              <a:gd name="T4" fmla="*/ 1160 w 1920"/>
              <a:gd name="T5" fmla="*/ 418 h 510"/>
              <a:gd name="T6" fmla="*/ 931 w 1920"/>
              <a:gd name="T7" fmla="*/ 309 h 510"/>
              <a:gd name="T8" fmla="*/ 585 w 1920"/>
              <a:gd name="T9" fmla="*/ 204 h 510"/>
              <a:gd name="T10" fmla="*/ 246 w 1920"/>
              <a:gd name="T11" fmla="*/ 219 h 510"/>
              <a:gd name="T12" fmla="*/ 0 w 1920"/>
              <a:gd name="T13" fmla="*/ 294 h 510"/>
              <a:gd name="T14" fmla="*/ 0 w 1920"/>
              <a:gd name="T15" fmla="*/ 11 h 510"/>
              <a:gd name="T16" fmla="*/ 11 w 1920"/>
              <a:gd name="T17" fmla="*/ 0 h 510"/>
              <a:gd name="T18" fmla="*/ 1909 w 1920"/>
              <a:gd name="T19" fmla="*/ 0 h 510"/>
              <a:gd name="T20" fmla="*/ 1920 w 1920"/>
              <a:gd name="T21" fmla="*/ 11 h 510"/>
              <a:gd name="T22" fmla="*/ 1920 w 1920"/>
              <a:gd name="T23" fmla="*/ 261 h 510"/>
              <a:gd name="T24" fmla="*/ 1828 w 1920"/>
              <a:gd name="T25" fmla="*/ 329 h 510"/>
              <a:gd name="T26" fmla="*/ 1803 w 1920"/>
              <a:gd name="T27" fmla="*/ 344 h 510"/>
              <a:gd name="T28" fmla="*/ 1800 w 1920"/>
              <a:gd name="T29" fmla="*/ 346 h 510"/>
              <a:gd name="T30" fmla="*/ 1800 w 1920"/>
              <a:gd name="T31" fmla="*/ 346 h 510"/>
              <a:gd name="T32" fmla="*/ 1766 w 1920"/>
              <a:gd name="T33" fmla="*/ 362 h 510"/>
              <a:gd name="T34" fmla="*/ 1649 w 1920"/>
              <a:gd name="T35" fmla="*/ 404 h 510"/>
              <a:gd name="T36" fmla="*/ 1570 w 1920"/>
              <a:gd name="T37" fmla="*/ 417 h 510"/>
              <a:gd name="T38" fmla="*/ 1457 w 1920"/>
              <a:gd name="T39" fmla="*/ 417 h 510"/>
              <a:gd name="T40" fmla="*/ 1393 w 1920"/>
              <a:gd name="T41" fmla="*/ 408 h 510"/>
              <a:gd name="T42" fmla="*/ 1325 w 1920"/>
              <a:gd name="T43" fmla="*/ 390 h 510"/>
              <a:gd name="T44" fmla="*/ 1290 w 1920"/>
              <a:gd name="T45" fmla="*/ 379 h 510"/>
              <a:gd name="T46" fmla="*/ 1260 w 1920"/>
              <a:gd name="T47" fmla="*/ 368 h 510"/>
              <a:gd name="T48" fmla="*/ 1209 w 1920"/>
              <a:gd name="T49" fmla="*/ 346 h 510"/>
              <a:gd name="T50" fmla="*/ 1206 w 1920"/>
              <a:gd name="T51" fmla="*/ 343 h 510"/>
              <a:gd name="T52" fmla="*/ 1205 w 1920"/>
              <a:gd name="T53" fmla="*/ 343 h 510"/>
              <a:gd name="T54" fmla="*/ 1067 w 1920"/>
              <a:gd name="T55" fmla="*/ 272 h 510"/>
              <a:gd name="T56" fmla="*/ 1058 w 1920"/>
              <a:gd name="T57" fmla="*/ 269 h 510"/>
              <a:gd name="T58" fmla="*/ 1034 w 1920"/>
              <a:gd name="T59" fmla="*/ 254 h 510"/>
              <a:gd name="T60" fmla="*/ 997 w 1920"/>
              <a:gd name="T61" fmla="*/ 234 h 510"/>
              <a:gd name="T62" fmla="*/ 930 w 1920"/>
              <a:gd name="T63" fmla="*/ 199 h 510"/>
              <a:gd name="T64" fmla="*/ 838 w 1920"/>
              <a:gd name="T65" fmla="*/ 151 h 510"/>
              <a:gd name="T66" fmla="*/ 770 w 1920"/>
              <a:gd name="T67" fmla="*/ 125 h 510"/>
              <a:gd name="T68" fmla="*/ 640 w 1920"/>
              <a:gd name="T69" fmla="*/ 92 h 510"/>
              <a:gd name="T70" fmla="*/ 495 w 1920"/>
              <a:gd name="T71" fmla="*/ 81 h 510"/>
              <a:gd name="T72" fmla="*/ 570 w 1920"/>
              <a:gd name="T73" fmla="*/ 92 h 510"/>
              <a:gd name="T74" fmla="*/ 648 w 1920"/>
              <a:gd name="T75" fmla="*/ 104 h 510"/>
              <a:gd name="T76" fmla="*/ 818 w 1920"/>
              <a:gd name="T77" fmla="*/ 170 h 510"/>
              <a:gd name="T78" fmla="*/ 923 w 1920"/>
              <a:gd name="T79" fmla="*/ 224 h 510"/>
              <a:gd name="T80" fmla="*/ 1055 w 1920"/>
              <a:gd name="T81" fmla="*/ 304 h 510"/>
              <a:gd name="T82" fmla="*/ 1088 w 1920"/>
              <a:gd name="T83" fmla="*/ 323 h 510"/>
              <a:gd name="T84" fmla="*/ 1128 w 1920"/>
              <a:gd name="T85" fmla="*/ 349 h 510"/>
              <a:gd name="T86" fmla="*/ 1189 w 1920"/>
              <a:gd name="T87" fmla="*/ 381 h 510"/>
              <a:gd name="T88" fmla="*/ 1195 w 1920"/>
              <a:gd name="T89" fmla="*/ 384 h 510"/>
              <a:gd name="T90" fmla="*/ 1257 w 1920"/>
              <a:gd name="T91" fmla="*/ 415 h 510"/>
              <a:gd name="T92" fmla="*/ 1306 w 1920"/>
              <a:gd name="T93" fmla="*/ 436 h 510"/>
              <a:gd name="T94" fmla="*/ 1312 w 1920"/>
              <a:gd name="T95" fmla="*/ 438 h 510"/>
              <a:gd name="T96" fmla="*/ 1313 w 1920"/>
              <a:gd name="T97" fmla="*/ 439 h 510"/>
              <a:gd name="T98" fmla="*/ 1361 w 1920"/>
              <a:gd name="T99" fmla="*/ 459 h 510"/>
              <a:gd name="T100" fmla="*/ 1391 w 1920"/>
              <a:gd name="T101" fmla="*/ 468 h 510"/>
              <a:gd name="T102" fmla="*/ 1425 w 1920"/>
              <a:gd name="T103" fmla="*/ 476 h 510"/>
              <a:gd name="T104" fmla="*/ 1454 w 1920"/>
              <a:gd name="T105" fmla="*/ 478 h 510"/>
              <a:gd name="T106" fmla="*/ 1513 w 1920"/>
              <a:gd name="T107" fmla="*/ 485 h 510"/>
              <a:gd name="T108" fmla="*/ 1581 w 1920"/>
              <a:gd name="T109" fmla="*/ 485 h 510"/>
              <a:gd name="T110" fmla="*/ 1637 w 1920"/>
              <a:gd name="T111" fmla="*/ 481 h 510"/>
              <a:gd name="T112" fmla="*/ 1765 w 1920"/>
              <a:gd name="T113" fmla="*/ 446 h 510"/>
              <a:gd name="T114" fmla="*/ 1786 w 1920"/>
              <a:gd name="T115" fmla="*/ 437 h 510"/>
              <a:gd name="T116" fmla="*/ 1791 w 1920"/>
              <a:gd name="T117" fmla="*/ 439 h 510"/>
              <a:gd name="T118" fmla="*/ 1786 w 1920"/>
              <a:gd name="T119" fmla="*/ 444 h 510"/>
              <a:gd name="T120" fmla="*/ 1717 w 1920"/>
              <a:gd name="T121" fmla="*/ 475 h 510"/>
              <a:gd name="T122" fmla="*/ 1644 w 1920"/>
              <a:gd name="T123" fmla="*/ 496 h 510"/>
              <a:gd name="T124" fmla="*/ 1545 w 1920"/>
              <a:gd name="T125" fmla="*/ 510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920" h="510">
                <a:moveTo>
                  <a:pt x="1545" y="510"/>
                </a:moveTo>
                <a:cubicBezTo>
                  <a:pt x="1496" y="509"/>
                  <a:pt x="1447" y="509"/>
                  <a:pt x="1399" y="499"/>
                </a:cubicBezTo>
                <a:cubicBezTo>
                  <a:pt x="1316" y="482"/>
                  <a:pt x="1237" y="454"/>
                  <a:pt x="1160" y="418"/>
                </a:cubicBezTo>
                <a:cubicBezTo>
                  <a:pt x="1083" y="383"/>
                  <a:pt x="1008" y="345"/>
                  <a:pt x="931" y="309"/>
                </a:cubicBezTo>
                <a:cubicBezTo>
                  <a:pt x="821" y="257"/>
                  <a:pt x="706" y="220"/>
                  <a:pt x="585" y="204"/>
                </a:cubicBezTo>
                <a:cubicBezTo>
                  <a:pt x="471" y="188"/>
                  <a:pt x="358" y="196"/>
                  <a:pt x="246" y="219"/>
                </a:cubicBezTo>
                <a:cubicBezTo>
                  <a:pt x="161" y="236"/>
                  <a:pt x="80" y="262"/>
                  <a:pt x="0" y="294"/>
                </a:cubicBezTo>
                <a:cubicBezTo>
                  <a:pt x="0" y="200"/>
                  <a:pt x="0" y="105"/>
                  <a:pt x="0" y="11"/>
                </a:cubicBezTo>
                <a:cubicBezTo>
                  <a:pt x="0" y="2"/>
                  <a:pt x="2" y="0"/>
                  <a:pt x="11" y="0"/>
                </a:cubicBezTo>
                <a:cubicBezTo>
                  <a:pt x="644" y="0"/>
                  <a:pt x="1276" y="0"/>
                  <a:pt x="1909" y="0"/>
                </a:cubicBezTo>
                <a:cubicBezTo>
                  <a:pt x="1918" y="0"/>
                  <a:pt x="1920" y="2"/>
                  <a:pt x="1920" y="11"/>
                </a:cubicBezTo>
                <a:cubicBezTo>
                  <a:pt x="1920" y="94"/>
                  <a:pt x="1920" y="177"/>
                  <a:pt x="1920" y="261"/>
                </a:cubicBezTo>
                <a:cubicBezTo>
                  <a:pt x="1889" y="283"/>
                  <a:pt x="1861" y="309"/>
                  <a:pt x="1828" y="329"/>
                </a:cubicBezTo>
                <a:cubicBezTo>
                  <a:pt x="1820" y="334"/>
                  <a:pt x="1808" y="333"/>
                  <a:pt x="1803" y="344"/>
                </a:cubicBezTo>
                <a:cubicBezTo>
                  <a:pt x="1802" y="345"/>
                  <a:pt x="1801" y="346"/>
                  <a:pt x="1800" y="346"/>
                </a:cubicBezTo>
                <a:cubicBezTo>
                  <a:pt x="1800" y="346"/>
                  <a:pt x="1800" y="346"/>
                  <a:pt x="1800" y="346"/>
                </a:cubicBezTo>
                <a:cubicBezTo>
                  <a:pt x="1787" y="349"/>
                  <a:pt x="1777" y="356"/>
                  <a:pt x="1766" y="362"/>
                </a:cubicBezTo>
                <a:cubicBezTo>
                  <a:pt x="1729" y="381"/>
                  <a:pt x="1689" y="393"/>
                  <a:pt x="1649" y="404"/>
                </a:cubicBezTo>
                <a:cubicBezTo>
                  <a:pt x="1623" y="408"/>
                  <a:pt x="1597" y="413"/>
                  <a:pt x="1570" y="417"/>
                </a:cubicBezTo>
                <a:cubicBezTo>
                  <a:pt x="1532" y="419"/>
                  <a:pt x="1495" y="419"/>
                  <a:pt x="1457" y="417"/>
                </a:cubicBezTo>
                <a:cubicBezTo>
                  <a:pt x="1435" y="414"/>
                  <a:pt x="1414" y="411"/>
                  <a:pt x="1393" y="408"/>
                </a:cubicBezTo>
                <a:cubicBezTo>
                  <a:pt x="1370" y="402"/>
                  <a:pt x="1347" y="396"/>
                  <a:pt x="1325" y="390"/>
                </a:cubicBezTo>
                <a:cubicBezTo>
                  <a:pt x="1314" y="383"/>
                  <a:pt x="1300" y="387"/>
                  <a:pt x="1290" y="379"/>
                </a:cubicBezTo>
                <a:cubicBezTo>
                  <a:pt x="1281" y="372"/>
                  <a:pt x="1270" y="372"/>
                  <a:pt x="1260" y="368"/>
                </a:cubicBezTo>
                <a:cubicBezTo>
                  <a:pt x="1245" y="356"/>
                  <a:pt x="1226" y="355"/>
                  <a:pt x="1209" y="346"/>
                </a:cubicBezTo>
                <a:cubicBezTo>
                  <a:pt x="1208" y="345"/>
                  <a:pt x="1207" y="344"/>
                  <a:pt x="1206" y="343"/>
                </a:cubicBezTo>
                <a:cubicBezTo>
                  <a:pt x="1205" y="343"/>
                  <a:pt x="1205" y="343"/>
                  <a:pt x="1205" y="343"/>
                </a:cubicBezTo>
                <a:cubicBezTo>
                  <a:pt x="1158" y="322"/>
                  <a:pt x="1113" y="296"/>
                  <a:pt x="1067" y="272"/>
                </a:cubicBezTo>
                <a:cubicBezTo>
                  <a:pt x="1064" y="271"/>
                  <a:pt x="1061" y="270"/>
                  <a:pt x="1058" y="269"/>
                </a:cubicBezTo>
                <a:cubicBezTo>
                  <a:pt x="1051" y="263"/>
                  <a:pt x="1044" y="256"/>
                  <a:pt x="1034" y="254"/>
                </a:cubicBezTo>
                <a:cubicBezTo>
                  <a:pt x="1022" y="246"/>
                  <a:pt x="1009" y="240"/>
                  <a:pt x="997" y="234"/>
                </a:cubicBezTo>
                <a:cubicBezTo>
                  <a:pt x="974" y="222"/>
                  <a:pt x="955" y="205"/>
                  <a:pt x="930" y="199"/>
                </a:cubicBezTo>
                <a:cubicBezTo>
                  <a:pt x="903" y="177"/>
                  <a:pt x="869" y="167"/>
                  <a:pt x="838" y="151"/>
                </a:cubicBezTo>
                <a:cubicBezTo>
                  <a:pt x="817" y="140"/>
                  <a:pt x="792" y="135"/>
                  <a:pt x="770" y="125"/>
                </a:cubicBezTo>
                <a:cubicBezTo>
                  <a:pt x="728" y="108"/>
                  <a:pt x="684" y="101"/>
                  <a:pt x="640" y="92"/>
                </a:cubicBezTo>
                <a:cubicBezTo>
                  <a:pt x="590" y="83"/>
                  <a:pt x="540" y="79"/>
                  <a:pt x="495" y="81"/>
                </a:cubicBezTo>
                <a:cubicBezTo>
                  <a:pt x="516" y="84"/>
                  <a:pt x="543" y="90"/>
                  <a:pt x="570" y="92"/>
                </a:cubicBezTo>
                <a:cubicBezTo>
                  <a:pt x="597" y="93"/>
                  <a:pt x="623" y="98"/>
                  <a:pt x="648" y="104"/>
                </a:cubicBezTo>
                <a:cubicBezTo>
                  <a:pt x="707" y="120"/>
                  <a:pt x="763" y="145"/>
                  <a:pt x="818" y="170"/>
                </a:cubicBezTo>
                <a:cubicBezTo>
                  <a:pt x="854" y="186"/>
                  <a:pt x="886" y="211"/>
                  <a:pt x="923" y="224"/>
                </a:cubicBezTo>
                <a:cubicBezTo>
                  <a:pt x="967" y="250"/>
                  <a:pt x="1011" y="277"/>
                  <a:pt x="1055" y="304"/>
                </a:cubicBezTo>
                <a:cubicBezTo>
                  <a:pt x="1061" y="318"/>
                  <a:pt x="1078" y="315"/>
                  <a:pt x="1088" y="323"/>
                </a:cubicBezTo>
                <a:cubicBezTo>
                  <a:pt x="1102" y="331"/>
                  <a:pt x="1112" y="345"/>
                  <a:pt x="1128" y="349"/>
                </a:cubicBezTo>
                <a:cubicBezTo>
                  <a:pt x="1147" y="363"/>
                  <a:pt x="1169" y="370"/>
                  <a:pt x="1189" y="381"/>
                </a:cubicBezTo>
                <a:cubicBezTo>
                  <a:pt x="1191" y="382"/>
                  <a:pt x="1193" y="383"/>
                  <a:pt x="1195" y="384"/>
                </a:cubicBezTo>
                <a:cubicBezTo>
                  <a:pt x="1215" y="396"/>
                  <a:pt x="1235" y="406"/>
                  <a:pt x="1257" y="415"/>
                </a:cubicBezTo>
                <a:cubicBezTo>
                  <a:pt x="1273" y="423"/>
                  <a:pt x="1289" y="431"/>
                  <a:pt x="1306" y="436"/>
                </a:cubicBezTo>
                <a:cubicBezTo>
                  <a:pt x="1307" y="438"/>
                  <a:pt x="1310" y="439"/>
                  <a:pt x="1312" y="438"/>
                </a:cubicBezTo>
                <a:cubicBezTo>
                  <a:pt x="1313" y="439"/>
                  <a:pt x="1313" y="439"/>
                  <a:pt x="1313" y="439"/>
                </a:cubicBezTo>
                <a:cubicBezTo>
                  <a:pt x="1328" y="448"/>
                  <a:pt x="1345" y="451"/>
                  <a:pt x="1361" y="459"/>
                </a:cubicBezTo>
                <a:cubicBezTo>
                  <a:pt x="1369" y="464"/>
                  <a:pt x="1381" y="468"/>
                  <a:pt x="1391" y="468"/>
                </a:cubicBezTo>
                <a:cubicBezTo>
                  <a:pt x="1403" y="469"/>
                  <a:pt x="1414" y="472"/>
                  <a:pt x="1425" y="476"/>
                </a:cubicBezTo>
                <a:cubicBezTo>
                  <a:pt x="1434" y="479"/>
                  <a:pt x="1444" y="485"/>
                  <a:pt x="1454" y="478"/>
                </a:cubicBezTo>
                <a:cubicBezTo>
                  <a:pt x="1473" y="483"/>
                  <a:pt x="1493" y="486"/>
                  <a:pt x="1513" y="485"/>
                </a:cubicBezTo>
                <a:cubicBezTo>
                  <a:pt x="1536" y="489"/>
                  <a:pt x="1559" y="489"/>
                  <a:pt x="1581" y="485"/>
                </a:cubicBezTo>
                <a:cubicBezTo>
                  <a:pt x="1600" y="488"/>
                  <a:pt x="1618" y="484"/>
                  <a:pt x="1637" y="481"/>
                </a:cubicBezTo>
                <a:cubicBezTo>
                  <a:pt x="1681" y="474"/>
                  <a:pt x="1724" y="464"/>
                  <a:pt x="1765" y="446"/>
                </a:cubicBezTo>
                <a:cubicBezTo>
                  <a:pt x="1773" y="444"/>
                  <a:pt x="1780" y="441"/>
                  <a:pt x="1786" y="437"/>
                </a:cubicBezTo>
                <a:cubicBezTo>
                  <a:pt x="1788" y="437"/>
                  <a:pt x="1791" y="437"/>
                  <a:pt x="1791" y="439"/>
                </a:cubicBezTo>
                <a:cubicBezTo>
                  <a:pt x="1791" y="441"/>
                  <a:pt x="1788" y="443"/>
                  <a:pt x="1786" y="444"/>
                </a:cubicBezTo>
                <a:cubicBezTo>
                  <a:pt x="1763" y="454"/>
                  <a:pt x="1740" y="464"/>
                  <a:pt x="1717" y="475"/>
                </a:cubicBezTo>
                <a:cubicBezTo>
                  <a:pt x="1692" y="482"/>
                  <a:pt x="1668" y="489"/>
                  <a:pt x="1644" y="496"/>
                </a:cubicBezTo>
                <a:cubicBezTo>
                  <a:pt x="1611" y="501"/>
                  <a:pt x="1578" y="505"/>
                  <a:pt x="1545" y="510"/>
                </a:cubicBezTo>
                <a:close/>
              </a:path>
            </a:pathLst>
          </a:custGeom>
          <a:solidFill>
            <a:srgbClr val="FEF4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059536" y="1887280"/>
            <a:ext cx="3312368" cy="576063"/>
          </a:xfrm>
        </p:spPr>
        <p:txBody>
          <a:bodyPr/>
          <a:lstStyle/>
          <a:p>
            <a:r>
              <a:rPr lang="en-US" altLang="ko-KR" b="1" dirty="0"/>
              <a:t>Welcome!!</a:t>
            </a:r>
            <a:endParaRPr lang="ko-KR" alt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195736" y="2548496"/>
            <a:ext cx="5040264" cy="288032"/>
          </a:xfrm>
        </p:spPr>
        <p:txBody>
          <a:bodyPr/>
          <a:lstStyle/>
          <a:p>
            <a:pPr lvl="0"/>
            <a:r>
              <a:rPr lang="en-US" altLang="ko-KR" sz="2000" dirty="0"/>
              <a:t>Insert the title of your subtitle Here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91680" y="2921680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2CE7752D-986E-44DB-9FA2-DCDD1EB1AA50}"/>
              </a:ext>
            </a:extLst>
          </p:cNvPr>
          <p:cNvSpPr>
            <a:spLocks/>
          </p:cNvSpPr>
          <p:nvPr/>
        </p:nvSpPr>
        <p:spPr bwMode="auto">
          <a:xfrm>
            <a:off x="3347568" y="1074649"/>
            <a:ext cx="2584450" cy="652463"/>
          </a:xfrm>
          <a:custGeom>
            <a:avLst/>
            <a:gdLst>
              <a:gd name="T0" fmla="*/ 0 w 685"/>
              <a:gd name="T1" fmla="*/ 0 h 171"/>
              <a:gd name="T2" fmla="*/ 234 w 685"/>
              <a:gd name="T3" fmla="*/ 42 h 171"/>
              <a:gd name="T4" fmla="*/ 482 w 685"/>
              <a:gd name="T5" fmla="*/ 123 h 171"/>
              <a:gd name="T6" fmla="*/ 685 w 685"/>
              <a:gd name="T7" fmla="*/ 145 h 171"/>
              <a:gd name="T8" fmla="*/ 628 w 685"/>
              <a:gd name="T9" fmla="*/ 154 h 171"/>
              <a:gd name="T10" fmla="*/ 568 w 685"/>
              <a:gd name="T11" fmla="*/ 161 h 171"/>
              <a:gd name="T12" fmla="*/ 304 w 685"/>
              <a:gd name="T13" fmla="*/ 129 h 171"/>
              <a:gd name="T14" fmla="*/ 200 w 685"/>
              <a:gd name="T15" fmla="*/ 81 h 171"/>
              <a:gd name="T16" fmla="*/ 0 w 685"/>
              <a:gd name="T17" fmla="*/ 0 h 1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85" h="171">
                <a:moveTo>
                  <a:pt x="0" y="0"/>
                </a:moveTo>
                <a:cubicBezTo>
                  <a:pt x="80" y="2"/>
                  <a:pt x="158" y="15"/>
                  <a:pt x="234" y="42"/>
                </a:cubicBezTo>
                <a:cubicBezTo>
                  <a:pt x="316" y="71"/>
                  <a:pt x="398" y="102"/>
                  <a:pt x="482" y="123"/>
                </a:cubicBezTo>
                <a:cubicBezTo>
                  <a:pt x="547" y="139"/>
                  <a:pt x="616" y="141"/>
                  <a:pt x="685" y="145"/>
                </a:cubicBezTo>
                <a:cubicBezTo>
                  <a:pt x="666" y="148"/>
                  <a:pt x="647" y="151"/>
                  <a:pt x="628" y="154"/>
                </a:cubicBezTo>
                <a:cubicBezTo>
                  <a:pt x="608" y="157"/>
                  <a:pt x="588" y="159"/>
                  <a:pt x="568" y="161"/>
                </a:cubicBezTo>
                <a:cubicBezTo>
                  <a:pt x="478" y="171"/>
                  <a:pt x="389" y="164"/>
                  <a:pt x="304" y="129"/>
                </a:cubicBezTo>
                <a:cubicBezTo>
                  <a:pt x="269" y="114"/>
                  <a:pt x="234" y="99"/>
                  <a:pt x="200" y="81"/>
                </a:cubicBezTo>
                <a:cubicBezTo>
                  <a:pt x="136" y="47"/>
                  <a:pt x="73" y="11"/>
                  <a:pt x="0" y="0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FF911B1C-FB34-452A-B266-DD68165F7E62}"/>
              </a:ext>
            </a:extLst>
          </p:cNvPr>
          <p:cNvGrpSpPr/>
          <p:nvPr/>
        </p:nvGrpSpPr>
        <p:grpSpPr>
          <a:xfrm>
            <a:off x="6159500" y="49794"/>
            <a:ext cx="2984500" cy="752476"/>
            <a:chOff x="6130926" y="12700"/>
            <a:chExt cx="2984500" cy="752476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A679C40A-4F64-4820-92C9-82444D1B751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0926" y="260350"/>
              <a:ext cx="2500313" cy="393700"/>
            </a:xfrm>
            <a:custGeom>
              <a:avLst/>
              <a:gdLst>
                <a:gd name="T0" fmla="*/ 1 w 663"/>
                <a:gd name="T1" fmla="*/ 31 h 103"/>
                <a:gd name="T2" fmla="*/ 30 w 663"/>
                <a:gd name="T3" fmla="*/ 35 h 103"/>
                <a:gd name="T4" fmla="*/ 271 w 663"/>
                <a:gd name="T5" fmla="*/ 19 h 103"/>
                <a:gd name="T6" fmla="*/ 537 w 663"/>
                <a:gd name="T7" fmla="*/ 35 h 103"/>
                <a:gd name="T8" fmla="*/ 663 w 663"/>
                <a:gd name="T9" fmla="*/ 72 h 103"/>
                <a:gd name="T10" fmla="*/ 466 w 663"/>
                <a:gd name="T11" fmla="*/ 90 h 103"/>
                <a:gd name="T12" fmla="*/ 227 w 663"/>
                <a:gd name="T13" fmla="*/ 86 h 103"/>
                <a:gd name="T14" fmla="*/ 13 w 663"/>
                <a:gd name="T15" fmla="*/ 37 h 103"/>
                <a:gd name="T16" fmla="*/ 0 w 663"/>
                <a:gd name="T17" fmla="*/ 32 h 103"/>
                <a:gd name="T18" fmla="*/ 1 w 663"/>
                <a:gd name="T19" fmla="*/ 31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3" h="103">
                  <a:moveTo>
                    <a:pt x="1" y="31"/>
                  </a:moveTo>
                  <a:cubicBezTo>
                    <a:pt x="11" y="32"/>
                    <a:pt x="20" y="33"/>
                    <a:pt x="30" y="35"/>
                  </a:cubicBezTo>
                  <a:cubicBezTo>
                    <a:pt x="112" y="52"/>
                    <a:pt x="192" y="36"/>
                    <a:pt x="271" y="19"/>
                  </a:cubicBezTo>
                  <a:cubicBezTo>
                    <a:pt x="361" y="0"/>
                    <a:pt x="450" y="6"/>
                    <a:pt x="537" y="35"/>
                  </a:cubicBezTo>
                  <a:cubicBezTo>
                    <a:pt x="579" y="49"/>
                    <a:pt x="621" y="59"/>
                    <a:pt x="663" y="72"/>
                  </a:cubicBezTo>
                  <a:cubicBezTo>
                    <a:pt x="596" y="63"/>
                    <a:pt x="531" y="80"/>
                    <a:pt x="466" y="90"/>
                  </a:cubicBezTo>
                  <a:cubicBezTo>
                    <a:pt x="386" y="103"/>
                    <a:pt x="306" y="103"/>
                    <a:pt x="227" y="86"/>
                  </a:cubicBezTo>
                  <a:cubicBezTo>
                    <a:pt x="156" y="70"/>
                    <a:pt x="85" y="53"/>
                    <a:pt x="13" y="37"/>
                  </a:cubicBezTo>
                  <a:cubicBezTo>
                    <a:pt x="9" y="36"/>
                    <a:pt x="5" y="34"/>
                    <a:pt x="0" y="32"/>
                  </a:cubicBezTo>
                  <a:cubicBezTo>
                    <a:pt x="1" y="32"/>
                    <a:pt x="1" y="31"/>
                    <a:pt x="1" y="31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AB6B949A-3C6E-40DC-85B3-490552FF388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2438" y="12700"/>
              <a:ext cx="2312988" cy="561975"/>
            </a:xfrm>
            <a:custGeom>
              <a:avLst/>
              <a:gdLst>
                <a:gd name="T0" fmla="*/ 612 w 613"/>
                <a:gd name="T1" fmla="*/ 57 h 147"/>
                <a:gd name="T2" fmla="*/ 613 w 613"/>
                <a:gd name="T3" fmla="*/ 73 h 147"/>
                <a:gd name="T4" fmla="*/ 613 w 613"/>
                <a:gd name="T5" fmla="*/ 147 h 147"/>
                <a:gd name="T6" fmla="*/ 493 w 613"/>
                <a:gd name="T7" fmla="*/ 119 h 147"/>
                <a:gd name="T8" fmla="*/ 319 w 613"/>
                <a:gd name="T9" fmla="*/ 67 h 147"/>
                <a:gd name="T10" fmla="*/ 96 w 613"/>
                <a:gd name="T11" fmla="*/ 69 h 147"/>
                <a:gd name="T12" fmla="*/ 0 w 613"/>
                <a:gd name="T13" fmla="*/ 87 h 147"/>
                <a:gd name="T14" fmla="*/ 179 w 613"/>
                <a:gd name="T15" fmla="*/ 21 h 147"/>
                <a:gd name="T16" fmla="*/ 356 w 613"/>
                <a:gd name="T17" fmla="*/ 14 h 147"/>
                <a:gd name="T18" fmla="*/ 592 w 613"/>
                <a:gd name="T19" fmla="*/ 53 h 147"/>
                <a:gd name="T20" fmla="*/ 612 w 613"/>
                <a:gd name="T21" fmla="*/ 5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13" h="147">
                  <a:moveTo>
                    <a:pt x="612" y="57"/>
                  </a:moveTo>
                  <a:cubicBezTo>
                    <a:pt x="612" y="62"/>
                    <a:pt x="613" y="68"/>
                    <a:pt x="613" y="73"/>
                  </a:cubicBezTo>
                  <a:cubicBezTo>
                    <a:pt x="613" y="95"/>
                    <a:pt x="613" y="118"/>
                    <a:pt x="613" y="147"/>
                  </a:cubicBezTo>
                  <a:cubicBezTo>
                    <a:pt x="571" y="137"/>
                    <a:pt x="531" y="130"/>
                    <a:pt x="493" y="119"/>
                  </a:cubicBezTo>
                  <a:cubicBezTo>
                    <a:pt x="435" y="103"/>
                    <a:pt x="378" y="81"/>
                    <a:pt x="319" y="67"/>
                  </a:cubicBezTo>
                  <a:cubicBezTo>
                    <a:pt x="245" y="49"/>
                    <a:pt x="170" y="49"/>
                    <a:pt x="96" y="69"/>
                  </a:cubicBezTo>
                  <a:cubicBezTo>
                    <a:pt x="65" y="77"/>
                    <a:pt x="32" y="82"/>
                    <a:pt x="0" y="87"/>
                  </a:cubicBezTo>
                  <a:cubicBezTo>
                    <a:pt x="60" y="65"/>
                    <a:pt x="119" y="42"/>
                    <a:pt x="179" y="21"/>
                  </a:cubicBezTo>
                  <a:cubicBezTo>
                    <a:pt x="237" y="0"/>
                    <a:pt x="296" y="3"/>
                    <a:pt x="356" y="14"/>
                  </a:cubicBezTo>
                  <a:cubicBezTo>
                    <a:pt x="434" y="29"/>
                    <a:pt x="513" y="40"/>
                    <a:pt x="592" y="53"/>
                  </a:cubicBezTo>
                  <a:cubicBezTo>
                    <a:pt x="598" y="54"/>
                    <a:pt x="605" y="55"/>
                    <a:pt x="612" y="57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60322FCD-AED5-4628-99E0-1404A5CDF5C0}"/>
                </a:ext>
              </a:extLst>
            </p:cNvPr>
            <p:cNvSpPr>
              <a:spLocks/>
            </p:cNvSpPr>
            <p:nvPr/>
          </p:nvSpPr>
          <p:spPr bwMode="auto">
            <a:xfrm>
              <a:off x="8175626" y="554038"/>
              <a:ext cx="935038" cy="211138"/>
            </a:xfrm>
            <a:custGeom>
              <a:avLst/>
              <a:gdLst>
                <a:gd name="T0" fmla="*/ 248 w 248"/>
                <a:gd name="T1" fmla="*/ 27 h 55"/>
                <a:gd name="T2" fmla="*/ 248 w 248"/>
                <a:gd name="T3" fmla="*/ 55 h 55"/>
                <a:gd name="T4" fmla="*/ 127 w 248"/>
                <a:gd name="T5" fmla="*/ 35 h 55"/>
                <a:gd name="T6" fmla="*/ 0 w 248"/>
                <a:gd name="T7" fmla="*/ 27 h 55"/>
                <a:gd name="T8" fmla="*/ 248 w 248"/>
                <a:gd name="T9" fmla="*/ 2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55">
                  <a:moveTo>
                    <a:pt x="248" y="27"/>
                  </a:moveTo>
                  <a:cubicBezTo>
                    <a:pt x="248" y="35"/>
                    <a:pt x="248" y="42"/>
                    <a:pt x="248" y="55"/>
                  </a:cubicBezTo>
                  <a:cubicBezTo>
                    <a:pt x="207" y="48"/>
                    <a:pt x="167" y="42"/>
                    <a:pt x="127" y="35"/>
                  </a:cubicBezTo>
                  <a:cubicBezTo>
                    <a:pt x="86" y="27"/>
                    <a:pt x="46" y="16"/>
                    <a:pt x="0" y="27"/>
                  </a:cubicBezTo>
                  <a:cubicBezTo>
                    <a:pt x="53" y="0"/>
                    <a:pt x="180" y="13"/>
                    <a:pt x="248" y="27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24" name="Grupo 23">
            <a:extLst>
              <a:ext uri="{FF2B5EF4-FFF2-40B4-BE49-F238E27FC236}">
                <a16:creationId xmlns:a16="http://schemas.microsoft.com/office/drawing/2014/main" id="{4B624A40-816D-47DB-AD5C-8282EBFAD64F}"/>
              </a:ext>
            </a:extLst>
          </p:cNvPr>
          <p:cNvGrpSpPr/>
          <p:nvPr/>
        </p:nvGrpSpPr>
        <p:grpSpPr>
          <a:xfrm flipH="1">
            <a:off x="-1" y="52874"/>
            <a:ext cx="2984501" cy="749395"/>
            <a:chOff x="6130926" y="12700"/>
            <a:chExt cx="2984500" cy="752476"/>
          </a:xfrm>
        </p:grpSpPr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4937876E-E7DF-4A4B-A450-7270D152D1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0926" y="260350"/>
              <a:ext cx="2500313" cy="393700"/>
            </a:xfrm>
            <a:custGeom>
              <a:avLst/>
              <a:gdLst>
                <a:gd name="T0" fmla="*/ 1 w 663"/>
                <a:gd name="T1" fmla="*/ 31 h 103"/>
                <a:gd name="T2" fmla="*/ 30 w 663"/>
                <a:gd name="T3" fmla="*/ 35 h 103"/>
                <a:gd name="T4" fmla="*/ 271 w 663"/>
                <a:gd name="T5" fmla="*/ 19 h 103"/>
                <a:gd name="T6" fmla="*/ 537 w 663"/>
                <a:gd name="T7" fmla="*/ 35 h 103"/>
                <a:gd name="T8" fmla="*/ 663 w 663"/>
                <a:gd name="T9" fmla="*/ 72 h 103"/>
                <a:gd name="T10" fmla="*/ 466 w 663"/>
                <a:gd name="T11" fmla="*/ 90 h 103"/>
                <a:gd name="T12" fmla="*/ 227 w 663"/>
                <a:gd name="T13" fmla="*/ 86 h 103"/>
                <a:gd name="T14" fmla="*/ 13 w 663"/>
                <a:gd name="T15" fmla="*/ 37 h 103"/>
                <a:gd name="T16" fmla="*/ 0 w 663"/>
                <a:gd name="T17" fmla="*/ 32 h 103"/>
                <a:gd name="T18" fmla="*/ 1 w 663"/>
                <a:gd name="T19" fmla="*/ 31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3" h="103">
                  <a:moveTo>
                    <a:pt x="1" y="31"/>
                  </a:moveTo>
                  <a:cubicBezTo>
                    <a:pt x="11" y="32"/>
                    <a:pt x="20" y="33"/>
                    <a:pt x="30" y="35"/>
                  </a:cubicBezTo>
                  <a:cubicBezTo>
                    <a:pt x="112" y="52"/>
                    <a:pt x="192" y="36"/>
                    <a:pt x="271" y="19"/>
                  </a:cubicBezTo>
                  <a:cubicBezTo>
                    <a:pt x="361" y="0"/>
                    <a:pt x="450" y="6"/>
                    <a:pt x="537" y="35"/>
                  </a:cubicBezTo>
                  <a:cubicBezTo>
                    <a:pt x="579" y="49"/>
                    <a:pt x="621" y="59"/>
                    <a:pt x="663" y="72"/>
                  </a:cubicBezTo>
                  <a:cubicBezTo>
                    <a:pt x="596" y="63"/>
                    <a:pt x="531" y="80"/>
                    <a:pt x="466" y="90"/>
                  </a:cubicBezTo>
                  <a:cubicBezTo>
                    <a:pt x="386" y="103"/>
                    <a:pt x="306" y="103"/>
                    <a:pt x="227" y="86"/>
                  </a:cubicBezTo>
                  <a:cubicBezTo>
                    <a:pt x="156" y="70"/>
                    <a:pt x="85" y="53"/>
                    <a:pt x="13" y="37"/>
                  </a:cubicBezTo>
                  <a:cubicBezTo>
                    <a:pt x="9" y="36"/>
                    <a:pt x="5" y="34"/>
                    <a:pt x="0" y="32"/>
                  </a:cubicBezTo>
                  <a:cubicBezTo>
                    <a:pt x="1" y="32"/>
                    <a:pt x="1" y="31"/>
                    <a:pt x="1" y="31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C6B6E9A9-847B-4A68-94DB-592984322EA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2438" y="12700"/>
              <a:ext cx="2312988" cy="561975"/>
            </a:xfrm>
            <a:custGeom>
              <a:avLst/>
              <a:gdLst>
                <a:gd name="T0" fmla="*/ 612 w 613"/>
                <a:gd name="T1" fmla="*/ 57 h 147"/>
                <a:gd name="T2" fmla="*/ 613 w 613"/>
                <a:gd name="T3" fmla="*/ 73 h 147"/>
                <a:gd name="T4" fmla="*/ 613 w 613"/>
                <a:gd name="T5" fmla="*/ 147 h 147"/>
                <a:gd name="T6" fmla="*/ 493 w 613"/>
                <a:gd name="T7" fmla="*/ 119 h 147"/>
                <a:gd name="T8" fmla="*/ 319 w 613"/>
                <a:gd name="T9" fmla="*/ 67 h 147"/>
                <a:gd name="T10" fmla="*/ 96 w 613"/>
                <a:gd name="T11" fmla="*/ 69 h 147"/>
                <a:gd name="T12" fmla="*/ 0 w 613"/>
                <a:gd name="T13" fmla="*/ 87 h 147"/>
                <a:gd name="T14" fmla="*/ 179 w 613"/>
                <a:gd name="T15" fmla="*/ 21 h 147"/>
                <a:gd name="T16" fmla="*/ 356 w 613"/>
                <a:gd name="T17" fmla="*/ 14 h 147"/>
                <a:gd name="T18" fmla="*/ 592 w 613"/>
                <a:gd name="T19" fmla="*/ 53 h 147"/>
                <a:gd name="T20" fmla="*/ 612 w 613"/>
                <a:gd name="T21" fmla="*/ 5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13" h="147">
                  <a:moveTo>
                    <a:pt x="612" y="57"/>
                  </a:moveTo>
                  <a:cubicBezTo>
                    <a:pt x="612" y="62"/>
                    <a:pt x="613" y="68"/>
                    <a:pt x="613" y="73"/>
                  </a:cubicBezTo>
                  <a:cubicBezTo>
                    <a:pt x="613" y="95"/>
                    <a:pt x="613" y="118"/>
                    <a:pt x="613" y="147"/>
                  </a:cubicBezTo>
                  <a:cubicBezTo>
                    <a:pt x="571" y="137"/>
                    <a:pt x="531" y="130"/>
                    <a:pt x="493" y="119"/>
                  </a:cubicBezTo>
                  <a:cubicBezTo>
                    <a:pt x="435" y="103"/>
                    <a:pt x="378" y="81"/>
                    <a:pt x="319" y="67"/>
                  </a:cubicBezTo>
                  <a:cubicBezTo>
                    <a:pt x="245" y="49"/>
                    <a:pt x="170" y="49"/>
                    <a:pt x="96" y="69"/>
                  </a:cubicBezTo>
                  <a:cubicBezTo>
                    <a:pt x="65" y="77"/>
                    <a:pt x="32" y="82"/>
                    <a:pt x="0" y="87"/>
                  </a:cubicBezTo>
                  <a:cubicBezTo>
                    <a:pt x="60" y="65"/>
                    <a:pt x="119" y="42"/>
                    <a:pt x="179" y="21"/>
                  </a:cubicBezTo>
                  <a:cubicBezTo>
                    <a:pt x="237" y="0"/>
                    <a:pt x="296" y="3"/>
                    <a:pt x="356" y="14"/>
                  </a:cubicBezTo>
                  <a:cubicBezTo>
                    <a:pt x="434" y="29"/>
                    <a:pt x="513" y="40"/>
                    <a:pt x="592" y="53"/>
                  </a:cubicBezTo>
                  <a:cubicBezTo>
                    <a:pt x="598" y="54"/>
                    <a:pt x="605" y="55"/>
                    <a:pt x="612" y="57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7" name="Freeform 8">
              <a:extLst>
                <a:ext uri="{FF2B5EF4-FFF2-40B4-BE49-F238E27FC236}">
                  <a16:creationId xmlns:a16="http://schemas.microsoft.com/office/drawing/2014/main" id="{C1722CA9-9D17-462E-A0B7-264C0C79EAEC}"/>
                </a:ext>
              </a:extLst>
            </p:cNvPr>
            <p:cNvSpPr>
              <a:spLocks/>
            </p:cNvSpPr>
            <p:nvPr/>
          </p:nvSpPr>
          <p:spPr bwMode="auto">
            <a:xfrm>
              <a:off x="8175626" y="554038"/>
              <a:ext cx="935038" cy="211138"/>
            </a:xfrm>
            <a:custGeom>
              <a:avLst/>
              <a:gdLst>
                <a:gd name="T0" fmla="*/ 248 w 248"/>
                <a:gd name="T1" fmla="*/ 27 h 55"/>
                <a:gd name="T2" fmla="*/ 248 w 248"/>
                <a:gd name="T3" fmla="*/ 55 h 55"/>
                <a:gd name="T4" fmla="*/ 127 w 248"/>
                <a:gd name="T5" fmla="*/ 35 h 55"/>
                <a:gd name="T6" fmla="*/ 0 w 248"/>
                <a:gd name="T7" fmla="*/ 27 h 55"/>
                <a:gd name="T8" fmla="*/ 248 w 248"/>
                <a:gd name="T9" fmla="*/ 2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55">
                  <a:moveTo>
                    <a:pt x="248" y="27"/>
                  </a:moveTo>
                  <a:cubicBezTo>
                    <a:pt x="248" y="35"/>
                    <a:pt x="248" y="42"/>
                    <a:pt x="248" y="55"/>
                  </a:cubicBezTo>
                  <a:cubicBezTo>
                    <a:pt x="207" y="48"/>
                    <a:pt x="167" y="42"/>
                    <a:pt x="127" y="35"/>
                  </a:cubicBezTo>
                  <a:cubicBezTo>
                    <a:pt x="86" y="27"/>
                    <a:pt x="46" y="16"/>
                    <a:pt x="0" y="27"/>
                  </a:cubicBezTo>
                  <a:cubicBezTo>
                    <a:pt x="53" y="0"/>
                    <a:pt x="180" y="13"/>
                    <a:pt x="248" y="27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239406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23478"/>
            <a:ext cx="9144000" cy="576064"/>
          </a:xfrm>
        </p:spPr>
        <p:txBody>
          <a:bodyPr/>
          <a:lstStyle/>
          <a:p>
            <a:r>
              <a:rPr lang="en-US" altLang="ko-KR" dirty="0"/>
              <a:t>Our Services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1347614"/>
            <a:ext cx="9144000" cy="1728192"/>
          </a:xfrm>
          <a:prstGeom prst="rect">
            <a:avLst/>
          </a:prstGeom>
          <a:solidFill>
            <a:srgbClr val="FEF4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Block Arc 14"/>
          <p:cNvSpPr/>
          <p:nvPr/>
        </p:nvSpPr>
        <p:spPr>
          <a:xfrm rot="16200000">
            <a:off x="7302969" y="1720663"/>
            <a:ext cx="639006" cy="639427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Trapezoid 22"/>
          <p:cNvSpPr/>
          <p:nvPr/>
        </p:nvSpPr>
        <p:spPr>
          <a:xfrm>
            <a:off x="3134792" y="1827838"/>
            <a:ext cx="835578" cy="425076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Freeform 7"/>
          <p:cNvSpPr/>
          <p:nvPr/>
        </p:nvSpPr>
        <p:spPr>
          <a:xfrm>
            <a:off x="5283072" y="1677938"/>
            <a:ext cx="706984" cy="724876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ounded Rectangle 25"/>
          <p:cNvSpPr/>
          <p:nvPr/>
        </p:nvSpPr>
        <p:spPr>
          <a:xfrm>
            <a:off x="1164382" y="1799378"/>
            <a:ext cx="657708" cy="481996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831810" y="2582783"/>
            <a:ext cx="1322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17968" y="2582783"/>
            <a:ext cx="1322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74889" y="2582783"/>
            <a:ext cx="1322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61046" y="2582783"/>
            <a:ext cx="1322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3525" y="3324929"/>
            <a:ext cx="18994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86603" y="3324929"/>
            <a:ext cx="18994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29681" y="3324929"/>
            <a:ext cx="18994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672760" y="3324929"/>
            <a:ext cx="18994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id="{46B4BEEB-62FB-4C00-AE9B-22633D743C55}"/>
              </a:ext>
            </a:extLst>
          </p:cNvPr>
          <p:cNvGrpSpPr/>
          <p:nvPr/>
        </p:nvGrpSpPr>
        <p:grpSpPr>
          <a:xfrm rot="16200000">
            <a:off x="7933531" y="-64294"/>
            <a:ext cx="1146175" cy="1274763"/>
            <a:chOff x="7997825" y="0"/>
            <a:chExt cx="1146175" cy="1274763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696394D4-0770-4A30-8E66-E7FB646373B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13738" y="387350"/>
              <a:ext cx="830262" cy="887413"/>
            </a:xfrm>
            <a:custGeom>
              <a:avLst/>
              <a:gdLst>
                <a:gd name="T0" fmla="*/ 220 w 640"/>
                <a:gd name="T1" fmla="*/ 556 h 556"/>
                <a:gd name="T2" fmla="*/ 0 w 640"/>
                <a:gd name="T3" fmla="*/ 556 h 556"/>
                <a:gd name="T4" fmla="*/ 30 w 640"/>
                <a:gd name="T5" fmla="*/ 479 h 556"/>
                <a:gd name="T6" fmla="*/ 154 w 640"/>
                <a:gd name="T7" fmla="*/ 391 h 556"/>
                <a:gd name="T8" fmla="*/ 307 w 640"/>
                <a:gd name="T9" fmla="*/ 325 h 556"/>
                <a:gd name="T10" fmla="*/ 451 w 640"/>
                <a:gd name="T11" fmla="*/ 173 h 556"/>
                <a:gd name="T12" fmla="*/ 463 w 640"/>
                <a:gd name="T13" fmla="*/ 144 h 556"/>
                <a:gd name="T14" fmla="*/ 499 w 640"/>
                <a:gd name="T15" fmla="*/ 126 h 556"/>
                <a:gd name="T16" fmla="*/ 582 w 640"/>
                <a:gd name="T17" fmla="*/ 67 h 556"/>
                <a:gd name="T18" fmla="*/ 640 w 640"/>
                <a:gd name="T19" fmla="*/ 0 h 556"/>
                <a:gd name="T20" fmla="*/ 640 w 640"/>
                <a:gd name="T21" fmla="*/ 232 h 556"/>
                <a:gd name="T22" fmla="*/ 619 w 640"/>
                <a:gd name="T23" fmla="*/ 239 h 556"/>
                <a:gd name="T24" fmla="*/ 551 w 640"/>
                <a:gd name="T25" fmla="*/ 265 h 556"/>
                <a:gd name="T26" fmla="*/ 426 w 640"/>
                <a:gd name="T27" fmla="*/ 288 h 556"/>
                <a:gd name="T28" fmla="*/ 292 w 640"/>
                <a:gd name="T29" fmla="*/ 370 h 556"/>
                <a:gd name="T30" fmla="*/ 268 w 640"/>
                <a:gd name="T31" fmla="*/ 426 h 556"/>
                <a:gd name="T32" fmla="*/ 220 w 640"/>
                <a:gd name="T33" fmla="*/ 556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40" h="556">
                  <a:moveTo>
                    <a:pt x="220" y="556"/>
                  </a:moveTo>
                  <a:cubicBezTo>
                    <a:pt x="147" y="556"/>
                    <a:pt x="73" y="556"/>
                    <a:pt x="0" y="556"/>
                  </a:cubicBezTo>
                  <a:cubicBezTo>
                    <a:pt x="4" y="528"/>
                    <a:pt x="12" y="502"/>
                    <a:pt x="30" y="479"/>
                  </a:cubicBezTo>
                  <a:cubicBezTo>
                    <a:pt x="62" y="437"/>
                    <a:pt x="107" y="413"/>
                    <a:pt x="154" y="391"/>
                  </a:cubicBezTo>
                  <a:cubicBezTo>
                    <a:pt x="204" y="368"/>
                    <a:pt x="257" y="350"/>
                    <a:pt x="307" y="325"/>
                  </a:cubicBezTo>
                  <a:cubicBezTo>
                    <a:pt x="372" y="291"/>
                    <a:pt x="423" y="242"/>
                    <a:pt x="451" y="173"/>
                  </a:cubicBezTo>
                  <a:cubicBezTo>
                    <a:pt x="455" y="164"/>
                    <a:pt x="459" y="154"/>
                    <a:pt x="463" y="144"/>
                  </a:cubicBezTo>
                  <a:cubicBezTo>
                    <a:pt x="477" y="142"/>
                    <a:pt x="488" y="134"/>
                    <a:pt x="499" y="126"/>
                  </a:cubicBezTo>
                  <a:cubicBezTo>
                    <a:pt x="527" y="107"/>
                    <a:pt x="555" y="87"/>
                    <a:pt x="582" y="67"/>
                  </a:cubicBezTo>
                  <a:cubicBezTo>
                    <a:pt x="606" y="49"/>
                    <a:pt x="640" y="39"/>
                    <a:pt x="640" y="0"/>
                  </a:cubicBezTo>
                  <a:cubicBezTo>
                    <a:pt x="640" y="78"/>
                    <a:pt x="640" y="155"/>
                    <a:pt x="640" y="232"/>
                  </a:cubicBezTo>
                  <a:cubicBezTo>
                    <a:pt x="632" y="231"/>
                    <a:pt x="626" y="235"/>
                    <a:pt x="619" y="239"/>
                  </a:cubicBezTo>
                  <a:cubicBezTo>
                    <a:pt x="597" y="250"/>
                    <a:pt x="574" y="258"/>
                    <a:pt x="551" y="265"/>
                  </a:cubicBezTo>
                  <a:cubicBezTo>
                    <a:pt x="510" y="277"/>
                    <a:pt x="467" y="279"/>
                    <a:pt x="426" y="288"/>
                  </a:cubicBezTo>
                  <a:cubicBezTo>
                    <a:pt x="372" y="300"/>
                    <a:pt x="324" y="322"/>
                    <a:pt x="292" y="370"/>
                  </a:cubicBezTo>
                  <a:cubicBezTo>
                    <a:pt x="281" y="387"/>
                    <a:pt x="276" y="407"/>
                    <a:pt x="268" y="426"/>
                  </a:cubicBezTo>
                  <a:cubicBezTo>
                    <a:pt x="249" y="468"/>
                    <a:pt x="239" y="514"/>
                    <a:pt x="220" y="556"/>
                  </a:cubicBezTo>
                  <a:close/>
                </a:path>
              </a:pathLst>
            </a:custGeom>
            <a:solidFill>
              <a:srgbClr val="EDBC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410729C1-7A29-4A51-9C09-E322D4BD0B8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189913" y="131763"/>
              <a:ext cx="954087" cy="1143000"/>
            </a:xfrm>
            <a:custGeom>
              <a:avLst/>
              <a:gdLst>
                <a:gd name="T0" fmla="*/ 559 w 736"/>
                <a:gd name="T1" fmla="*/ 304 h 716"/>
                <a:gd name="T2" fmla="*/ 547 w 736"/>
                <a:gd name="T3" fmla="*/ 333 h 716"/>
                <a:gd name="T4" fmla="*/ 403 w 736"/>
                <a:gd name="T5" fmla="*/ 485 h 716"/>
                <a:gd name="T6" fmla="*/ 250 w 736"/>
                <a:gd name="T7" fmla="*/ 551 h 716"/>
                <a:gd name="T8" fmla="*/ 126 w 736"/>
                <a:gd name="T9" fmla="*/ 639 h 716"/>
                <a:gd name="T10" fmla="*/ 96 w 736"/>
                <a:gd name="T11" fmla="*/ 716 h 716"/>
                <a:gd name="T12" fmla="*/ 0 w 736"/>
                <a:gd name="T13" fmla="*/ 716 h 716"/>
                <a:gd name="T14" fmla="*/ 30 w 736"/>
                <a:gd name="T15" fmla="*/ 680 h 716"/>
                <a:gd name="T16" fmla="*/ 94 w 736"/>
                <a:gd name="T17" fmla="*/ 615 h 716"/>
                <a:gd name="T18" fmla="*/ 128 w 736"/>
                <a:gd name="T19" fmla="*/ 571 h 716"/>
                <a:gd name="T20" fmla="*/ 220 w 736"/>
                <a:gd name="T21" fmla="*/ 542 h 716"/>
                <a:gd name="T22" fmla="*/ 412 w 736"/>
                <a:gd name="T23" fmla="*/ 338 h 716"/>
                <a:gd name="T24" fmla="*/ 431 w 736"/>
                <a:gd name="T25" fmla="*/ 276 h 716"/>
                <a:gd name="T26" fmla="*/ 436 w 736"/>
                <a:gd name="T27" fmla="*/ 277 h 716"/>
                <a:gd name="T28" fmla="*/ 509 w 736"/>
                <a:gd name="T29" fmla="*/ 209 h 716"/>
                <a:gd name="T30" fmla="*/ 651 w 736"/>
                <a:gd name="T31" fmla="*/ 71 h 716"/>
                <a:gd name="T32" fmla="*/ 716 w 736"/>
                <a:gd name="T33" fmla="*/ 7 h 716"/>
                <a:gd name="T34" fmla="*/ 736 w 736"/>
                <a:gd name="T35" fmla="*/ 0 h 716"/>
                <a:gd name="T36" fmla="*/ 736 w 736"/>
                <a:gd name="T37" fmla="*/ 96 h 716"/>
                <a:gd name="T38" fmla="*/ 719 w 736"/>
                <a:gd name="T39" fmla="*/ 108 h 716"/>
                <a:gd name="T40" fmla="*/ 720 w 736"/>
                <a:gd name="T41" fmla="*/ 108 h 716"/>
                <a:gd name="T42" fmla="*/ 680 w 736"/>
                <a:gd name="T43" fmla="*/ 132 h 716"/>
                <a:gd name="T44" fmla="*/ 680 w 736"/>
                <a:gd name="T45" fmla="*/ 132 h 716"/>
                <a:gd name="T46" fmla="*/ 671 w 736"/>
                <a:gd name="T47" fmla="*/ 140 h 716"/>
                <a:gd name="T48" fmla="*/ 672 w 736"/>
                <a:gd name="T49" fmla="*/ 140 h 716"/>
                <a:gd name="T50" fmla="*/ 664 w 736"/>
                <a:gd name="T51" fmla="*/ 145 h 716"/>
                <a:gd name="T52" fmla="*/ 559 w 736"/>
                <a:gd name="T53" fmla="*/ 304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6" h="716">
                  <a:moveTo>
                    <a:pt x="559" y="304"/>
                  </a:moveTo>
                  <a:cubicBezTo>
                    <a:pt x="555" y="314"/>
                    <a:pt x="551" y="324"/>
                    <a:pt x="547" y="333"/>
                  </a:cubicBezTo>
                  <a:cubicBezTo>
                    <a:pt x="519" y="402"/>
                    <a:pt x="468" y="451"/>
                    <a:pt x="403" y="485"/>
                  </a:cubicBezTo>
                  <a:cubicBezTo>
                    <a:pt x="353" y="510"/>
                    <a:pt x="300" y="528"/>
                    <a:pt x="250" y="551"/>
                  </a:cubicBezTo>
                  <a:cubicBezTo>
                    <a:pt x="203" y="573"/>
                    <a:pt x="158" y="597"/>
                    <a:pt x="126" y="639"/>
                  </a:cubicBezTo>
                  <a:cubicBezTo>
                    <a:pt x="108" y="662"/>
                    <a:pt x="100" y="688"/>
                    <a:pt x="96" y="716"/>
                  </a:cubicBezTo>
                  <a:cubicBezTo>
                    <a:pt x="64" y="716"/>
                    <a:pt x="32" y="716"/>
                    <a:pt x="0" y="716"/>
                  </a:cubicBezTo>
                  <a:cubicBezTo>
                    <a:pt x="3" y="698"/>
                    <a:pt x="20" y="692"/>
                    <a:pt x="30" y="680"/>
                  </a:cubicBezTo>
                  <a:cubicBezTo>
                    <a:pt x="49" y="657"/>
                    <a:pt x="71" y="635"/>
                    <a:pt x="94" y="615"/>
                  </a:cubicBezTo>
                  <a:cubicBezTo>
                    <a:pt x="107" y="603"/>
                    <a:pt x="127" y="594"/>
                    <a:pt x="128" y="571"/>
                  </a:cubicBezTo>
                  <a:cubicBezTo>
                    <a:pt x="159" y="561"/>
                    <a:pt x="190" y="552"/>
                    <a:pt x="220" y="542"/>
                  </a:cubicBezTo>
                  <a:cubicBezTo>
                    <a:pt x="320" y="507"/>
                    <a:pt x="380" y="436"/>
                    <a:pt x="412" y="338"/>
                  </a:cubicBezTo>
                  <a:cubicBezTo>
                    <a:pt x="418" y="317"/>
                    <a:pt x="425" y="296"/>
                    <a:pt x="431" y="276"/>
                  </a:cubicBezTo>
                  <a:cubicBezTo>
                    <a:pt x="433" y="276"/>
                    <a:pt x="436" y="278"/>
                    <a:pt x="436" y="277"/>
                  </a:cubicBezTo>
                  <a:cubicBezTo>
                    <a:pt x="461" y="255"/>
                    <a:pt x="485" y="232"/>
                    <a:pt x="509" y="209"/>
                  </a:cubicBezTo>
                  <a:cubicBezTo>
                    <a:pt x="556" y="163"/>
                    <a:pt x="605" y="118"/>
                    <a:pt x="651" y="71"/>
                  </a:cubicBezTo>
                  <a:cubicBezTo>
                    <a:pt x="672" y="49"/>
                    <a:pt x="697" y="30"/>
                    <a:pt x="716" y="7"/>
                  </a:cubicBezTo>
                  <a:cubicBezTo>
                    <a:pt x="721" y="0"/>
                    <a:pt x="728" y="0"/>
                    <a:pt x="736" y="0"/>
                  </a:cubicBezTo>
                  <a:cubicBezTo>
                    <a:pt x="736" y="32"/>
                    <a:pt x="736" y="64"/>
                    <a:pt x="736" y="96"/>
                  </a:cubicBezTo>
                  <a:cubicBezTo>
                    <a:pt x="729" y="99"/>
                    <a:pt x="722" y="100"/>
                    <a:pt x="719" y="108"/>
                  </a:cubicBezTo>
                  <a:cubicBezTo>
                    <a:pt x="720" y="108"/>
                    <a:pt x="720" y="108"/>
                    <a:pt x="720" y="108"/>
                  </a:cubicBezTo>
                  <a:cubicBezTo>
                    <a:pt x="703" y="111"/>
                    <a:pt x="692" y="122"/>
                    <a:pt x="680" y="132"/>
                  </a:cubicBezTo>
                  <a:cubicBezTo>
                    <a:pt x="680" y="132"/>
                    <a:pt x="680" y="132"/>
                    <a:pt x="680" y="132"/>
                  </a:cubicBezTo>
                  <a:cubicBezTo>
                    <a:pt x="676" y="134"/>
                    <a:pt x="672" y="135"/>
                    <a:pt x="671" y="140"/>
                  </a:cubicBezTo>
                  <a:cubicBezTo>
                    <a:pt x="672" y="140"/>
                    <a:pt x="672" y="140"/>
                    <a:pt x="672" y="140"/>
                  </a:cubicBezTo>
                  <a:cubicBezTo>
                    <a:pt x="668" y="140"/>
                    <a:pt x="666" y="142"/>
                    <a:pt x="664" y="145"/>
                  </a:cubicBezTo>
                  <a:cubicBezTo>
                    <a:pt x="610" y="186"/>
                    <a:pt x="579" y="241"/>
                    <a:pt x="559" y="304"/>
                  </a:cubicBezTo>
                  <a:close/>
                </a:path>
              </a:pathLst>
            </a:custGeom>
            <a:solidFill>
              <a:srgbClr val="FAD0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788E48BF-CAFB-483A-80C1-6B047CBA9BC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77275" y="892175"/>
              <a:ext cx="466725" cy="382588"/>
            </a:xfrm>
            <a:custGeom>
              <a:avLst/>
              <a:gdLst>
                <a:gd name="T0" fmla="*/ 360 w 360"/>
                <a:gd name="T1" fmla="*/ 0 h 240"/>
                <a:gd name="T2" fmla="*/ 360 w 360"/>
                <a:gd name="T3" fmla="*/ 228 h 240"/>
                <a:gd name="T4" fmla="*/ 348 w 360"/>
                <a:gd name="T5" fmla="*/ 240 h 240"/>
                <a:gd name="T6" fmla="*/ 0 w 360"/>
                <a:gd name="T7" fmla="*/ 240 h 240"/>
                <a:gd name="T8" fmla="*/ 152 w 360"/>
                <a:gd name="T9" fmla="*/ 80 h 240"/>
                <a:gd name="T10" fmla="*/ 302 w 360"/>
                <a:gd name="T11" fmla="*/ 31 h 240"/>
                <a:gd name="T12" fmla="*/ 360 w 360"/>
                <a:gd name="T13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0" h="240">
                  <a:moveTo>
                    <a:pt x="360" y="0"/>
                  </a:moveTo>
                  <a:cubicBezTo>
                    <a:pt x="360" y="76"/>
                    <a:pt x="360" y="152"/>
                    <a:pt x="360" y="228"/>
                  </a:cubicBezTo>
                  <a:cubicBezTo>
                    <a:pt x="360" y="238"/>
                    <a:pt x="358" y="240"/>
                    <a:pt x="348" y="240"/>
                  </a:cubicBezTo>
                  <a:cubicBezTo>
                    <a:pt x="232" y="240"/>
                    <a:pt x="116" y="240"/>
                    <a:pt x="0" y="240"/>
                  </a:cubicBezTo>
                  <a:cubicBezTo>
                    <a:pt x="15" y="162"/>
                    <a:pt x="67" y="98"/>
                    <a:pt x="152" y="80"/>
                  </a:cubicBezTo>
                  <a:cubicBezTo>
                    <a:pt x="204" y="70"/>
                    <a:pt x="256" y="58"/>
                    <a:pt x="302" y="31"/>
                  </a:cubicBezTo>
                  <a:cubicBezTo>
                    <a:pt x="321" y="20"/>
                    <a:pt x="341" y="10"/>
                    <a:pt x="360" y="0"/>
                  </a:cubicBezTo>
                  <a:close/>
                </a:path>
              </a:pathLst>
            </a:custGeom>
            <a:solidFill>
              <a:srgbClr val="5A38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388BB76F-1DFF-48D9-A012-FCB55B2E783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599488" y="755650"/>
              <a:ext cx="544512" cy="519113"/>
            </a:xfrm>
            <a:custGeom>
              <a:avLst/>
              <a:gdLst>
                <a:gd name="T0" fmla="*/ 420 w 420"/>
                <a:gd name="T1" fmla="*/ 85 h 325"/>
                <a:gd name="T2" fmla="*/ 362 w 420"/>
                <a:gd name="T3" fmla="*/ 116 h 325"/>
                <a:gd name="T4" fmla="*/ 212 w 420"/>
                <a:gd name="T5" fmla="*/ 165 h 325"/>
                <a:gd name="T6" fmla="*/ 60 w 420"/>
                <a:gd name="T7" fmla="*/ 325 h 325"/>
                <a:gd name="T8" fmla="*/ 0 w 420"/>
                <a:gd name="T9" fmla="*/ 325 h 325"/>
                <a:gd name="T10" fmla="*/ 48 w 420"/>
                <a:gd name="T11" fmla="*/ 195 h 325"/>
                <a:gd name="T12" fmla="*/ 72 w 420"/>
                <a:gd name="T13" fmla="*/ 139 h 325"/>
                <a:gd name="T14" fmla="*/ 206 w 420"/>
                <a:gd name="T15" fmla="*/ 57 h 325"/>
                <a:gd name="T16" fmla="*/ 331 w 420"/>
                <a:gd name="T17" fmla="*/ 34 h 325"/>
                <a:gd name="T18" fmla="*/ 399 w 420"/>
                <a:gd name="T19" fmla="*/ 8 h 325"/>
                <a:gd name="T20" fmla="*/ 420 w 420"/>
                <a:gd name="T21" fmla="*/ 1 h 325"/>
                <a:gd name="T22" fmla="*/ 420 w 420"/>
                <a:gd name="T23" fmla="*/ 8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0" h="325">
                  <a:moveTo>
                    <a:pt x="420" y="85"/>
                  </a:moveTo>
                  <a:cubicBezTo>
                    <a:pt x="401" y="95"/>
                    <a:pt x="381" y="105"/>
                    <a:pt x="362" y="116"/>
                  </a:cubicBezTo>
                  <a:cubicBezTo>
                    <a:pt x="316" y="143"/>
                    <a:pt x="264" y="155"/>
                    <a:pt x="212" y="165"/>
                  </a:cubicBezTo>
                  <a:cubicBezTo>
                    <a:pt x="127" y="183"/>
                    <a:pt x="75" y="247"/>
                    <a:pt x="60" y="325"/>
                  </a:cubicBezTo>
                  <a:cubicBezTo>
                    <a:pt x="40" y="325"/>
                    <a:pt x="20" y="325"/>
                    <a:pt x="0" y="325"/>
                  </a:cubicBezTo>
                  <a:cubicBezTo>
                    <a:pt x="19" y="283"/>
                    <a:pt x="29" y="237"/>
                    <a:pt x="48" y="195"/>
                  </a:cubicBezTo>
                  <a:cubicBezTo>
                    <a:pt x="56" y="176"/>
                    <a:pt x="61" y="156"/>
                    <a:pt x="72" y="139"/>
                  </a:cubicBezTo>
                  <a:cubicBezTo>
                    <a:pt x="104" y="91"/>
                    <a:pt x="152" y="69"/>
                    <a:pt x="206" y="57"/>
                  </a:cubicBezTo>
                  <a:cubicBezTo>
                    <a:pt x="247" y="48"/>
                    <a:pt x="290" y="46"/>
                    <a:pt x="331" y="34"/>
                  </a:cubicBezTo>
                  <a:cubicBezTo>
                    <a:pt x="354" y="27"/>
                    <a:pt x="377" y="19"/>
                    <a:pt x="399" y="8"/>
                  </a:cubicBezTo>
                  <a:cubicBezTo>
                    <a:pt x="406" y="4"/>
                    <a:pt x="412" y="0"/>
                    <a:pt x="420" y="1"/>
                  </a:cubicBezTo>
                  <a:cubicBezTo>
                    <a:pt x="420" y="29"/>
                    <a:pt x="420" y="57"/>
                    <a:pt x="420" y="85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3559FDAE-DE49-467A-89EA-913F7B19C46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48713" y="0"/>
              <a:ext cx="395287" cy="576263"/>
            </a:xfrm>
            <a:custGeom>
              <a:avLst/>
              <a:gdLst>
                <a:gd name="T0" fmla="*/ 305 w 305"/>
                <a:gd name="T1" fmla="*/ 83 h 361"/>
                <a:gd name="T2" fmla="*/ 285 w 305"/>
                <a:gd name="T3" fmla="*/ 90 h 361"/>
                <a:gd name="T4" fmla="*/ 220 w 305"/>
                <a:gd name="T5" fmla="*/ 154 h 361"/>
                <a:gd name="T6" fmla="*/ 78 w 305"/>
                <a:gd name="T7" fmla="*/ 292 h 361"/>
                <a:gd name="T8" fmla="*/ 5 w 305"/>
                <a:gd name="T9" fmla="*/ 360 h 361"/>
                <a:gd name="T10" fmla="*/ 0 w 305"/>
                <a:gd name="T11" fmla="*/ 359 h 361"/>
                <a:gd name="T12" fmla="*/ 215 w 305"/>
                <a:gd name="T13" fmla="*/ 39 h 361"/>
                <a:gd name="T14" fmla="*/ 305 w 305"/>
                <a:gd name="T15" fmla="*/ 0 h 361"/>
                <a:gd name="T16" fmla="*/ 305 w 305"/>
                <a:gd name="T17" fmla="*/ 83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5" h="361">
                  <a:moveTo>
                    <a:pt x="305" y="83"/>
                  </a:moveTo>
                  <a:cubicBezTo>
                    <a:pt x="297" y="83"/>
                    <a:pt x="290" y="83"/>
                    <a:pt x="285" y="90"/>
                  </a:cubicBezTo>
                  <a:cubicBezTo>
                    <a:pt x="266" y="113"/>
                    <a:pt x="241" y="132"/>
                    <a:pt x="220" y="154"/>
                  </a:cubicBezTo>
                  <a:cubicBezTo>
                    <a:pt x="174" y="201"/>
                    <a:pt x="125" y="246"/>
                    <a:pt x="78" y="292"/>
                  </a:cubicBezTo>
                  <a:cubicBezTo>
                    <a:pt x="54" y="315"/>
                    <a:pt x="30" y="338"/>
                    <a:pt x="5" y="360"/>
                  </a:cubicBezTo>
                  <a:cubicBezTo>
                    <a:pt x="5" y="361"/>
                    <a:pt x="2" y="359"/>
                    <a:pt x="0" y="359"/>
                  </a:cubicBezTo>
                  <a:cubicBezTo>
                    <a:pt x="27" y="222"/>
                    <a:pt x="84" y="106"/>
                    <a:pt x="215" y="39"/>
                  </a:cubicBezTo>
                  <a:cubicBezTo>
                    <a:pt x="244" y="24"/>
                    <a:pt x="272" y="6"/>
                    <a:pt x="305" y="0"/>
                  </a:cubicBezTo>
                  <a:cubicBezTo>
                    <a:pt x="305" y="27"/>
                    <a:pt x="305" y="55"/>
                    <a:pt x="305" y="83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E296EAD1-1943-4C45-85AD-A64B32B29D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97825" y="1042988"/>
              <a:ext cx="357187" cy="231775"/>
            </a:xfrm>
            <a:custGeom>
              <a:avLst/>
              <a:gdLst>
                <a:gd name="T0" fmla="*/ 276 w 276"/>
                <a:gd name="T1" fmla="*/ 0 h 145"/>
                <a:gd name="T2" fmla="*/ 242 w 276"/>
                <a:gd name="T3" fmla="*/ 44 h 145"/>
                <a:gd name="T4" fmla="*/ 178 w 276"/>
                <a:gd name="T5" fmla="*/ 109 h 145"/>
                <a:gd name="T6" fmla="*/ 148 w 276"/>
                <a:gd name="T7" fmla="*/ 145 h 145"/>
                <a:gd name="T8" fmla="*/ 0 w 276"/>
                <a:gd name="T9" fmla="*/ 145 h 145"/>
                <a:gd name="T10" fmla="*/ 75 w 276"/>
                <a:gd name="T11" fmla="*/ 81 h 145"/>
                <a:gd name="T12" fmla="*/ 276 w 276"/>
                <a:gd name="T13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6" h="145">
                  <a:moveTo>
                    <a:pt x="276" y="0"/>
                  </a:moveTo>
                  <a:cubicBezTo>
                    <a:pt x="275" y="23"/>
                    <a:pt x="255" y="32"/>
                    <a:pt x="242" y="44"/>
                  </a:cubicBezTo>
                  <a:cubicBezTo>
                    <a:pt x="219" y="64"/>
                    <a:pt x="197" y="86"/>
                    <a:pt x="178" y="109"/>
                  </a:cubicBezTo>
                  <a:cubicBezTo>
                    <a:pt x="168" y="121"/>
                    <a:pt x="151" y="127"/>
                    <a:pt x="148" y="145"/>
                  </a:cubicBezTo>
                  <a:cubicBezTo>
                    <a:pt x="99" y="145"/>
                    <a:pt x="49" y="145"/>
                    <a:pt x="0" y="145"/>
                  </a:cubicBezTo>
                  <a:cubicBezTo>
                    <a:pt x="19" y="117"/>
                    <a:pt x="47" y="99"/>
                    <a:pt x="75" y="81"/>
                  </a:cubicBezTo>
                  <a:cubicBezTo>
                    <a:pt x="137" y="42"/>
                    <a:pt x="204" y="16"/>
                    <a:pt x="276" y="0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31C3E5BA-9CDB-4076-9705-6DB1E774288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913813" y="285750"/>
              <a:ext cx="230187" cy="331788"/>
            </a:xfrm>
            <a:custGeom>
              <a:avLst/>
              <a:gdLst>
                <a:gd name="T0" fmla="*/ 161 w 177"/>
                <a:gd name="T1" fmla="*/ 12 h 208"/>
                <a:gd name="T2" fmla="*/ 121 w 177"/>
                <a:gd name="T3" fmla="*/ 36 h 208"/>
                <a:gd name="T4" fmla="*/ 121 w 177"/>
                <a:gd name="T5" fmla="*/ 36 h 208"/>
                <a:gd name="T6" fmla="*/ 113 w 177"/>
                <a:gd name="T7" fmla="*/ 44 h 208"/>
                <a:gd name="T8" fmla="*/ 105 w 177"/>
                <a:gd name="T9" fmla="*/ 49 h 208"/>
                <a:gd name="T10" fmla="*/ 0 w 177"/>
                <a:gd name="T11" fmla="*/ 208 h 208"/>
                <a:gd name="T12" fmla="*/ 36 w 177"/>
                <a:gd name="T13" fmla="*/ 190 h 208"/>
                <a:gd name="T14" fmla="*/ 119 w 177"/>
                <a:gd name="T15" fmla="*/ 131 h 208"/>
                <a:gd name="T16" fmla="*/ 177 w 177"/>
                <a:gd name="T17" fmla="*/ 64 h 208"/>
                <a:gd name="T18" fmla="*/ 177 w 177"/>
                <a:gd name="T19" fmla="*/ 16 h 208"/>
                <a:gd name="T20" fmla="*/ 177 w 177"/>
                <a:gd name="T21" fmla="*/ 0 h 208"/>
                <a:gd name="T22" fmla="*/ 161 w 177"/>
                <a:gd name="T23" fmla="*/ 1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7" h="208">
                  <a:moveTo>
                    <a:pt x="161" y="12"/>
                  </a:moveTo>
                  <a:cubicBezTo>
                    <a:pt x="144" y="15"/>
                    <a:pt x="133" y="26"/>
                    <a:pt x="121" y="36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17" y="38"/>
                    <a:pt x="113" y="39"/>
                    <a:pt x="113" y="44"/>
                  </a:cubicBezTo>
                  <a:cubicBezTo>
                    <a:pt x="109" y="44"/>
                    <a:pt x="107" y="46"/>
                    <a:pt x="105" y="49"/>
                  </a:cubicBezTo>
                  <a:cubicBezTo>
                    <a:pt x="51" y="90"/>
                    <a:pt x="20" y="145"/>
                    <a:pt x="0" y="208"/>
                  </a:cubicBezTo>
                  <a:cubicBezTo>
                    <a:pt x="14" y="206"/>
                    <a:pt x="25" y="198"/>
                    <a:pt x="36" y="190"/>
                  </a:cubicBezTo>
                  <a:cubicBezTo>
                    <a:pt x="64" y="171"/>
                    <a:pt x="92" y="151"/>
                    <a:pt x="119" y="131"/>
                  </a:cubicBezTo>
                  <a:cubicBezTo>
                    <a:pt x="143" y="113"/>
                    <a:pt x="177" y="103"/>
                    <a:pt x="177" y="64"/>
                  </a:cubicBezTo>
                  <a:cubicBezTo>
                    <a:pt x="177" y="48"/>
                    <a:pt x="177" y="32"/>
                    <a:pt x="177" y="16"/>
                  </a:cubicBezTo>
                  <a:cubicBezTo>
                    <a:pt x="177" y="11"/>
                    <a:pt x="177" y="6"/>
                    <a:pt x="177" y="0"/>
                  </a:cubicBezTo>
                  <a:cubicBezTo>
                    <a:pt x="170" y="3"/>
                    <a:pt x="163" y="4"/>
                    <a:pt x="161" y="12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E04A2074-A878-4724-A993-CD1188647FB0}"/>
              </a:ext>
            </a:extLst>
          </p:cNvPr>
          <p:cNvGrpSpPr/>
          <p:nvPr/>
        </p:nvGrpSpPr>
        <p:grpSpPr>
          <a:xfrm rot="16200000" flipV="1">
            <a:off x="69288" y="-69288"/>
            <a:ext cx="1235201" cy="1373777"/>
            <a:chOff x="7997825" y="0"/>
            <a:chExt cx="1146175" cy="1274763"/>
          </a:xfrm>
        </p:grpSpPr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id="{2A3F5D3F-44E7-4129-A5F5-32EB1B8B23C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13738" y="387350"/>
              <a:ext cx="830262" cy="887413"/>
            </a:xfrm>
            <a:custGeom>
              <a:avLst/>
              <a:gdLst>
                <a:gd name="T0" fmla="*/ 220 w 640"/>
                <a:gd name="T1" fmla="*/ 556 h 556"/>
                <a:gd name="T2" fmla="*/ 0 w 640"/>
                <a:gd name="T3" fmla="*/ 556 h 556"/>
                <a:gd name="T4" fmla="*/ 30 w 640"/>
                <a:gd name="T5" fmla="*/ 479 h 556"/>
                <a:gd name="T6" fmla="*/ 154 w 640"/>
                <a:gd name="T7" fmla="*/ 391 h 556"/>
                <a:gd name="T8" fmla="*/ 307 w 640"/>
                <a:gd name="T9" fmla="*/ 325 h 556"/>
                <a:gd name="T10" fmla="*/ 451 w 640"/>
                <a:gd name="T11" fmla="*/ 173 h 556"/>
                <a:gd name="T12" fmla="*/ 463 w 640"/>
                <a:gd name="T13" fmla="*/ 144 h 556"/>
                <a:gd name="T14" fmla="*/ 499 w 640"/>
                <a:gd name="T15" fmla="*/ 126 h 556"/>
                <a:gd name="T16" fmla="*/ 582 w 640"/>
                <a:gd name="T17" fmla="*/ 67 h 556"/>
                <a:gd name="T18" fmla="*/ 640 w 640"/>
                <a:gd name="T19" fmla="*/ 0 h 556"/>
                <a:gd name="T20" fmla="*/ 640 w 640"/>
                <a:gd name="T21" fmla="*/ 232 h 556"/>
                <a:gd name="T22" fmla="*/ 619 w 640"/>
                <a:gd name="T23" fmla="*/ 239 h 556"/>
                <a:gd name="T24" fmla="*/ 551 w 640"/>
                <a:gd name="T25" fmla="*/ 265 h 556"/>
                <a:gd name="T26" fmla="*/ 426 w 640"/>
                <a:gd name="T27" fmla="*/ 288 h 556"/>
                <a:gd name="T28" fmla="*/ 292 w 640"/>
                <a:gd name="T29" fmla="*/ 370 h 556"/>
                <a:gd name="T30" fmla="*/ 268 w 640"/>
                <a:gd name="T31" fmla="*/ 426 h 556"/>
                <a:gd name="T32" fmla="*/ 220 w 640"/>
                <a:gd name="T33" fmla="*/ 556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40" h="556">
                  <a:moveTo>
                    <a:pt x="220" y="556"/>
                  </a:moveTo>
                  <a:cubicBezTo>
                    <a:pt x="147" y="556"/>
                    <a:pt x="73" y="556"/>
                    <a:pt x="0" y="556"/>
                  </a:cubicBezTo>
                  <a:cubicBezTo>
                    <a:pt x="4" y="528"/>
                    <a:pt x="12" y="502"/>
                    <a:pt x="30" y="479"/>
                  </a:cubicBezTo>
                  <a:cubicBezTo>
                    <a:pt x="62" y="437"/>
                    <a:pt x="107" y="413"/>
                    <a:pt x="154" y="391"/>
                  </a:cubicBezTo>
                  <a:cubicBezTo>
                    <a:pt x="204" y="368"/>
                    <a:pt x="257" y="350"/>
                    <a:pt x="307" y="325"/>
                  </a:cubicBezTo>
                  <a:cubicBezTo>
                    <a:pt x="372" y="291"/>
                    <a:pt x="423" y="242"/>
                    <a:pt x="451" y="173"/>
                  </a:cubicBezTo>
                  <a:cubicBezTo>
                    <a:pt x="455" y="164"/>
                    <a:pt x="459" y="154"/>
                    <a:pt x="463" y="144"/>
                  </a:cubicBezTo>
                  <a:cubicBezTo>
                    <a:pt x="477" y="142"/>
                    <a:pt x="488" y="134"/>
                    <a:pt x="499" y="126"/>
                  </a:cubicBezTo>
                  <a:cubicBezTo>
                    <a:pt x="527" y="107"/>
                    <a:pt x="555" y="87"/>
                    <a:pt x="582" y="67"/>
                  </a:cubicBezTo>
                  <a:cubicBezTo>
                    <a:pt x="606" y="49"/>
                    <a:pt x="640" y="39"/>
                    <a:pt x="640" y="0"/>
                  </a:cubicBezTo>
                  <a:cubicBezTo>
                    <a:pt x="640" y="78"/>
                    <a:pt x="640" y="155"/>
                    <a:pt x="640" y="232"/>
                  </a:cubicBezTo>
                  <a:cubicBezTo>
                    <a:pt x="632" y="231"/>
                    <a:pt x="626" y="235"/>
                    <a:pt x="619" y="239"/>
                  </a:cubicBezTo>
                  <a:cubicBezTo>
                    <a:pt x="597" y="250"/>
                    <a:pt x="574" y="258"/>
                    <a:pt x="551" y="265"/>
                  </a:cubicBezTo>
                  <a:cubicBezTo>
                    <a:pt x="510" y="277"/>
                    <a:pt x="467" y="279"/>
                    <a:pt x="426" y="288"/>
                  </a:cubicBezTo>
                  <a:cubicBezTo>
                    <a:pt x="372" y="300"/>
                    <a:pt x="324" y="322"/>
                    <a:pt x="292" y="370"/>
                  </a:cubicBezTo>
                  <a:cubicBezTo>
                    <a:pt x="281" y="387"/>
                    <a:pt x="276" y="407"/>
                    <a:pt x="268" y="426"/>
                  </a:cubicBezTo>
                  <a:cubicBezTo>
                    <a:pt x="249" y="468"/>
                    <a:pt x="239" y="514"/>
                    <a:pt x="220" y="556"/>
                  </a:cubicBezTo>
                  <a:close/>
                </a:path>
              </a:pathLst>
            </a:custGeom>
            <a:solidFill>
              <a:srgbClr val="EDBC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" name="Freeform 6">
              <a:extLst>
                <a:ext uri="{FF2B5EF4-FFF2-40B4-BE49-F238E27FC236}">
                  <a16:creationId xmlns:a16="http://schemas.microsoft.com/office/drawing/2014/main" id="{88A0ED9D-0D26-4472-B5D4-4DA0C36F565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189913" y="131763"/>
              <a:ext cx="954087" cy="1143000"/>
            </a:xfrm>
            <a:custGeom>
              <a:avLst/>
              <a:gdLst>
                <a:gd name="T0" fmla="*/ 559 w 736"/>
                <a:gd name="T1" fmla="*/ 304 h 716"/>
                <a:gd name="T2" fmla="*/ 547 w 736"/>
                <a:gd name="T3" fmla="*/ 333 h 716"/>
                <a:gd name="T4" fmla="*/ 403 w 736"/>
                <a:gd name="T5" fmla="*/ 485 h 716"/>
                <a:gd name="T6" fmla="*/ 250 w 736"/>
                <a:gd name="T7" fmla="*/ 551 h 716"/>
                <a:gd name="T8" fmla="*/ 126 w 736"/>
                <a:gd name="T9" fmla="*/ 639 h 716"/>
                <a:gd name="T10" fmla="*/ 96 w 736"/>
                <a:gd name="T11" fmla="*/ 716 h 716"/>
                <a:gd name="T12" fmla="*/ 0 w 736"/>
                <a:gd name="T13" fmla="*/ 716 h 716"/>
                <a:gd name="T14" fmla="*/ 30 w 736"/>
                <a:gd name="T15" fmla="*/ 680 h 716"/>
                <a:gd name="T16" fmla="*/ 94 w 736"/>
                <a:gd name="T17" fmla="*/ 615 h 716"/>
                <a:gd name="T18" fmla="*/ 128 w 736"/>
                <a:gd name="T19" fmla="*/ 571 h 716"/>
                <a:gd name="T20" fmla="*/ 220 w 736"/>
                <a:gd name="T21" fmla="*/ 542 h 716"/>
                <a:gd name="T22" fmla="*/ 412 w 736"/>
                <a:gd name="T23" fmla="*/ 338 h 716"/>
                <a:gd name="T24" fmla="*/ 431 w 736"/>
                <a:gd name="T25" fmla="*/ 276 h 716"/>
                <a:gd name="T26" fmla="*/ 436 w 736"/>
                <a:gd name="T27" fmla="*/ 277 h 716"/>
                <a:gd name="T28" fmla="*/ 509 w 736"/>
                <a:gd name="T29" fmla="*/ 209 h 716"/>
                <a:gd name="T30" fmla="*/ 651 w 736"/>
                <a:gd name="T31" fmla="*/ 71 h 716"/>
                <a:gd name="T32" fmla="*/ 716 w 736"/>
                <a:gd name="T33" fmla="*/ 7 h 716"/>
                <a:gd name="T34" fmla="*/ 736 w 736"/>
                <a:gd name="T35" fmla="*/ 0 h 716"/>
                <a:gd name="T36" fmla="*/ 736 w 736"/>
                <a:gd name="T37" fmla="*/ 96 h 716"/>
                <a:gd name="T38" fmla="*/ 719 w 736"/>
                <a:gd name="T39" fmla="*/ 108 h 716"/>
                <a:gd name="T40" fmla="*/ 720 w 736"/>
                <a:gd name="T41" fmla="*/ 108 h 716"/>
                <a:gd name="T42" fmla="*/ 680 w 736"/>
                <a:gd name="T43" fmla="*/ 132 h 716"/>
                <a:gd name="T44" fmla="*/ 680 w 736"/>
                <a:gd name="T45" fmla="*/ 132 h 716"/>
                <a:gd name="T46" fmla="*/ 671 w 736"/>
                <a:gd name="T47" fmla="*/ 140 h 716"/>
                <a:gd name="T48" fmla="*/ 672 w 736"/>
                <a:gd name="T49" fmla="*/ 140 h 716"/>
                <a:gd name="T50" fmla="*/ 664 w 736"/>
                <a:gd name="T51" fmla="*/ 145 h 716"/>
                <a:gd name="T52" fmla="*/ 559 w 736"/>
                <a:gd name="T53" fmla="*/ 304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6" h="716">
                  <a:moveTo>
                    <a:pt x="559" y="304"/>
                  </a:moveTo>
                  <a:cubicBezTo>
                    <a:pt x="555" y="314"/>
                    <a:pt x="551" y="324"/>
                    <a:pt x="547" y="333"/>
                  </a:cubicBezTo>
                  <a:cubicBezTo>
                    <a:pt x="519" y="402"/>
                    <a:pt x="468" y="451"/>
                    <a:pt x="403" y="485"/>
                  </a:cubicBezTo>
                  <a:cubicBezTo>
                    <a:pt x="353" y="510"/>
                    <a:pt x="300" y="528"/>
                    <a:pt x="250" y="551"/>
                  </a:cubicBezTo>
                  <a:cubicBezTo>
                    <a:pt x="203" y="573"/>
                    <a:pt x="158" y="597"/>
                    <a:pt x="126" y="639"/>
                  </a:cubicBezTo>
                  <a:cubicBezTo>
                    <a:pt x="108" y="662"/>
                    <a:pt x="100" y="688"/>
                    <a:pt x="96" y="716"/>
                  </a:cubicBezTo>
                  <a:cubicBezTo>
                    <a:pt x="64" y="716"/>
                    <a:pt x="32" y="716"/>
                    <a:pt x="0" y="716"/>
                  </a:cubicBezTo>
                  <a:cubicBezTo>
                    <a:pt x="3" y="698"/>
                    <a:pt x="20" y="692"/>
                    <a:pt x="30" y="680"/>
                  </a:cubicBezTo>
                  <a:cubicBezTo>
                    <a:pt x="49" y="657"/>
                    <a:pt x="71" y="635"/>
                    <a:pt x="94" y="615"/>
                  </a:cubicBezTo>
                  <a:cubicBezTo>
                    <a:pt x="107" y="603"/>
                    <a:pt x="127" y="594"/>
                    <a:pt x="128" y="571"/>
                  </a:cubicBezTo>
                  <a:cubicBezTo>
                    <a:pt x="159" y="561"/>
                    <a:pt x="190" y="552"/>
                    <a:pt x="220" y="542"/>
                  </a:cubicBezTo>
                  <a:cubicBezTo>
                    <a:pt x="320" y="507"/>
                    <a:pt x="380" y="436"/>
                    <a:pt x="412" y="338"/>
                  </a:cubicBezTo>
                  <a:cubicBezTo>
                    <a:pt x="418" y="317"/>
                    <a:pt x="425" y="296"/>
                    <a:pt x="431" y="276"/>
                  </a:cubicBezTo>
                  <a:cubicBezTo>
                    <a:pt x="433" y="276"/>
                    <a:pt x="436" y="278"/>
                    <a:pt x="436" y="277"/>
                  </a:cubicBezTo>
                  <a:cubicBezTo>
                    <a:pt x="461" y="255"/>
                    <a:pt x="485" y="232"/>
                    <a:pt x="509" y="209"/>
                  </a:cubicBezTo>
                  <a:cubicBezTo>
                    <a:pt x="556" y="163"/>
                    <a:pt x="605" y="118"/>
                    <a:pt x="651" y="71"/>
                  </a:cubicBezTo>
                  <a:cubicBezTo>
                    <a:pt x="672" y="49"/>
                    <a:pt x="697" y="30"/>
                    <a:pt x="716" y="7"/>
                  </a:cubicBezTo>
                  <a:cubicBezTo>
                    <a:pt x="721" y="0"/>
                    <a:pt x="728" y="0"/>
                    <a:pt x="736" y="0"/>
                  </a:cubicBezTo>
                  <a:cubicBezTo>
                    <a:pt x="736" y="32"/>
                    <a:pt x="736" y="64"/>
                    <a:pt x="736" y="96"/>
                  </a:cubicBezTo>
                  <a:cubicBezTo>
                    <a:pt x="729" y="99"/>
                    <a:pt x="722" y="100"/>
                    <a:pt x="719" y="108"/>
                  </a:cubicBezTo>
                  <a:cubicBezTo>
                    <a:pt x="720" y="108"/>
                    <a:pt x="720" y="108"/>
                    <a:pt x="720" y="108"/>
                  </a:cubicBezTo>
                  <a:cubicBezTo>
                    <a:pt x="703" y="111"/>
                    <a:pt x="692" y="122"/>
                    <a:pt x="680" y="132"/>
                  </a:cubicBezTo>
                  <a:cubicBezTo>
                    <a:pt x="680" y="132"/>
                    <a:pt x="680" y="132"/>
                    <a:pt x="680" y="132"/>
                  </a:cubicBezTo>
                  <a:cubicBezTo>
                    <a:pt x="676" y="134"/>
                    <a:pt x="672" y="135"/>
                    <a:pt x="671" y="140"/>
                  </a:cubicBezTo>
                  <a:cubicBezTo>
                    <a:pt x="672" y="140"/>
                    <a:pt x="672" y="140"/>
                    <a:pt x="672" y="140"/>
                  </a:cubicBezTo>
                  <a:cubicBezTo>
                    <a:pt x="668" y="140"/>
                    <a:pt x="666" y="142"/>
                    <a:pt x="664" y="145"/>
                  </a:cubicBezTo>
                  <a:cubicBezTo>
                    <a:pt x="610" y="186"/>
                    <a:pt x="579" y="241"/>
                    <a:pt x="559" y="304"/>
                  </a:cubicBezTo>
                  <a:close/>
                </a:path>
              </a:pathLst>
            </a:custGeom>
            <a:solidFill>
              <a:srgbClr val="FAD0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" name="Freeform 7">
              <a:extLst>
                <a:ext uri="{FF2B5EF4-FFF2-40B4-BE49-F238E27FC236}">
                  <a16:creationId xmlns:a16="http://schemas.microsoft.com/office/drawing/2014/main" id="{C1F0CC7D-5932-45FC-BC3B-B7518685D9D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77275" y="892175"/>
              <a:ext cx="466725" cy="382588"/>
            </a:xfrm>
            <a:custGeom>
              <a:avLst/>
              <a:gdLst>
                <a:gd name="T0" fmla="*/ 360 w 360"/>
                <a:gd name="T1" fmla="*/ 0 h 240"/>
                <a:gd name="T2" fmla="*/ 360 w 360"/>
                <a:gd name="T3" fmla="*/ 228 h 240"/>
                <a:gd name="T4" fmla="*/ 348 w 360"/>
                <a:gd name="T5" fmla="*/ 240 h 240"/>
                <a:gd name="T6" fmla="*/ 0 w 360"/>
                <a:gd name="T7" fmla="*/ 240 h 240"/>
                <a:gd name="T8" fmla="*/ 152 w 360"/>
                <a:gd name="T9" fmla="*/ 80 h 240"/>
                <a:gd name="T10" fmla="*/ 302 w 360"/>
                <a:gd name="T11" fmla="*/ 31 h 240"/>
                <a:gd name="T12" fmla="*/ 360 w 360"/>
                <a:gd name="T13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0" h="240">
                  <a:moveTo>
                    <a:pt x="360" y="0"/>
                  </a:moveTo>
                  <a:cubicBezTo>
                    <a:pt x="360" y="76"/>
                    <a:pt x="360" y="152"/>
                    <a:pt x="360" y="228"/>
                  </a:cubicBezTo>
                  <a:cubicBezTo>
                    <a:pt x="360" y="238"/>
                    <a:pt x="358" y="240"/>
                    <a:pt x="348" y="240"/>
                  </a:cubicBezTo>
                  <a:cubicBezTo>
                    <a:pt x="232" y="240"/>
                    <a:pt x="116" y="240"/>
                    <a:pt x="0" y="240"/>
                  </a:cubicBezTo>
                  <a:cubicBezTo>
                    <a:pt x="15" y="162"/>
                    <a:pt x="67" y="98"/>
                    <a:pt x="152" y="80"/>
                  </a:cubicBezTo>
                  <a:cubicBezTo>
                    <a:pt x="204" y="70"/>
                    <a:pt x="256" y="58"/>
                    <a:pt x="302" y="31"/>
                  </a:cubicBezTo>
                  <a:cubicBezTo>
                    <a:pt x="321" y="20"/>
                    <a:pt x="341" y="10"/>
                    <a:pt x="360" y="0"/>
                  </a:cubicBezTo>
                  <a:close/>
                </a:path>
              </a:pathLst>
            </a:custGeom>
            <a:solidFill>
              <a:srgbClr val="5A38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1" name="Freeform 8">
              <a:extLst>
                <a:ext uri="{FF2B5EF4-FFF2-40B4-BE49-F238E27FC236}">
                  <a16:creationId xmlns:a16="http://schemas.microsoft.com/office/drawing/2014/main" id="{DE55E1A1-7186-4381-B985-C76332A6D0F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599488" y="755650"/>
              <a:ext cx="544512" cy="519113"/>
            </a:xfrm>
            <a:custGeom>
              <a:avLst/>
              <a:gdLst>
                <a:gd name="T0" fmla="*/ 420 w 420"/>
                <a:gd name="T1" fmla="*/ 85 h 325"/>
                <a:gd name="T2" fmla="*/ 362 w 420"/>
                <a:gd name="T3" fmla="*/ 116 h 325"/>
                <a:gd name="T4" fmla="*/ 212 w 420"/>
                <a:gd name="T5" fmla="*/ 165 h 325"/>
                <a:gd name="T6" fmla="*/ 60 w 420"/>
                <a:gd name="T7" fmla="*/ 325 h 325"/>
                <a:gd name="T8" fmla="*/ 0 w 420"/>
                <a:gd name="T9" fmla="*/ 325 h 325"/>
                <a:gd name="T10" fmla="*/ 48 w 420"/>
                <a:gd name="T11" fmla="*/ 195 h 325"/>
                <a:gd name="T12" fmla="*/ 72 w 420"/>
                <a:gd name="T13" fmla="*/ 139 h 325"/>
                <a:gd name="T14" fmla="*/ 206 w 420"/>
                <a:gd name="T15" fmla="*/ 57 h 325"/>
                <a:gd name="T16" fmla="*/ 331 w 420"/>
                <a:gd name="T17" fmla="*/ 34 h 325"/>
                <a:gd name="T18" fmla="*/ 399 w 420"/>
                <a:gd name="T19" fmla="*/ 8 h 325"/>
                <a:gd name="T20" fmla="*/ 420 w 420"/>
                <a:gd name="T21" fmla="*/ 1 h 325"/>
                <a:gd name="T22" fmla="*/ 420 w 420"/>
                <a:gd name="T23" fmla="*/ 8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0" h="325">
                  <a:moveTo>
                    <a:pt x="420" y="85"/>
                  </a:moveTo>
                  <a:cubicBezTo>
                    <a:pt x="401" y="95"/>
                    <a:pt x="381" y="105"/>
                    <a:pt x="362" y="116"/>
                  </a:cubicBezTo>
                  <a:cubicBezTo>
                    <a:pt x="316" y="143"/>
                    <a:pt x="264" y="155"/>
                    <a:pt x="212" y="165"/>
                  </a:cubicBezTo>
                  <a:cubicBezTo>
                    <a:pt x="127" y="183"/>
                    <a:pt x="75" y="247"/>
                    <a:pt x="60" y="325"/>
                  </a:cubicBezTo>
                  <a:cubicBezTo>
                    <a:pt x="40" y="325"/>
                    <a:pt x="20" y="325"/>
                    <a:pt x="0" y="325"/>
                  </a:cubicBezTo>
                  <a:cubicBezTo>
                    <a:pt x="19" y="283"/>
                    <a:pt x="29" y="237"/>
                    <a:pt x="48" y="195"/>
                  </a:cubicBezTo>
                  <a:cubicBezTo>
                    <a:pt x="56" y="176"/>
                    <a:pt x="61" y="156"/>
                    <a:pt x="72" y="139"/>
                  </a:cubicBezTo>
                  <a:cubicBezTo>
                    <a:pt x="104" y="91"/>
                    <a:pt x="152" y="69"/>
                    <a:pt x="206" y="57"/>
                  </a:cubicBezTo>
                  <a:cubicBezTo>
                    <a:pt x="247" y="48"/>
                    <a:pt x="290" y="46"/>
                    <a:pt x="331" y="34"/>
                  </a:cubicBezTo>
                  <a:cubicBezTo>
                    <a:pt x="354" y="27"/>
                    <a:pt x="377" y="19"/>
                    <a:pt x="399" y="8"/>
                  </a:cubicBezTo>
                  <a:cubicBezTo>
                    <a:pt x="406" y="4"/>
                    <a:pt x="412" y="0"/>
                    <a:pt x="420" y="1"/>
                  </a:cubicBezTo>
                  <a:cubicBezTo>
                    <a:pt x="420" y="29"/>
                    <a:pt x="420" y="57"/>
                    <a:pt x="420" y="85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2" name="Freeform 9">
              <a:extLst>
                <a:ext uri="{FF2B5EF4-FFF2-40B4-BE49-F238E27FC236}">
                  <a16:creationId xmlns:a16="http://schemas.microsoft.com/office/drawing/2014/main" id="{0624523E-82A6-4305-8A14-1FD01ABB41D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48713" y="0"/>
              <a:ext cx="395287" cy="576263"/>
            </a:xfrm>
            <a:custGeom>
              <a:avLst/>
              <a:gdLst>
                <a:gd name="T0" fmla="*/ 305 w 305"/>
                <a:gd name="T1" fmla="*/ 83 h 361"/>
                <a:gd name="T2" fmla="*/ 285 w 305"/>
                <a:gd name="T3" fmla="*/ 90 h 361"/>
                <a:gd name="T4" fmla="*/ 220 w 305"/>
                <a:gd name="T5" fmla="*/ 154 h 361"/>
                <a:gd name="T6" fmla="*/ 78 w 305"/>
                <a:gd name="T7" fmla="*/ 292 h 361"/>
                <a:gd name="T8" fmla="*/ 5 w 305"/>
                <a:gd name="T9" fmla="*/ 360 h 361"/>
                <a:gd name="T10" fmla="*/ 0 w 305"/>
                <a:gd name="T11" fmla="*/ 359 h 361"/>
                <a:gd name="T12" fmla="*/ 215 w 305"/>
                <a:gd name="T13" fmla="*/ 39 h 361"/>
                <a:gd name="T14" fmla="*/ 305 w 305"/>
                <a:gd name="T15" fmla="*/ 0 h 361"/>
                <a:gd name="T16" fmla="*/ 305 w 305"/>
                <a:gd name="T17" fmla="*/ 83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5" h="361">
                  <a:moveTo>
                    <a:pt x="305" y="83"/>
                  </a:moveTo>
                  <a:cubicBezTo>
                    <a:pt x="297" y="83"/>
                    <a:pt x="290" y="83"/>
                    <a:pt x="285" y="90"/>
                  </a:cubicBezTo>
                  <a:cubicBezTo>
                    <a:pt x="266" y="113"/>
                    <a:pt x="241" y="132"/>
                    <a:pt x="220" y="154"/>
                  </a:cubicBezTo>
                  <a:cubicBezTo>
                    <a:pt x="174" y="201"/>
                    <a:pt x="125" y="246"/>
                    <a:pt x="78" y="292"/>
                  </a:cubicBezTo>
                  <a:cubicBezTo>
                    <a:pt x="54" y="315"/>
                    <a:pt x="30" y="338"/>
                    <a:pt x="5" y="360"/>
                  </a:cubicBezTo>
                  <a:cubicBezTo>
                    <a:pt x="5" y="361"/>
                    <a:pt x="2" y="359"/>
                    <a:pt x="0" y="359"/>
                  </a:cubicBezTo>
                  <a:cubicBezTo>
                    <a:pt x="27" y="222"/>
                    <a:pt x="84" y="106"/>
                    <a:pt x="215" y="39"/>
                  </a:cubicBezTo>
                  <a:cubicBezTo>
                    <a:pt x="244" y="24"/>
                    <a:pt x="272" y="6"/>
                    <a:pt x="305" y="0"/>
                  </a:cubicBezTo>
                  <a:cubicBezTo>
                    <a:pt x="305" y="27"/>
                    <a:pt x="305" y="55"/>
                    <a:pt x="305" y="83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3" name="Freeform 10">
              <a:extLst>
                <a:ext uri="{FF2B5EF4-FFF2-40B4-BE49-F238E27FC236}">
                  <a16:creationId xmlns:a16="http://schemas.microsoft.com/office/drawing/2014/main" id="{8E866076-BDE5-43EE-9312-16E564949ED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97825" y="1042988"/>
              <a:ext cx="357187" cy="231775"/>
            </a:xfrm>
            <a:custGeom>
              <a:avLst/>
              <a:gdLst>
                <a:gd name="T0" fmla="*/ 276 w 276"/>
                <a:gd name="T1" fmla="*/ 0 h 145"/>
                <a:gd name="T2" fmla="*/ 242 w 276"/>
                <a:gd name="T3" fmla="*/ 44 h 145"/>
                <a:gd name="T4" fmla="*/ 178 w 276"/>
                <a:gd name="T5" fmla="*/ 109 h 145"/>
                <a:gd name="T6" fmla="*/ 148 w 276"/>
                <a:gd name="T7" fmla="*/ 145 h 145"/>
                <a:gd name="T8" fmla="*/ 0 w 276"/>
                <a:gd name="T9" fmla="*/ 145 h 145"/>
                <a:gd name="T10" fmla="*/ 75 w 276"/>
                <a:gd name="T11" fmla="*/ 81 h 145"/>
                <a:gd name="T12" fmla="*/ 276 w 276"/>
                <a:gd name="T13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6" h="145">
                  <a:moveTo>
                    <a:pt x="276" y="0"/>
                  </a:moveTo>
                  <a:cubicBezTo>
                    <a:pt x="275" y="23"/>
                    <a:pt x="255" y="32"/>
                    <a:pt x="242" y="44"/>
                  </a:cubicBezTo>
                  <a:cubicBezTo>
                    <a:pt x="219" y="64"/>
                    <a:pt x="197" y="86"/>
                    <a:pt x="178" y="109"/>
                  </a:cubicBezTo>
                  <a:cubicBezTo>
                    <a:pt x="168" y="121"/>
                    <a:pt x="151" y="127"/>
                    <a:pt x="148" y="145"/>
                  </a:cubicBezTo>
                  <a:cubicBezTo>
                    <a:pt x="99" y="145"/>
                    <a:pt x="49" y="145"/>
                    <a:pt x="0" y="145"/>
                  </a:cubicBezTo>
                  <a:cubicBezTo>
                    <a:pt x="19" y="117"/>
                    <a:pt x="47" y="99"/>
                    <a:pt x="75" y="81"/>
                  </a:cubicBezTo>
                  <a:cubicBezTo>
                    <a:pt x="137" y="42"/>
                    <a:pt x="204" y="16"/>
                    <a:pt x="276" y="0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4" name="Freeform 11">
              <a:extLst>
                <a:ext uri="{FF2B5EF4-FFF2-40B4-BE49-F238E27FC236}">
                  <a16:creationId xmlns:a16="http://schemas.microsoft.com/office/drawing/2014/main" id="{4FE3512C-7ADF-4DFC-9E93-987E517AABE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913813" y="285750"/>
              <a:ext cx="230187" cy="331788"/>
            </a:xfrm>
            <a:custGeom>
              <a:avLst/>
              <a:gdLst>
                <a:gd name="T0" fmla="*/ 161 w 177"/>
                <a:gd name="T1" fmla="*/ 12 h 208"/>
                <a:gd name="T2" fmla="*/ 121 w 177"/>
                <a:gd name="T3" fmla="*/ 36 h 208"/>
                <a:gd name="T4" fmla="*/ 121 w 177"/>
                <a:gd name="T5" fmla="*/ 36 h 208"/>
                <a:gd name="T6" fmla="*/ 113 w 177"/>
                <a:gd name="T7" fmla="*/ 44 h 208"/>
                <a:gd name="T8" fmla="*/ 105 w 177"/>
                <a:gd name="T9" fmla="*/ 49 h 208"/>
                <a:gd name="T10" fmla="*/ 0 w 177"/>
                <a:gd name="T11" fmla="*/ 208 h 208"/>
                <a:gd name="T12" fmla="*/ 36 w 177"/>
                <a:gd name="T13" fmla="*/ 190 h 208"/>
                <a:gd name="T14" fmla="*/ 119 w 177"/>
                <a:gd name="T15" fmla="*/ 131 h 208"/>
                <a:gd name="T16" fmla="*/ 177 w 177"/>
                <a:gd name="T17" fmla="*/ 64 h 208"/>
                <a:gd name="T18" fmla="*/ 177 w 177"/>
                <a:gd name="T19" fmla="*/ 16 h 208"/>
                <a:gd name="T20" fmla="*/ 177 w 177"/>
                <a:gd name="T21" fmla="*/ 0 h 208"/>
                <a:gd name="T22" fmla="*/ 161 w 177"/>
                <a:gd name="T23" fmla="*/ 1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7" h="208">
                  <a:moveTo>
                    <a:pt x="161" y="12"/>
                  </a:moveTo>
                  <a:cubicBezTo>
                    <a:pt x="144" y="15"/>
                    <a:pt x="133" y="26"/>
                    <a:pt x="121" y="36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17" y="38"/>
                    <a:pt x="113" y="39"/>
                    <a:pt x="113" y="44"/>
                  </a:cubicBezTo>
                  <a:cubicBezTo>
                    <a:pt x="109" y="44"/>
                    <a:pt x="107" y="46"/>
                    <a:pt x="105" y="49"/>
                  </a:cubicBezTo>
                  <a:cubicBezTo>
                    <a:pt x="51" y="90"/>
                    <a:pt x="20" y="145"/>
                    <a:pt x="0" y="208"/>
                  </a:cubicBezTo>
                  <a:cubicBezTo>
                    <a:pt x="14" y="206"/>
                    <a:pt x="25" y="198"/>
                    <a:pt x="36" y="190"/>
                  </a:cubicBezTo>
                  <a:cubicBezTo>
                    <a:pt x="64" y="171"/>
                    <a:pt x="92" y="151"/>
                    <a:pt x="119" y="131"/>
                  </a:cubicBezTo>
                  <a:cubicBezTo>
                    <a:pt x="143" y="113"/>
                    <a:pt x="177" y="103"/>
                    <a:pt x="177" y="64"/>
                  </a:cubicBezTo>
                  <a:cubicBezTo>
                    <a:pt x="177" y="48"/>
                    <a:pt x="177" y="32"/>
                    <a:pt x="177" y="16"/>
                  </a:cubicBezTo>
                  <a:cubicBezTo>
                    <a:pt x="177" y="11"/>
                    <a:pt x="177" y="6"/>
                    <a:pt x="177" y="0"/>
                  </a:cubicBezTo>
                  <a:cubicBezTo>
                    <a:pt x="170" y="3"/>
                    <a:pt x="163" y="4"/>
                    <a:pt x="161" y="12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645645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F9D2101F-2462-4354-BA88-0A15171FAA3E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E8633E3D-D38D-443B-83E0-73BB77C4437C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Team Layout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3563888" y="3455940"/>
            <a:ext cx="2016224" cy="1181664"/>
            <a:chOff x="251520" y="3350185"/>
            <a:chExt cx="1656184" cy="1181664"/>
          </a:xfrm>
        </p:grpSpPr>
        <p:grpSp>
          <p:nvGrpSpPr>
            <p:cNvPr id="10" name="Group 9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  <a:noFill/>
          </p:grpSpPr>
          <p:sp>
            <p:nvSpPr>
              <p:cNvPr id="12" name="Text Placeholder 17"/>
              <p:cNvSpPr txBox="1">
                <a:spLocks/>
              </p:cNvSpPr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cs typeface="Arial" pitchFamily="34" charset="0"/>
                  </a:rPr>
                  <a:t>Name Here</a:t>
                </a:r>
              </a:p>
            </p:txBody>
          </p:sp>
          <p:sp>
            <p:nvSpPr>
              <p:cNvPr id="13" name="Text Placeholder 18"/>
              <p:cNvSpPr txBox="1">
                <a:spLocks/>
              </p:cNvSpPr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dirty="0">
                    <a:cs typeface="Arial" pitchFamily="34" charset="0"/>
                  </a:rPr>
                  <a:t>Programmer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51520" y="3885518"/>
              <a:ext cx="16561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544108" y="3363607"/>
            <a:ext cx="1440160" cy="1366330"/>
            <a:chOff x="251520" y="3350185"/>
            <a:chExt cx="1656184" cy="1366330"/>
          </a:xfrm>
        </p:grpSpPr>
        <p:grpSp>
          <p:nvGrpSpPr>
            <p:cNvPr id="26" name="Group 25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  <a:noFill/>
          </p:grpSpPr>
          <p:sp>
            <p:nvSpPr>
              <p:cNvPr id="28" name="Text Placeholder 17"/>
              <p:cNvSpPr txBox="1">
                <a:spLocks/>
              </p:cNvSpPr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cs typeface="Arial" pitchFamily="34" charset="0"/>
                  </a:rPr>
                  <a:t>Name Here</a:t>
                </a:r>
              </a:p>
            </p:txBody>
          </p:sp>
          <p:sp>
            <p:nvSpPr>
              <p:cNvPr id="29" name="Text Placeholder 18"/>
              <p:cNvSpPr txBox="1">
                <a:spLocks/>
              </p:cNvSpPr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dirty="0">
                    <a:cs typeface="Arial" pitchFamily="34" charset="0"/>
                  </a:rPr>
                  <a:t>Programmer</a:t>
                </a:r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251520" y="3885518"/>
              <a:ext cx="165618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948264" y="3363607"/>
            <a:ext cx="1440160" cy="1366330"/>
            <a:chOff x="251520" y="3350185"/>
            <a:chExt cx="1656184" cy="1366330"/>
          </a:xfrm>
        </p:grpSpPr>
        <p:grpSp>
          <p:nvGrpSpPr>
            <p:cNvPr id="31" name="Group 30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  <a:noFill/>
          </p:grpSpPr>
          <p:sp>
            <p:nvSpPr>
              <p:cNvPr id="33" name="Text Placeholder 17"/>
              <p:cNvSpPr txBox="1">
                <a:spLocks/>
              </p:cNvSpPr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cs typeface="Arial" pitchFamily="34" charset="0"/>
                  </a:rPr>
                  <a:t>Name Here</a:t>
                </a:r>
              </a:p>
            </p:txBody>
          </p:sp>
          <p:sp>
            <p:nvSpPr>
              <p:cNvPr id="34" name="Text Placeholder 18"/>
              <p:cNvSpPr txBox="1">
                <a:spLocks/>
              </p:cNvSpPr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dirty="0">
                    <a:cs typeface="Arial" pitchFamily="34" charset="0"/>
                  </a:rPr>
                  <a:t>Programmer</a:t>
                </a:r>
              </a:p>
            </p:txBody>
          </p:sp>
        </p:grpSp>
        <p:sp>
          <p:nvSpPr>
            <p:cNvPr id="32" name="TextBox 31"/>
            <p:cNvSpPr txBox="1"/>
            <p:nvPr/>
          </p:nvSpPr>
          <p:spPr>
            <a:xfrm>
              <a:off x="251520" y="3885518"/>
              <a:ext cx="165618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719572" y="3363607"/>
            <a:ext cx="1440160" cy="1366330"/>
            <a:chOff x="251520" y="3350185"/>
            <a:chExt cx="1656184" cy="1366330"/>
          </a:xfrm>
        </p:grpSpPr>
        <p:grpSp>
          <p:nvGrpSpPr>
            <p:cNvPr id="36" name="Group 35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  <a:noFill/>
          </p:grpSpPr>
          <p:sp>
            <p:nvSpPr>
              <p:cNvPr id="38" name="Text Placeholder 17"/>
              <p:cNvSpPr txBox="1">
                <a:spLocks/>
              </p:cNvSpPr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cs typeface="Arial" pitchFamily="34" charset="0"/>
                  </a:rPr>
                  <a:t>Name Here</a:t>
                </a:r>
              </a:p>
            </p:txBody>
          </p:sp>
          <p:sp>
            <p:nvSpPr>
              <p:cNvPr id="39" name="Text Placeholder 18"/>
              <p:cNvSpPr txBox="1">
                <a:spLocks/>
              </p:cNvSpPr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dirty="0">
                    <a:cs typeface="Arial" pitchFamily="34" charset="0"/>
                  </a:rPr>
                  <a:t>Programmer</a:t>
                </a:r>
              </a:p>
            </p:txBody>
          </p:sp>
        </p:grpSp>
        <p:sp>
          <p:nvSpPr>
            <p:cNvPr id="37" name="TextBox 36"/>
            <p:cNvSpPr txBox="1"/>
            <p:nvPr/>
          </p:nvSpPr>
          <p:spPr>
            <a:xfrm>
              <a:off x="251520" y="3885518"/>
              <a:ext cx="165618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2123728" y="3363607"/>
            <a:ext cx="1440160" cy="1366330"/>
            <a:chOff x="251520" y="3350185"/>
            <a:chExt cx="1656184" cy="1366330"/>
          </a:xfrm>
        </p:grpSpPr>
        <p:grpSp>
          <p:nvGrpSpPr>
            <p:cNvPr id="41" name="Group 40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  <a:noFill/>
          </p:grpSpPr>
          <p:sp>
            <p:nvSpPr>
              <p:cNvPr id="43" name="Text Placeholder 17"/>
              <p:cNvSpPr txBox="1">
                <a:spLocks/>
              </p:cNvSpPr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cs typeface="Arial" pitchFamily="34" charset="0"/>
                  </a:rPr>
                  <a:t>Name Here</a:t>
                </a:r>
              </a:p>
            </p:txBody>
          </p:sp>
          <p:sp>
            <p:nvSpPr>
              <p:cNvPr id="44" name="Text Placeholder 18"/>
              <p:cNvSpPr txBox="1">
                <a:spLocks/>
              </p:cNvSpPr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dirty="0">
                    <a:cs typeface="Arial" pitchFamily="34" charset="0"/>
                  </a:rPr>
                  <a:t>Programmer</a:t>
                </a:r>
              </a:p>
            </p:txBody>
          </p:sp>
        </p:grpSp>
        <p:sp>
          <p:nvSpPr>
            <p:cNvPr id="42" name="TextBox 41"/>
            <p:cNvSpPr txBox="1"/>
            <p:nvPr/>
          </p:nvSpPr>
          <p:spPr>
            <a:xfrm>
              <a:off x="251520" y="3885518"/>
              <a:ext cx="165618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C69D83AA-75F8-4281-BE4B-649B7CDD4259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37D7713C-187A-455F-9F39-C775125A8112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A96CA4FC-0399-47EA-A3ED-1D77EBB1D0F9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909109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Timeline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/>
        </p:nvSpPr>
        <p:spPr>
          <a:xfrm>
            <a:off x="2176686" y="2406648"/>
            <a:ext cx="1620000" cy="5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Rectangle 7"/>
          <p:cNvSpPr/>
          <p:nvPr/>
        </p:nvSpPr>
        <p:spPr>
          <a:xfrm>
            <a:off x="592510" y="1696093"/>
            <a:ext cx="1620000" cy="540000"/>
          </a:xfrm>
          <a:prstGeom prst="rect">
            <a:avLst/>
          </a:prstGeom>
          <a:solidFill>
            <a:schemeClr val="accent4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/>
        </p:nvSpPr>
        <p:spPr>
          <a:xfrm>
            <a:off x="5345038" y="2406648"/>
            <a:ext cx="1620000" cy="5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Rectangle 9"/>
          <p:cNvSpPr/>
          <p:nvPr/>
        </p:nvSpPr>
        <p:spPr>
          <a:xfrm>
            <a:off x="3760862" y="1696093"/>
            <a:ext cx="1620000" cy="540000"/>
          </a:xfrm>
          <a:prstGeom prst="rect">
            <a:avLst/>
          </a:prstGeom>
          <a:solidFill>
            <a:schemeClr val="accent4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Rectangle 10"/>
          <p:cNvSpPr/>
          <p:nvPr/>
        </p:nvSpPr>
        <p:spPr>
          <a:xfrm>
            <a:off x="6929214" y="1696093"/>
            <a:ext cx="1620000" cy="540000"/>
          </a:xfrm>
          <a:prstGeom prst="rect">
            <a:avLst/>
          </a:prstGeom>
          <a:solidFill>
            <a:schemeClr val="accent4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7038537" y="1827594"/>
            <a:ext cx="14013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70184" y="1827594"/>
            <a:ext cx="14013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1831" y="1827594"/>
            <a:ext cx="14013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54360" y="2538148"/>
            <a:ext cx="14013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86007" y="2538148"/>
            <a:ext cx="14013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24933" y="128053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2015</a:t>
            </a:r>
            <a:endParaRPr lang="ko-KR" altLang="en-US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13871" y="201186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2016</a:t>
            </a:r>
            <a:endParaRPr lang="ko-KR" altLang="en-US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102809" y="128053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2017</a:t>
            </a:r>
            <a:endParaRPr lang="ko-KR" altLang="en-US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691747" y="201186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2018</a:t>
            </a:r>
            <a:endParaRPr lang="ko-KR" altLang="en-US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280687" y="128053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2019</a:t>
            </a:r>
            <a:endParaRPr lang="ko-KR" altLang="en-US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86402" y="2333900"/>
            <a:ext cx="14131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275340" y="3067415"/>
            <a:ext cx="14131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864278" y="2333900"/>
            <a:ext cx="14131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453216" y="3067415"/>
            <a:ext cx="14131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42156" y="2333900"/>
            <a:ext cx="14131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7" name="Grupo 26">
            <a:extLst>
              <a:ext uri="{FF2B5EF4-FFF2-40B4-BE49-F238E27FC236}">
                <a16:creationId xmlns:a16="http://schemas.microsoft.com/office/drawing/2014/main" id="{5290CB9B-B9E1-45E4-9CD4-3F8418F6B5BF}"/>
              </a:ext>
            </a:extLst>
          </p:cNvPr>
          <p:cNvGrpSpPr/>
          <p:nvPr/>
        </p:nvGrpSpPr>
        <p:grpSpPr>
          <a:xfrm rot="16200000">
            <a:off x="7933531" y="-64294"/>
            <a:ext cx="1146175" cy="1274763"/>
            <a:chOff x="7997825" y="0"/>
            <a:chExt cx="1146175" cy="1274763"/>
          </a:xfrm>
        </p:grpSpPr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id="{3C74C126-C585-4CE3-91AA-9067B9F859A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13738" y="387350"/>
              <a:ext cx="830262" cy="887413"/>
            </a:xfrm>
            <a:custGeom>
              <a:avLst/>
              <a:gdLst>
                <a:gd name="T0" fmla="*/ 220 w 640"/>
                <a:gd name="T1" fmla="*/ 556 h 556"/>
                <a:gd name="T2" fmla="*/ 0 w 640"/>
                <a:gd name="T3" fmla="*/ 556 h 556"/>
                <a:gd name="T4" fmla="*/ 30 w 640"/>
                <a:gd name="T5" fmla="*/ 479 h 556"/>
                <a:gd name="T6" fmla="*/ 154 w 640"/>
                <a:gd name="T7" fmla="*/ 391 h 556"/>
                <a:gd name="T8" fmla="*/ 307 w 640"/>
                <a:gd name="T9" fmla="*/ 325 h 556"/>
                <a:gd name="T10" fmla="*/ 451 w 640"/>
                <a:gd name="T11" fmla="*/ 173 h 556"/>
                <a:gd name="T12" fmla="*/ 463 w 640"/>
                <a:gd name="T13" fmla="*/ 144 h 556"/>
                <a:gd name="T14" fmla="*/ 499 w 640"/>
                <a:gd name="T15" fmla="*/ 126 h 556"/>
                <a:gd name="T16" fmla="*/ 582 w 640"/>
                <a:gd name="T17" fmla="*/ 67 h 556"/>
                <a:gd name="T18" fmla="*/ 640 w 640"/>
                <a:gd name="T19" fmla="*/ 0 h 556"/>
                <a:gd name="T20" fmla="*/ 640 w 640"/>
                <a:gd name="T21" fmla="*/ 232 h 556"/>
                <a:gd name="T22" fmla="*/ 619 w 640"/>
                <a:gd name="T23" fmla="*/ 239 h 556"/>
                <a:gd name="T24" fmla="*/ 551 w 640"/>
                <a:gd name="T25" fmla="*/ 265 h 556"/>
                <a:gd name="T26" fmla="*/ 426 w 640"/>
                <a:gd name="T27" fmla="*/ 288 h 556"/>
                <a:gd name="T28" fmla="*/ 292 w 640"/>
                <a:gd name="T29" fmla="*/ 370 h 556"/>
                <a:gd name="T30" fmla="*/ 268 w 640"/>
                <a:gd name="T31" fmla="*/ 426 h 556"/>
                <a:gd name="T32" fmla="*/ 220 w 640"/>
                <a:gd name="T33" fmla="*/ 556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40" h="556">
                  <a:moveTo>
                    <a:pt x="220" y="556"/>
                  </a:moveTo>
                  <a:cubicBezTo>
                    <a:pt x="147" y="556"/>
                    <a:pt x="73" y="556"/>
                    <a:pt x="0" y="556"/>
                  </a:cubicBezTo>
                  <a:cubicBezTo>
                    <a:pt x="4" y="528"/>
                    <a:pt x="12" y="502"/>
                    <a:pt x="30" y="479"/>
                  </a:cubicBezTo>
                  <a:cubicBezTo>
                    <a:pt x="62" y="437"/>
                    <a:pt x="107" y="413"/>
                    <a:pt x="154" y="391"/>
                  </a:cubicBezTo>
                  <a:cubicBezTo>
                    <a:pt x="204" y="368"/>
                    <a:pt x="257" y="350"/>
                    <a:pt x="307" y="325"/>
                  </a:cubicBezTo>
                  <a:cubicBezTo>
                    <a:pt x="372" y="291"/>
                    <a:pt x="423" y="242"/>
                    <a:pt x="451" y="173"/>
                  </a:cubicBezTo>
                  <a:cubicBezTo>
                    <a:pt x="455" y="164"/>
                    <a:pt x="459" y="154"/>
                    <a:pt x="463" y="144"/>
                  </a:cubicBezTo>
                  <a:cubicBezTo>
                    <a:pt x="477" y="142"/>
                    <a:pt x="488" y="134"/>
                    <a:pt x="499" y="126"/>
                  </a:cubicBezTo>
                  <a:cubicBezTo>
                    <a:pt x="527" y="107"/>
                    <a:pt x="555" y="87"/>
                    <a:pt x="582" y="67"/>
                  </a:cubicBezTo>
                  <a:cubicBezTo>
                    <a:pt x="606" y="49"/>
                    <a:pt x="640" y="39"/>
                    <a:pt x="640" y="0"/>
                  </a:cubicBezTo>
                  <a:cubicBezTo>
                    <a:pt x="640" y="78"/>
                    <a:pt x="640" y="155"/>
                    <a:pt x="640" y="232"/>
                  </a:cubicBezTo>
                  <a:cubicBezTo>
                    <a:pt x="632" y="231"/>
                    <a:pt x="626" y="235"/>
                    <a:pt x="619" y="239"/>
                  </a:cubicBezTo>
                  <a:cubicBezTo>
                    <a:pt x="597" y="250"/>
                    <a:pt x="574" y="258"/>
                    <a:pt x="551" y="265"/>
                  </a:cubicBezTo>
                  <a:cubicBezTo>
                    <a:pt x="510" y="277"/>
                    <a:pt x="467" y="279"/>
                    <a:pt x="426" y="288"/>
                  </a:cubicBezTo>
                  <a:cubicBezTo>
                    <a:pt x="372" y="300"/>
                    <a:pt x="324" y="322"/>
                    <a:pt x="292" y="370"/>
                  </a:cubicBezTo>
                  <a:cubicBezTo>
                    <a:pt x="281" y="387"/>
                    <a:pt x="276" y="407"/>
                    <a:pt x="268" y="426"/>
                  </a:cubicBezTo>
                  <a:cubicBezTo>
                    <a:pt x="249" y="468"/>
                    <a:pt x="239" y="514"/>
                    <a:pt x="220" y="556"/>
                  </a:cubicBezTo>
                  <a:close/>
                </a:path>
              </a:pathLst>
            </a:custGeom>
            <a:solidFill>
              <a:srgbClr val="EDBC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" name="Freeform 6">
              <a:extLst>
                <a:ext uri="{FF2B5EF4-FFF2-40B4-BE49-F238E27FC236}">
                  <a16:creationId xmlns:a16="http://schemas.microsoft.com/office/drawing/2014/main" id="{57C69550-D27D-4F23-8EA0-F010F0CC284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189913" y="131763"/>
              <a:ext cx="954087" cy="1143000"/>
            </a:xfrm>
            <a:custGeom>
              <a:avLst/>
              <a:gdLst>
                <a:gd name="T0" fmla="*/ 559 w 736"/>
                <a:gd name="T1" fmla="*/ 304 h 716"/>
                <a:gd name="T2" fmla="*/ 547 w 736"/>
                <a:gd name="T3" fmla="*/ 333 h 716"/>
                <a:gd name="T4" fmla="*/ 403 w 736"/>
                <a:gd name="T5" fmla="*/ 485 h 716"/>
                <a:gd name="T6" fmla="*/ 250 w 736"/>
                <a:gd name="T7" fmla="*/ 551 h 716"/>
                <a:gd name="T8" fmla="*/ 126 w 736"/>
                <a:gd name="T9" fmla="*/ 639 h 716"/>
                <a:gd name="T10" fmla="*/ 96 w 736"/>
                <a:gd name="T11" fmla="*/ 716 h 716"/>
                <a:gd name="T12" fmla="*/ 0 w 736"/>
                <a:gd name="T13" fmla="*/ 716 h 716"/>
                <a:gd name="T14" fmla="*/ 30 w 736"/>
                <a:gd name="T15" fmla="*/ 680 h 716"/>
                <a:gd name="T16" fmla="*/ 94 w 736"/>
                <a:gd name="T17" fmla="*/ 615 h 716"/>
                <a:gd name="T18" fmla="*/ 128 w 736"/>
                <a:gd name="T19" fmla="*/ 571 h 716"/>
                <a:gd name="T20" fmla="*/ 220 w 736"/>
                <a:gd name="T21" fmla="*/ 542 h 716"/>
                <a:gd name="T22" fmla="*/ 412 w 736"/>
                <a:gd name="T23" fmla="*/ 338 h 716"/>
                <a:gd name="T24" fmla="*/ 431 w 736"/>
                <a:gd name="T25" fmla="*/ 276 h 716"/>
                <a:gd name="T26" fmla="*/ 436 w 736"/>
                <a:gd name="T27" fmla="*/ 277 h 716"/>
                <a:gd name="T28" fmla="*/ 509 w 736"/>
                <a:gd name="T29" fmla="*/ 209 h 716"/>
                <a:gd name="T30" fmla="*/ 651 w 736"/>
                <a:gd name="T31" fmla="*/ 71 h 716"/>
                <a:gd name="T32" fmla="*/ 716 w 736"/>
                <a:gd name="T33" fmla="*/ 7 h 716"/>
                <a:gd name="T34" fmla="*/ 736 w 736"/>
                <a:gd name="T35" fmla="*/ 0 h 716"/>
                <a:gd name="T36" fmla="*/ 736 w 736"/>
                <a:gd name="T37" fmla="*/ 96 h 716"/>
                <a:gd name="T38" fmla="*/ 719 w 736"/>
                <a:gd name="T39" fmla="*/ 108 h 716"/>
                <a:gd name="T40" fmla="*/ 720 w 736"/>
                <a:gd name="T41" fmla="*/ 108 h 716"/>
                <a:gd name="T42" fmla="*/ 680 w 736"/>
                <a:gd name="T43" fmla="*/ 132 h 716"/>
                <a:gd name="T44" fmla="*/ 680 w 736"/>
                <a:gd name="T45" fmla="*/ 132 h 716"/>
                <a:gd name="T46" fmla="*/ 671 w 736"/>
                <a:gd name="T47" fmla="*/ 140 h 716"/>
                <a:gd name="T48" fmla="*/ 672 w 736"/>
                <a:gd name="T49" fmla="*/ 140 h 716"/>
                <a:gd name="T50" fmla="*/ 664 w 736"/>
                <a:gd name="T51" fmla="*/ 145 h 716"/>
                <a:gd name="T52" fmla="*/ 559 w 736"/>
                <a:gd name="T53" fmla="*/ 304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6" h="716">
                  <a:moveTo>
                    <a:pt x="559" y="304"/>
                  </a:moveTo>
                  <a:cubicBezTo>
                    <a:pt x="555" y="314"/>
                    <a:pt x="551" y="324"/>
                    <a:pt x="547" y="333"/>
                  </a:cubicBezTo>
                  <a:cubicBezTo>
                    <a:pt x="519" y="402"/>
                    <a:pt x="468" y="451"/>
                    <a:pt x="403" y="485"/>
                  </a:cubicBezTo>
                  <a:cubicBezTo>
                    <a:pt x="353" y="510"/>
                    <a:pt x="300" y="528"/>
                    <a:pt x="250" y="551"/>
                  </a:cubicBezTo>
                  <a:cubicBezTo>
                    <a:pt x="203" y="573"/>
                    <a:pt x="158" y="597"/>
                    <a:pt x="126" y="639"/>
                  </a:cubicBezTo>
                  <a:cubicBezTo>
                    <a:pt x="108" y="662"/>
                    <a:pt x="100" y="688"/>
                    <a:pt x="96" y="716"/>
                  </a:cubicBezTo>
                  <a:cubicBezTo>
                    <a:pt x="64" y="716"/>
                    <a:pt x="32" y="716"/>
                    <a:pt x="0" y="716"/>
                  </a:cubicBezTo>
                  <a:cubicBezTo>
                    <a:pt x="3" y="698"/>
                    <a:pt x="20" y="692"/>
                    <a:pt x="30" y="680"/>
                  </a:cubicBezTo>
                  <a:cubicBezTo>
                    <a:pt x="49" y="657"/>
                    <a:pt x="71" y="635"/>
                    <a:pt x="94" y="615"/>
                  </a:cubicBezTo>
                  <a:cubicBezTo>
                    <a:pt x="107" y="603"/>
                    <a:pt x="127" y="594"/>
                    <a:pt x="128" y="571"/>
                  </a:cubicBezTo>
                  <a:cubicBezTo>
                    <a:pt x="159" y="561"/>
                    <a:pt x="190" y="552"/>
                    <a:pt x="220" y="542"/>
                  </a:cubicBezTo>
                  <a:cubicBezTo>
                    <a:pt x="320" y="507"/>
                    <a:pt x="380" y="436"/>
                    <a:pt x="412" y="338"/>
                  </a:cubicBezTo>
                  <a:cubicBezTo>
                    <a:pt x="418" y="317"/>
                    <a:pt x="425" y="296"/>
                    <a:pt x="431" y="276"/>
                  </a:cubicBezTo>
                  <a:cubicBezTo>
                    <a:pt x="433" y="276"/>
                    <a:pt x="436" y="278"/>
                    <a:pt x="436" y="277"/>
                  </a:cubicBezTo>
                  <a:cubicBezTo>
                    <a:pt x="461" y="255"/>
                    <a:pt x="485" y="232"/>
                    <a:pt x="509" y="209"/>
                  </a:cubicBezTo>
                  <a:cubicBezTo>
                    <a:pt x="556" y="163"/>
                    <a:pt x="605" y="118"/>
                    <a:pt x="651" y="71"/>
                  </a:cubicBezTo>
                  <a:cubicBezTo>
                    <a:pt x="672" y="49"/>
                    <a:pt x="697" y="30"/>
                    <a:pt x="716" y="7"/>
                  </a:cubicBezTo>
                  <a:cubicBezTo>
                    <a:pt x="721" y="0"/>
                    <a:pt x="728" y="0"/>
                    <a:pt x="736" y="0"/>
                  </a:cubicBezTo>
                  <a:cubicBezTo>
                    <a:pt x="736" y="32"/>
                    <a:pt x="736" y="64"/>
                    <a:pt x="736" y="96"/>
                  </a:cubicBezTo>
                  <a:cubicBezTo>
                    <a:pt x="729" y="99"/>
                    <a:pt x="722" y="100"/>
                    <a:pt x="719" y="108"/>
                  </a:cubicBezTo>
                  <a:cubicBezTo>
                    <a:pt x="720" y="108"/>
                    <a:pt x="720" y="108"/>
                    <a:pt x="720" y="108"/>
                  </a:cubicBezTo>
                  <a:cubicBezTo>
                    <a:pt x="703" y="111"/>
                    <a:pt x="692" y="122"/>
                    <a:pt x="680" y="132"/>
                  </a:cubicBezTo>
                  <a:cubicBezTo>
                    <a:pt x="680" y="132"/>
                    <a:pt x="680" y="132"/>
                    <a:pt x="680" y="132"/>
                  </a:cubicBezTo>
                  <a:cubicBezTo>
                    <a:pt x="676" y="134"/>
                    <a:pt x="672" y="135"/>
                    <a:pt x="671" y="140"/>
                  </a:cubicBezTo>
                  <a:cubicBezTo>
                    <a:pt x="672" y="140"/>
                    <a:pt x="672" y="140"/>
                    <a:pt x="672" y="140"/>
                  </a:cubicBezTo>
                  <a:cubicBezTo>
                    <a:pt x="668" y="140"/>
                    <a:pt x="666" y="142"/>
                    <a:pt x="664" y="145"/>
                  </a:cubicBezTo>
                  <a:cubicBezTo>
                    <a:pt x="610" y="186"/>
                    <a:pt x="579" y="241"/>
                    <a:pt x="559" y="304"/>
                  </a:cubicBezTo>
                  <a:close/>
                </a:path>
              </a:pathLst>
            </a:custGeom>
            <a:solidFill>
              <a:srgbClr val="FAD0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" name="Freeform 7">
              <a:extLst>
                <a:ext uri="{FF2B5EF4-FFF2-40B4-BE49-F238E27FC236}">
                  <a16:creationId xmlns:a16="http://schemas.microsoft.com/office/drawing/2014/main" id="{0ADC209D-62D3-40D2-944D-CE43A81CA09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77275" y="892175"/>
              <a:ext cx="466725" cy="382588"/>
            </a:xfrm>
            <a:custGeom>
              <a:avLst/>
              <a:gdLst>
                <a:gd name="T0" fmla="*/ 360 w 360"/>
                <a:gd name="T1" fmla="*/ 0 h 240"/>
                <a:gd name="T2" fmla="*/ 360 w 360"/>
                <a:gd name="T3" fmla="*/ 228 h 240"/>
                <a:gd name="T4" fmla="*/ 348 w 360"/>
                <a:gd name="T5" fmla="*/ 240 h 240"/>
                <a:gd name="T6" fmla="*/ 0 w 360"/>
                <a:gd name="T7" fmla="*/ 240 h 240"/>
                <a:gd name="T8" fmla="*/ 152 w 360"/>
                <a:gd name="T9" fmla="*/ 80 h 240"/>
                <a:gd name="T10" fmla="*/ 302 w 360"/>
                <a:gd name="T11" fmla="*/ 31 h 240"/>
                <a:gd name="T12" fmla="*/ 360 w 360"/>
                <a:gd name="T13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0" h="240">
                  <a:moveTo>
                    <a:pt x="360" y="0"/>
                  </a:moveTo>
                  <a:cubicBezTo>
                    <a:pt x="360" y="76"/>
                    <a:pt x="360" y="152"/>
                    <a:pt x="360" y="228"/>
                  </a:cubicBezTo>
                  <a:cubicBezTo>
                    <a:pt x="360" y="238"/>
                    <a:pt x="358" y="240"/>
                    <a:pt x="348" y="240"/>
                  </a:cubicBezTo>
                  <a:cubicBezTo>
                    <a:pt x="232" y="240"/>
                    <a:pt x="116" y="240"/>
                    <a:pt x="0" y="240"/>
                  </a:cubicBezTo>
                  <a:cubicBezTo>
                    <a:pt x="15" y="162"/>
                    <a:pt x="67" y="98"/>
                    <a:pt x="152" y="80"/>
                  </a:cubicBezTo>
                  <a:cubicBezTo>
                    <a:pt x="204" y="70"/>
                    <a:pt x="256" y="58"/>
                    <a:pt x="302" y="31"/>
                  </a:cubicBezTo>
                  <a:cubicBezTo>
                    <a:pt x="321" y="20"/>
                    <a:pt x="341" y="10"/>
                    <a:pt x="360" y="0"/>
                  </a:cubicBezTo>
                  <a:close/>
                </a:path>
              </a:pathLst>
            </a:custGeom>
            <a:solidFill>
              <a:srgbClr val="5A38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1" name="Freeform 8">
              <a:extLst>
                <a:ext uri="{FF2B5EF4-FFF2-40B4-BE49-F238E27FC236}">
                  <a16:creationId xmlns:a16="http://schemas.microsoft.com/office/drawing/2014/main" id="{A9987A52-A0A2-4883-9B28-2413078B5BB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599488" y="755650"/>
              <a:ext cx="544512" cy="519113"/>
            </a:xfrm>
            <a:custGeom>
              <a:avLst/>
              <a:gdLst>
                <a:gd name="T0" fmla="*/ 420 w 420"/>
                <a:gd name="T1" fmla="*/ 85 h 325"/>
                <a:gd name="T2" fmla="*/ 362 w 420"/>
                <a:gd name="T3" fmla="*/ 116 h 325"/>
                <a:gd name="T4" fmla="*/ 212 w 420"/>
                <a:gd name="T5" fmla="*/ 165 h 325"/>
                <a:gd name="T6" fmla="*/ 60 w 420"/>
                <a:gd name="T7" fmla="*/ 325 h 325"/>
                <a:gd name="T8" fmla="*/ 0 w 420"/>
                <a:gd name="T9" fmla="*/ 325 h 325"/>
                <a:gd name="T10" fmla="*/ 48 w 420"/>
                <a:gd name="T11" fmla="*/ 195 h 325"/>
                <a:gd name="T12" fmla="*/ 72 w 420"/>
                <a:gd name="T13" fmla="*/ 139 h 325"/>
                <a:gd name="T14" fmla="*/ 206 w 420"/>
                <a:gd name="T15" fmla="*/ 57 h 325"/>
                <a:gd name="T16" fmla="*/ 331 w 420"/>
                <a:gd name="T17" fmla="*/ 34 h 325"/>
                <a:gd name="T18" fmla="*/ 399 w 420"/>
                <a:gd name="T19" fmla="*/ 8 h 325"/>
                <a:gd name="T20" fmla="*/ 420 w 420"/>
                <a:gd name="T21" fmla="*/ 1 h 325"/>
                <a:gd name="T22" fmla="*/ 420 w 420"/>
                <a:gd name="T23" fmla="*/ 8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0" h="325">
                  <a:moveTo>
                    <a:pt x="420" y="85"/>
                  </a:moveTo>
                  <a:cubicBezTo>
                    <a:pt x="401" y="95"/>
                    <a:pt x="381" y="105"/>
                    <a:pt x="362" y="116"/>
                  </a:cubicBezTo>
                  <a:cubicBezTo>
                    <a:pt x="316" y="143"/>
                    <a:pt x="264" y="155"/>
                    <a:pt x="212" y="165"/>
                  </a:cubicBezTo>
                  <a:cubicBezTo>
                    <a:pt x="127" y="183"/>
                    <a:pt x="75" y="247"/>
                    <a:pt x="60" y="325"/>
                  </a:cubicBezTo>
                  <a:cubicBezTo>
                    <a:pt x="40" y="325"/>
                    <a:pt x="20" y="325"/>
                    <a:pt x="0" y="325"/>
                  </a:cubicBezTo>
                  <a:cubicBezTo>
                    <a:pt x="19" y="283"/>
                    <a:pt x="29" y="237"/>
                    <a:pt x="48" y="195"/>
                  </a:cubicBezTo>
                  <a:cubicBezTo>
                    <a:pt x="56" y="176"/>
                    <a:pt x="61" y="156"/>
                    <a:pt x="72" y="139"/>
                  </a:cubicBezTo>
                  <a:cubicBezTo>
                    <a:pt x="104" y="91"/>
                    <a:pt x="152" y="69"/>
                    <a:pt x="206" y="57"/>
                  </a:cubicBezTo>
                  <a:cubicBezTo>
                    <a:pt x="247" y="48"/>
                    <a:pt x="290" y="46"/>
                    <a:pt x="331" y="34"/>
                  </a:cubicBezTo>
                  <a:cubicBezTo>
                    <a:pt x="354" y="27"/>
                    <a:pt x="377" y="19"/>
                    <a:pt x="399" y="8"/>
                  </a:cubicBezTo>
                  <a:cubicBezTo>
                    <a:pt x="406" y="4"/>
                    <a:pt x="412" y="0"/>
                    <a:pt x="420" y="1"/>
                  </a:cubicBezTo>
                  <a:cubicBezTo>
                    <a:pt x="420" y="29"/>
                    <a:pt x="420" y="57"/>
                    <a:pt x="420" y="85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2" name="Freeform 9">
              <a:extLst>
                <a:ext uri="{FF2B5EF4-FFF2-40B4-BE49-F238E27FC236}">
                  <a16:creationId xmlns:a16="http://schemas.microsoft.com/office/drawing/2014/main" id="{BA5D4A64-4ED5-4D82-861C-A2964F0234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48713" y="0"/>
              <a:ext cx="395287" cy="576263"/>
            </a:xfrm>
            <a:custGeom>
              <a:avLst/>
              <a:gdLst>
                <a:gd name="T0" fmla="*/ 305 w 305"/>
                <a:gd name="T1" fmla="*/ 83 h 361"/>
                <a:gd name="T2" fmla="*/ 285 w 305"/>
                <a:gd name="T3" fmla="*/ 90 h 361"/>
                <a:gd name="T4" fmla="*/ 220 w 305"/>
                <a:gd name="T5" fmla="*/ 154 h 361"/>
                <a:gd name="T6" fmla="*/ 78 w 305"/>
                <a:gd name="T7" fmla="*/ 292 h 361"/>
                <a:gd name="T8" fmla="*/ 5 w 305"/>
                <a:gd name="T9" fmla="*/ 360 h 361"/>
                <a:gd name="T10" fmla="*/ 0 w 305"/>
                <a:gd name="T11" fmla="*/ 359 h 361"/>
                <a:gd name="T12" fmla="*/ 215 w 305"/>
                <a:gd name="T13" fmla="*/ 39 h 361"/>
                <a:gd name="T14" fmla="*/ 305 w 305"/>
                <a:gd name="T15" fmla="*/ 0 h 361"/>
                <a:gd name="T16" fmla="*/ 305 w 305"/>
                <a:gd name="T17" fmla="*/ 83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5" h="361">
                  <a:moveTo>
                    <a:pt x="305" y="83"/>
                  </a:moveTo>
                  <a:cubicBezTo>
                    <a:pt x="297" y="83"/>
                    <a:pt x="290" y="83"/>
                    <a:pt x="285" y="90"/>
                  </a:cubicBezTo>
                  <a:cubicBezTo>
                    <a:pt x="266" y="113"/>
                    <a:pt x="241" y="132"/>
                    <a:pt x="220" y="154"/>
                  </a:cubicBezTo>
                  <a:cubicBezTo>
                    <a:pt x="174" y="201"/>
                    <a:pt x="125" y="246"/>
                    <a:pt x="78" y="292"/>
                  </a:cubicBezTo>
                  <a:cubicBezTo>
                    <a:pt x="54" y="315"/>
                    <a:pt x="30" y="338"/>
                    <a:pt x="5" y="360"/>
                  </a:cubicBezTo>
                  <a:cubicBezTo>
                    <a:pt x="5" y="361"/>
                    <a:pt x="2" y="359"/>
                    <a:pt x="0" y="359"/>
                  </a:cubicBezTo>
                  <a:cubicBezTo>
                    <a:pt x="27" y="222"/>
                    <a:pt x="84" y="106"/>
                    <a:pt x="215" y="39"/>
                  </a:cubicBezTo>
                  <a:cubicBezTo>
                    <a:pt x="244" y="24"/>
                    <a:pt x="272" y="6"/>
                    <a:pt x="305" y="0"/>
                  </a:cubicBezTo>
                  <a:cubicBezTo>
                    <a:pt x="305" y="27"/>
                    <a:pt x="305" y="55"/>
                    <a:pt x="305" y="83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3" name="Freeform 10">
              <a:extLst>
                <a:ext uri="{FF2B5EF4-FFF2-40B4-BE49-F238E27FC236}">
                  <a16:creationId xmlns:a16="http://schemas.microsoft.com/office/drawing/2014/main" id="{CA99987D-57BE-447A-A449-216FBCD0A90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97825" y="1042988"/>
              <a:ext cx="357187" cy="231775"/>
            </a:xfrm>
            <a:custGeom>
              <a:avLst/>
              <a:gdLst>
                <a:gd name="T0" fmla="*/ 276 w 276"/>
                <a:gd name="T1" fmla="*/ 0 h 145"/>
                <a:gd name="T2" fmla="*/ 242 w 276"/>
                <a:gd name="T3" fmla="*/ 44 h 145"/>
                <a:gd name="T4" fmla="*/ 178 w 276"/>
                <a:gd name="T5" fmla="*/ 109 h 145"/>
                <a:gd name="T6" fmla="*/ 148 w 276"/>
                <a:gd name="T7" fmla="*/ 145 h 145"/>
                <a:gd name="T8" fmla="*/ 0 w 276"/>
                <a:gd name="T9" fmla="*/ 145 h 145"/>
                <a:gd name="T10" fmla="*/ 75 w 276"/>
                <a:gd name="T11" fmla="*/ 81 h 145"/>
                <a:gd name="T12" fmla="*/ 276 w 276"/>
                <a:gd name="T13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6" h="145">
                  <a:moveTo>
                    <a:pt x="276" y="0"/>
                  </a:moveTo>
                  <a:cubicBezTo>
                    <a:pt x="275" y="23"/>
                    <a:pt x="255" y="32"/>
                    <a:pt x="242" y="44"/>
                  </a:cubicBezTo>
                  <a:cubicBezTo>
                    <a:pt x="219" y="64"/>
                    <a:pt x="197" y="86"/>
                    <a:pt x="178" y="109"/>
                  </a:cubicBezTo>
                  <a:cubicBezTo>
                    <a:pt x="168" y="121"/>
                    <a:pt x="151" y="127"/>
                    <a:pt x="148" y="145"/>
                  </a:cubicBezTo>
                  <a:cubicBezTo>
                    <a:pt x="99" y="145"/>
                    <a:pt x="49" y="145"/>
                    <a:pt x="0" y="145"/>
                  </a:cubicBezTo>
                  <a:cubicBezTo>
                    <a:pt x="19" y="117"/>
                    <a:pt x="47" y="99"/>
                    <a:pt x="75" y="81"/>
                  </a:cubicBezTo>
                  <a:cubicBezTo>
                    <a:pt x="137" y="42"/>
                    <a:pt x="204" y="16"/>
                    <a:pt x="276" y="0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4" name="Freeform 11">
              <a:extLst>
                <a:ext uri="{FF2B5EF4-FFF2-40B4-BE49-F238E27FC236}">
                  <a16:creationId xmlns:a16="http://schemas.microsoft.com/office/drawing/2014/main" id="{7CEE8977-1637-4E6C-8BDC-5B4CE482653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913813" y="285750"/>
              <a:ext cx="230187" cy="331788"/>
            </a:xfrm>
            <a:custGeom>
              <a:avLst/>
              <a:gdLst>
                <a:gd name="T0" fmla="*/ 161 w 177"/>
                <a:gd name="T1" fmla="*/ 12 h 208"/>
                <a:gd name="T2" fmla="*/ 121 w 177"/>
                <a:gd name="T3" fmla="*/ 36 h 208"/>
                <a:gd name="T4" fmla="*/ 121 w 177"/>
                <a:gd name="T5" fmla="*/ 36 h 208"/>
                <a:gd name="T6" fmla="*/ 113 w 177"/>
                <a:gd name="T7" fmla="*/ 44 h 208"/>
                <a:gd name="T8" fmla="*/ 105 w 177"/>
                <a:gd name="T9" fmla="*/ 49 h 208"/>
                <a:gd name="T10" fmla="*/ 0 w 177"/>
                <a:gd name="T11" fmla="*/ 208 h 208"/>
                <a:gd name="T12" fmla="*/ 36 w 177"/>
                <a:gd name="T13" fmla="*/ 190 h 208"/>
                <a:gd name="T14" fmla="*/ 119 w 177"/>
                <a:gd name="T15" fmla="*/ 131 h 208"/>
                <a:gd name="T16" fmla="*/ 177 w 177"/>
                <a:gd name="T17" fmla="*/ 64 h 208"/>
                <a:gd name="T18" fmla="*/ 177 w 177"/>
                <a:gd name="T19" fmla="*/ 16 h 208"/>
                <a:gd name="T20" fmla="*/ 177 w 177"/>
                <a:gd name="T21" fmla="*/ 0 h 208"/>
                <a:gd name="T22" fmla="*/ 161 w 177"/>
                <a:gd name="T23" fmla="*/ 1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7" h="208">
                  <a:moveTo>
                    <a:pt x="161" y="12"/>
                  </a:moveTo>
                  <a:cubicBezTo>
                    <a:pt x="144" y="15"/>
                    <a:pt x="133" y="26"/>
                    <a:pt x="121" y="36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17" y="38"/>
                    <a:pt x="113" y="39"/>
                    <a:pt x="113" y="44"/>
                  </a:cubicBezTo>
                  <a:cubicBezTo>
                    <a:pt x="109" y="44"/>
                    <a:pt x="107" y="46"/>
                    <a:pt x="105" y="49"/>
                  </a:cubicBezTo>
                  <a:cubicBezTo>
                    <a:pt x="51" y="90"/>
                    <a:pt x="20" y="145"/>
                    <a:pt x="0" y="208"/>
                  </a:cubicBezTo>
                  <a:cubicBezTo>
                    <a:pt x="14" y="206"/>
                    <a:pt x="25" y="198"/>
                    <a:pt x="36" y="190"/>
                  </a:cubicBezTo>
                  <a:cubicBezTo>
                    <a:pt x="64" y="171"/>
                    <a:pt x="92" y="151"/>
                    <a:pt x="119" y="131"/>
                  </a:cubicBezTo>
                  <a:cubicBezTo>
                    <a:pt x="143" y="113"/>
                    <a:pt x="177" y="103"/>
                    <a:pt x="177" y="64"/>
                  </a:cubicBezTo>
                  <a:cubicBezTo>
                    <a:pt x="177" y="48"/>
                    <a:pt x="177" y="32"/>
                    <a:pt x="177" y="16"/>
                  </a:cubicBezTo>
                  <a:cubicBezTo>
                    <a:pt x="177" y="11"/>
                    <a:pt x="177" y="6"/>
                    <a:pt x="177" y="0"/>
                  </a:cubicBezTo>
                  <a:cubicBezTo>
                    <a:pt x="170" y="3"/>
                    <a:pt x="163" y="4"/>
                    <a:pt x="161" y="12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35" name="Grupo 34">
            <a:extLst>
              <a:ext uri="{FF2B5EF4-FFF2-40B4-BE49-F238E27FC236}">
                <a16:creationId xmlns:a16="http://schemas.microsoft.com/office/drawing/2014/main" id="{03AE37FB-F5EC-410E-AE39-E9DCE90EF9E5}"/>
              </a:ext>
            </a:extLst>
          </p:cNvPr>
          <p:cNvGrpSpPr/>
          <p:nvPr/>
        </p:nvGrpSpPr>
        <p:grpSpPr>
          <a:xfrm rot="16200000" flipV="1">
            <a:off x="69288" y="-69288"/>
            <a:ext cx="1235201" cy="1373777"/>
            <a:chOff x="7997825" y="0"/>
            <a:chExt cx="1146175" cy="1274763"/>
          </a:xfrm>
        </p:grpSpPr>
        <p:sp>
          <p:nvSpPr>
            <p:cNvPr id="36" name="Freeform 5">
              <a:extLst>
                <a:ext uri="{FF2B5EF4-FFF2-40B4-BE49-F238E27FC236}">
                  <a16:creationId xmlns:a16="http://schemas.microsoft.com/office/drawing/2014/main" id="{1E702D2E-B814-4877-A2D2-B0794B1A67A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13738" y="387350"/>
              <a:ext cx="830262" cy="887413"/>
            </a:xfrm>
            <a:custGeom>
              <a:avLst/>
              <a:gdLst>
                <a:gd name="T0" fmla="*/ 220 w 640"/>
                <a:gd name="T1" fmla="*/ 556 h 556"/>
                <a:gd name="T2" fmla="*/ 0 w 640"/>
                <a:gd name="T3" fmla="*/ 556 h 556"/>
                <a:gd name="T4" fmla="*/ 30 w 640"/>
                <a:gd name="T5" fmla="*/ 479 h 556"/>
                <a:gd name="T6" fmla="*/ 154 w 640"/>
                <a:gd name="T7" fmla="*/ 391 h 556"/>
                <a:gd name="T8" fmla="*/ 307 w 640"/>
                <a:gd name="T9" fmla="*/ 325 h 556"/>
                <a:gd name="T10" fmla="*/ 451 w 640"/>
                <a:gd name="T11" fmla="*/ 173 h 556"/>
                <a:gd name="T12" fmla="*/ 463 w 640"/>
                <a:gd name="T13" fmla="*/ 144 h 556"/>
                <a:gd name="T14" fmla="*/ 499 w 640"/>
                <a:gd name="T15" fmla="*/ 126 h 556"/>
                <a:gd name="T16" fmla="*/ 582 w 640"/>
                <a:gd name="T17" fmla="*/ 67 h 556"/>
                <a:gd name="T18" fmla="*/ 640 w 640"/>
                <a:gd name="T19" fmla="*/ 0 h 556"/>
                <a:gd name="T20" fmla="*/ 640 w 640"/>
                <a:gd name="T21" fmla="*/ 232 h 556"/>
                <a:gd name="T22" fmla="*/ 619 w 640"/>
                <a:gd name="T23" fmla="*/ 239 h 556"/>
                <a:gd name="T24" fmla="*/ 551 w 640"/>
                <a:gd name="T25" fmla="*/ 265 h 556"/>
                <a:gd name="T26" fmla="*/ 426 w 640"/>
                <a:gd name="T27" fmla="*/ 288 h 556"/>
                <a:gd name="T28" fmla="*/ 292 w 640"/>
                <a:gd name="T29" fmla="*/ 370 h 556"/>
                <a:gd name="T30" fmla="*/ 268 w 640"/>
                <a:gd name="T31" fmla="*/ 426 h 556"/>
                <a:gd name="T32" fmla="*/ 220 w 640"/>
                <a:gd name="T33" fmla="*/ 556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40" h="556">
                  <a:moveTo>
                    <a:pt x="220" y="556"/>
                  </a:moveTo>
                  <a:cubicBezTo>
                    <a:pt x="147" y="556"/>
                    <a:pt x="73" y="556"/>
                    <a:pt x="0" y="556"/>
                  </a:cubicBezTo>
                  <a:cubicBezTo>
                    <a:pt x="4" y="528"/>
                    <a:pt x="12" y="502"/>
                    <a:pt x="30" y="479"/>
                  </a:cubicBezTo>
                  <a:cubicBezTo>
                    <a:pt x="62" y="437"/>
                    <a:pt x="107" y="413"/>
                    <a:pt x="154" y="391"/>
                  </a:cubicBezTo>
                  <a:cubicBezTo>
                    <a:pt x="204" y="368"/>
                    <a:pt x="257" y="350"/>
                    <a:pt x="307" y="325"/>
                  </a:cubicBezTo>
                  <a:cubicBezTo>
                    <a:pt x="372" y="291"/>
                    <a:pt x="423" y="242"/>
                    <a:pt x="451" y="173"/>
                  </a:cubicBezTo>
                  <a:cubicBezTo>
                    <a:pt x="455" y="164"/>
                    <a:pt x="459" y="154"/>
                    <a:pt x="463" y="144"/>
                  </a:cubicBezTo>
                  <a:cubicBezTo>
                    <a:pt x="477" y="142"/>
                    <a:pt x="488" y="134"/>
                    <a:pt x="499" y="126"/>
                  </a:cubicBezTo>
                  <a:cubicBezTo>
                    <a:pt x="527" y="107"/>
                    <a:pt x="555" y="87"/>
                    <a:pt x="582" y="67"/>
                  </a:cubicBezTo>
                  <a:cubicBezTo>
                    <a:pt x="606" y="49"/>
                    <a:pt x="640" y="39"/>
                    <a:pt x="640" y="0"/>
                  </a:cubicBezTo>
                  <a:cubicBezTo>
                    <a:pt x="640" y="78"/>
                    <a:pt x="640" y="155"/>
                    <a:pt x="640" y="232"/>
                  </a:cubicBezTo>
                  <a:cubicBezTo>
                    <a:pt x="632" y="231"/>
                    <a:pt x="626" y="235"/>
                    <a:pt x="619" y="239"/>
                  </a:cubicBezTo>
                  <a:cubicBezTo>
                    <a:pt x="597" y="250"/>
                    <a:pt x="574" y="258"/>
                    <a:pt x="551" y="265"/>
                  </a:cubicBezTo>
                  <a:cubicBezTo>
                    <a:pt x="510" y="277"/>
                    <a:pt x="467" y="279"/>
                    <a:pt x="426" y="288"/>
                  </a:cubicBezTo>
                  <a:cubicBezTo>
                    <a:pt x="372" y="300"/>
                    <a:pt x="324" y="322"/>
                    <a:pt x="292" y="370"/>
                  </a:cubicBezTo>
                  <a:cubicBezTo>
                    <a:pt x="281" y="387"/>
                    <a:pt x="276" y="407"/>
                    <a:pt x="268" y="426"/>
                  </a:cubicBezTo>
                  <a:cubicBezTo>
                    <a:pt x="249" y="468"/>
                    <a:pt x="239" y="514"/>
                    <a:pt x="220" y="556"/>
                  </a:cubicBezTo>
                  <a:close/>
                </a:path>
              </a:pathLst>
            </a:custGeom>
            <a:solidFill>
              <a:srgbClr val="EDBC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7" name="Freeform 6">
              <a:extLst>
                <a:ext uri="{FF2B5EF4-FFF2-40B4-BE49-F238E27FC236}">
                  <a16:creationId xmlns:a16="http://schemas.microsoft.com/office/drawing/2014/main" id="{338112D7-A850-47E0-87E4-D3DF08DBFB8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189913" y="131763"/>
              <a:ext cx="954087" cy="1143000"/>
            </a:xfrm>
            <a:custGeom>
              <a:avLst/>
              <a:gdLst>
                <a:gd name="T0" fmla="*/ 559 w 736"/>
                <a:gd name="T1" fmla="*/ 304 h 716"/>
                <a:gd name="T2" fmla="*/ 547 w 736"/>
                <a:gd name="T3" fmla="*/ 333 h 716"/>
                <a:gd name="T4" fmla="*/ 403 w 736"/>
                <a:gd name="T5" fmla="*/ 485 h 716"/>
                <a:gd name="T6" fmla="*/ 250 w 736"/>
                <a:gd name="T7" fmla="*/ 551 h 716"/>
                <a:gd name="T8" fmla="*/ 126 w 736"/>
                <a:gd name="T9" fmla="*/ 639 h 716"/>
                <a:gd name="T10" fmla="*/ 96 w 736"/>
                <a:gd name="T11" fmla="*/ 716 h 716"/>
                <a:gd name="T12" fmla="*/ 0 w 736"/>
                <a:gd name="T13" fmla="*/ 716 h 716"/>
                <a:gd name="T14" fmla="*/ 30 w 736"/>
                <a:gd name="T15" fmla="*/ 680 h 716"/>
                <a:gd name="T16" fmla="*/ 94 w 736"/>
                <a:gd name="T17" fmla="*/ 615 h 716"/>
                <a:gd name="T18" fmla="*/ 128 w 736"/>
                <a:gd name="T19" fmla="*/ 571 h 716"/>
                <a:gd name="T20" fmla="*/ 220 w 736"/>
                <a:gd name="T21" fmla="*/ 542 h 716"/>
                <a:gd name="T22" fmla="*/ 412 w 736"/>
                <a:gd name="T23" fmla="*/ 338 h 716"/>
                <a:gd name="T24" fmla="*/ 431 w 736"/>
                <a:gd name="T25" fmla="*/ 276 h 716"/>
                <a:gd name="T26" fmla="*/ 436 w 736"/>
                <a:gd name="T27" fmla="*/ 277 h 716"/>
                <a:gd name="T28" fmla="*/ 509 w 736"/>
                <a:gd name="T29" fmla="*/ 209 h 716"/>
                <a:gd name="T30" fmla="*/ 651 w 736"/>
                <a:gd name="T31" fmla="*/ 71 h 716"/>
                <a:gd name="T32" fmla="*/ 716 w 736"/>
                <a:gd name="T33" fmla="*/ 7 h 716"/>
                <a:gd name="T34" fmla="*/ 736 w 736"/>
                <a:gd name="T35" fmla="*/ 0 h 716"/>
                <a:gd name="T36" fmla="*/ 736 w 736"/>
                <a:gd name="T37" fmla="*/ 96 h 716"/>
                <a:gd name="T38" fmla="*/ 719 w 736"/>
                <a:gd name="T39" fmla="*/ 108 h 716"/>
                <a:gd name="T40" fmla="*/ 720 w 736"/>
                <a:gd name="T41" fmla="*/ 108 h 716"/>
                <a:gd name="T42" fmla="*/ 680 w 736"/>
                <a:gd name="T43" fmla="*/ 132 h 716"/>
                <a:gd name="T44" fmla="*/ 680 w 736"/>
                <a:gd name="T45" fmla="*/ 132 h 716"/>
                <a:gd name="T46" fmla="*/ 671 w 736"/>
                <a:gd name="T47" fmla="*/ 140 h 716"/>
                <a:gd name="T48" fmla="*/ 672 w 736"/>
                <a:gd name="T49" fmla="*/ 140 h 716"/>
                <a:gd name="T50" fmla="*/ 664 w 736"/>
                <a:gd name="T51" fmla="*/ 145 h 716"/>
                <a:gd name="T52" fmla="*/ 559 w 736"/>
                <a:gd name="T53" fmla="*/ 304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6" h="716">
                  <a:moveTo>
                    <a:pt x="559" y="304"/>
                  </a:moveTo>
                  <a:cubicBezTo>
                    <a:pt x="555" y="314"/>
                    <a:pt x="551" y="324"/>
                    <a:pt x="547" y="333"/>
                  </a:cubicBezTo>
                  <a:cubicBezTo>
                    <a:pt x="519" y="402"/>
                    <a:pt x="468" y="451"/>
                    <a:pt x="403" y="485"/>
                  </a:cubicBezTo>
                  <a:cubicBezTo>
                    <a:pt x="353" y="510"/>
                    <a:pt x="300" y="528"/>
                    <a:pt x="250" y="551"/>
                  </a:cubicBezTo>
                  <a:cubicBezTo>
                    <a:pt x="203" y="573"/>
                    <a:pt x="158" y="597"/>
                    <a:pt x="126" y="639"/>
                  </a:cubicBezTo>
                  <a:cubicBezTo>
                    <a:pt x="108" y="662"/>
                    <a:pt x="100" y="688"/>
                    <a:pt x="96" y="716"/>
                  </a:cubicBezTo>
                  <a:cubicBezTo>
                    <a:pt x="64" y="716"/>
                    <a:pt x="32" y="716"/>
                    <a:pt x="0" y="716"/>
                  </a:cubicBezTo>
                  <a:cubicBezTo>
                    <a:pt x="3" y="698"/>
                    <a:pt x="20" y="692"/>
                    <a:pt x="30" y="680"/>
                  </a:cubicBezTo>
                  <a:cubicBezTo>
                    <a:pt x="49" y="657"/>
                    <a:pt x="71" y="635"/>
                    <a:pt x="94" y="615"/>
                  </a:cubicBezTo>
                  <a:cubicBezTo>
                    <a:pt x="107" y="603"/>
                    <a:pt x="127" y="594"/>
                    <a:pt x="128" y="571"/>
                  </a:cubicBezTo>
                  <a:cubicBezTo>
                    <a:pt x="159" y="561"/>
                    <a:pt x="190" y="552"/>
                    <a:pt x="220" y="542"/>
                  </a:cubicBezTo>
                  <a:cubicBezTo>
                    <a:pt x="320" y="507"/>
                    <a:pt x="380" y="436"/>
                    <a:pt x="412" y="338"/>
                  </a:cubicBezTo>
                  <a:cubicBezTo>
                    <a:pt x="418" y="317"/>
                    <a:pt x="425" y="296"/>
                    <a:pt x="431" y="276"/>
                  </a:cubicBezTo>
                  <a:cubicBezTo>
                    <a:pt x="433" y="276"/>
                    <a:pt x="436" y="278"/>
                    <a:pt x="436" y="277"/>
                  </a:cubicBezTo>
                  <a:cubicBezTo>
                    <a:pt x="461" y="255"/>
                    <a:pt x="485" y="232"/>
                    <a:pt x="509" y="209"/>
                  </a:cubicBezTo>
                  <a:cubicBezTo>
                    <a:pt x="556" y="163"/>
                    <a:pt x="605" y="118"/>
                    <a:pt x="651" y="71"/>
                  </a:cubicBezTo>
                  <a:cubicBezTo>
                    <a:pt x="672" y="49"/>
                    <a:pt x="697" y="30"/>
                    <a:pt x="716" y="7"/>
                  </a:cubicBezTo>
                  <a:cubicBezTo>
                    <a:pt x="721" y="0"/>
                    <a:pt x="728" y="0"/>
                    <a:pt x="736" y="0"/>
                  </a:cubicBezTo>
                  <a:cubicBezTo>
                    <a:pt x="736" y="32"/>
                    <a:pt x="736" y="64"/>
                    <a:pt x="736" y="96"/>
                  </a:cubicBezTo>
                  <a:cubicBezTo>
                    <a:pt x="729" y="99"/>
                    <a:pt x="722" y="100"/>
                    <a:pt x="719" y="108"/>
                  </a:cubicBezTo>
                  <a:cubicBezTo>
                    <a:pt x="720" y="108"/>
                    <a:pt x="720" y="108"/>
                    <a:pt x="720" y="108"/>
                  </a:cubicBezTo>
                  <a:cubicBezTo>
                    <a:pt x="703" y="111"/>
                    <a:pt x="692" y="122"/>
                    <a:pt x="680" y="132"/>
                  </a:cubicBezTo>
                  <a:cubicBezTo>
                    <a:pt x="680" y="132"/>
                    <a:pt x="680" y="132"/>
                    <a:pt x="680" y="132"/>
                  </a:cubicBezTo>
                  <a:cubicBezTo>
                    <a:pt x="676" y="134"/>
                    <a:pt x="672" y="135"/>
                    <a:pt x="671" y="140"/>
                  </a:cubicBezTo>
                  <a:cubicBezTo>
                    <a:pt x="672" y="140"/>
                    <a:pt x="672" y="140"/>
                    <a:pt x="672" y="140"/>
                  </a:cubicBezTo>
                  <a:cubicBezTo>
                    <a:pt x="668" y="140"/>
                    <a:pt x="666" y="142"/>
                    <a:pt x="664" y="145"/>
                  </a:cubicBezTo>
                  <a:cubicBezTo>
                    <a:pt x="610" y="186"/>
                    <a:pt x="579" y="241"/>
                    <a:pt x="559" y="304"/>
                  </a:cubicBezTo>
                  <a:close/>
                </a:path>
              </a:pathLst>
            </a:custGeom>
            <a:solidFill>
              <a:srgbClr val="FAD0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8" name="Freeform 7">
              <a:extLst>
                <a:ext uri="{FF2B5EF4-FFF2-40B4-BE49-F238E27FC236}">
                  <a16:creationId xmlns:a16="http://schemas.microsoft.com/office/drawing/2014/main" id="{C554AC69-4CDE-45B4-810E-D101E7F6DAE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77275" y="892175"/>
              <a:ext cx="466725" cy="382588"/>
            </a:xfrm>
            <a:custGeom>
              <a:avLst/>
              <a:gdLst>
                <a:gd name="T0" fmla="*/ 360 w 360"/>
                <a:gd name="T1" fmla="*/ 0 h 240"/>
                <a:gd name="T2" fmla="*/ 360 w 360"/>
                <a:gd name="T3" fmla="*/ 228 h 240"/>
                <a:gd name="T4" fmla="*/ 348 w 360"/>
                <a:gd name="T5" fmla="*/ 240 h 240"/>
                <a:gd name="T6" fmla="*/ 0 w 360"/>
                <a:gd name="T7" fmla="*/ 240 h 240"/>
                <a:gd name="T8" fmla="*/ 152 w 360"/>
                <a:gd name="T9" fmla="*/ 80 h 240"/>
                <a:gd name="T10" fmla="*/ 302 w 360"/>
                <a:gd name="T11" fmla="*/ 31 h 240"/>
                <a:gd name="T12" fmla="*/ 360 w 360"/>
                <a:gd name="T13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0" h="240">
                  <a:moveTo>
                    <a:pt x="360" y="0"/>
                  </a:moveTo>
                  <a:cubicBezTo>
                    <a:pt x="360" y="76"/>
                    <a:pt x="360" y="152"/>
                    <a:pt x="360" y="228"/>
                  </a:cubicBezTo>
                  <a:cubicBezTo>
                    <a:pt x="360" y="238"/>
                    <a:pt x="358" y="240"/>
                    <a:pt x="348" y="240"/>
                  </a:cubicBezTo>
                  <a:cubicBezTo>
                    <a:pt x="232" y="240"/>
                    <a:pt x="116" y="240"/>
                    <a:pt x="0" y="240"/>
                  </a:cubicBezTo>
                  <a:cubicBezTo>
                    <a:pt x="15" y="162"/>
                    <a:pt x="67" y="98"/>
                    <a:pt x="152" y="80"/>
                  </a:cubicBezTo>
                  <a:cubicBezTo>
                    <a:pt x="204" y="70"/>
                    <a:pt x="256" y="58"/>
                    <a:pt x="302" y="31"/>
                  </a:cubicBezTo>
                  <a:cubicBezTo>
                    <a:pt x="321" y="20"/>
                    <a:pt x="341" y="10"/>
                    <a:pt x="360" y="0"/>
                  </a:cubicBezTo>
                  <a:close/>
                </a:path>
              </a:pathLst>
            </a:custGeom>
            <a:solidFill>
              <a:srgbClr val="5A38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9" name="Freeform 8">
              <a:extLst>
                <a:ext uri="{FF2B5EF4-FFF2-40B4-BE49-F238E27FC236}">
                  <a16:creationId xmlns:a16="http://schemas.microsoft.com/office/drawing/2014/main" id="{D5261514-7780-4267-B5D9-93B177BCE8E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599488" y="755650"/>
              <a:ext cx="544512" cy="519113"/>
            </a:xfrm>
            <a:custGeom>
              <a:avLst/>
              <a:gdLst>
                <a:gd name="T0" fmla="*/ 420 w 420"/>
                <a:gd name="T1" fmla="*/ 85 h 325"/>
                <a:gd name="T2" fmla="*/ 362 w 420"/>
                <a:gd name="T3" fmla="*/ 116 h 325"/>
                <a:gd name="T4" fmla="*/ 212 w 420"/>
                <a:gd name="T5" fmla="*/ 165 h 325"/>
                <a:gd name="T6" fmla="*/ 60 w 420"/>
                <a:gd name="T7" fmla="*/ 325 h 325"/>
                <a:gd name="T8" fmla="*/ 0 w 420"/>
                <a:gd name="T9" fmla="*/ 325 h 325"/>
                <a:gd name="T10" fmla="*/ 48 w 420"/>
                <a:gd name="T11" fmla="*/ 195 h 325"/>
                <a:gd name="T12" fmla="*/ 72 w 420"/>
                <a:gd name="T13" fmla="*/ 139 h 325"/>
                <a:gd name="T14" fmla="*/ 206 w 420"/>
                <a:gd name="T15" fmla="*/ 57 h 325"/>
                <a:gd name="T16" fmla="*/ 331 w 420"/>
                <a:gd name="T17" fmla="*/ 34 h 325"/>
                <a:gd name="T18" fmla="*/ 399 w 420"/>
                <a:gd name="T19" fmla="*/ 8 h 325"/>
                <a:gd name="T20" fmla="*/ 420 w 420"/>
                <a:gd name="T21" fmla="*/ 1 h 325"/>
                <a:gd name="T22" fmla="*/ 420 w 420"/>
                <a:gd name="T23" fmla="*/ 8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0" h="325">
                  <a:moveTo>
                    <a:pt x="420" y="85"/>
                  </a:moveTo>
                  <a:cubicBezTo>
                    <a:pt x="401" y="95"/>
                    <a:pt x="381" y="105"/>
                    <a:pt x="362" y="116"/>
                  </a:cubicBezTo>
                  <a:cubicBezTo>
                    <a:pt x="316" y="143"/>
                    <a:pt x="264" y="155"/>
                    <a:pt x="212" y="165"/>
                  </a:cubicBezTo>
                  <a:cubicBezTo>
                    <a:pt x="127" y="183"/>
                    <a:pt x="75" y="247"/>
                    <a:pt x="60" y="325"/>
                  </a:cubicBezTo>
                  <a:cubicBezTo>
                    <a:pt x="40" y="325"/>
                    <a:pt x="20" y="325"/>
                    <a:pt x="0" y="325"/>
                  </a:cubicBezTo>
                  <a:cubicBezTo>
                    <a:pt x="19" y="283"/>
                    <a:pt x="29" y="237"/>
                    <a:pt x="48" y="195"/>
                  </a:cubicBezTo>
                  <a:cubicBezTo>
                    <a:pt x="56" y="176"/>
                    <a:pt x="61" y="156"/>
                    <a:pt x="72" y="139"/>
                  </a:cubicBezTo>
                  <a:cubicBezTo>
                    <a:pt x="104" y="91"/>
                    <a:pt x="152" y="69"/>
                    <a:pt x="206" y="57"/>
                  </a:cubicBezTo>
                  <a:cubicBezTo>
                    <a:pt x="247" y="48"/>
                    <a:pt x="290" y="46"/>
                    <a:pt x="331" y="34"/>
                  </a:cubicBezTo>
                  <a:cubicBezTo>
                    <a:pt x="354" y="27"/>
                    <a:pt x="377" y="19"/>
                    <a:pt x="399" y="8"/>
                  </a:cubicBezTo>
                  <a:cubicBezTo>
                    <a:pt x="406" y="4"/>
                    <a:pt x="412" y="0"/>
                    <a:pt x="420" y="1"/>
                  </a:cubicBezTo>
                  <a:cubicBezTo>
                    <a:pt x="420" y="29"/>
                    <a:pt x="420" y="57"/>
                    <a:pt x="420" y="85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0" name="Freeform 9">
              <a:extLst>
                <a:ext uri="{FF2B5EF4-FFF2-40B4-BE49-F238E27FC236}">
                  <a16:creationId xmlns:a16="http://schemas.microsoft.com/office/drawing/2014/main" id="{A6A38DC8-B821-4718-8F93-D757F5B9F96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48713" y="0"/>
              <a:ext cx="395287" cy="576263"/>
            </a:xfrm>
            <a:custGeom>
              <a:avLst/>
              <a:gdLst>
                <a:gd name="T0" fmla="*/ 305 w 305"/>
                <a:gd name="T1" fmla="*/ 83 h 361"/>
                <a:gd name="T2" fmla="*/ 285 w 305"/>
                <a:gd name="T3" fmla="*/ 90 h 361"/>
                <a:gd name="T4" fmla="*/ 220 w 305"/>
                <a:gd name="T5" fmla="*/ 154 h 361"/>
                <a:gd name="T6" fmla="*/ 78 w 305"/>
                <a:gd name="T7" fmla="*/ 292 h 361"/>
                <a:gd name="T8" fmla="*/ 5 w 305"/>
                <a:gd name="T9" fmla="*/ 360 h 361"/>
                <a:gd name="T10" fmla="*/ 0 w 305"/>
                <a:gd name="T11" fmla="*/ 359 h 361"/>
                <a:gd name="T12" fmla="*/ 215 w 305"/>
                <a:gd name="T13" fmla="*/ 39 h 361"/>
                <a:gd name="T14" fmla="*/ 305 w 305"/>
                <a:gd name="T15" fmla="*/ 0 h 361"/>
                <a:gd name="T16" fmla="*/ 305 w 305"/>
                <a:gd name="T17" fmla="*/ 83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5" h="361">
                  <a:moveTo>
                    <a:pt x="305" y="83"/>
                  </a:moveTo>
                  <a:cubicBezTo>
                    <a:pt x="297" y="83"/>
                    <a:pt x="290" y="83"/>
                    <a:pt x="285" y="90"/>
                  </a:cubicBezTo>
                  <a:cubicBezTo>
                    <a:pt x="266" y="113"/>
                    <a:pt x="241" y="132"/>
                    <a:pt x="220" y="154"/>
                  </a:cubicBezTo>
                  <a:cubicBezTo>
                    <a:pt x="174" y="201"/>
                    <a:pt x="125" y="246"/>
                    <a:pt x="78" y="292"/>
                  </a:cubicBezTo>
                  <a:cubicBezTo>
                    <a:pt x="54" y="315"/>
                    <a:pt x="30" y="338"/>
                    <a:pt x="5" y="360"/>
                  </a:cubicBezTo>
                  <a:cubicBezTo>
                    <a:pt x="5" y="361"/>
                    <a:pt x="2" y="359"/>
                    <a:pt x="0" y="359"/>
                  </a:cubicBezTo>
                  <a:cubicBezTo>
                    <a:pt x="27" y="222"/>
                    <a:pt x="84" y="106"/>
                    <a:pt x="215" y="39"/>
                  </a:cubicBezTo>
                  <a:cubicBezTo>
                    <a:pt x="244" y="24"/>
                    <a:pt x="272" y="6"/>
                    <a:pt x="305" y="0"/>
                  </a:cubicBezTo>
                  <a:cubicBezTo>
                    <a:pt x="305" y="27"/>
                    <a:pt x="305" y="55"/>
                    <a:pt x="305" y="83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1" name="Freeform 10">
              <a:extLst>
                <a:ext uri="{FF2B5EF4-FFF2-40B4-BE49-F238E27FC236}">
                  <a16:creationId xmlns:a16="http://schemas.microsoft.com/office/drawing/2014/main" id="{3BA97D40-5FE3-4632-9708-D23015310CE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97825" y="1042988"/>
              <a:ext cx="357187" cy="231775"/>
            </a:xfrm>
            <a:custGeom>
              <a:avLst/>
              <a:gdLst>
                <a:gd name="T0" fmla="*/ 276 w 276"/>
                <a:gd name="T1" fmla="*/ 0 h 145"/>
                <a:gd name="T2" fmla="*/ 242 w 276"/>
                <a:gd name="T3" fmla="*/ 44 h 145"/>
                <a:gd name="T4" fmla="*/ 178 w 276"/>
                <a:gd name="T5" fmla="*/ 109 h 145"/>
                <a:gd name="T6" fmla="*/ 148 w 276"/>
                <a:gd name="T7" fmla="*/ 145 h 145"/>
                <a:gd name="T8" fmla="*/ 0 w 276"/>
                <a:gd name="T9" fmla="*/ 145 h 145"/>
                <a:gd name="T10" fmla="*/ 75 w 276"/>
                <a:gd name="T11" fmla="*/ 81 h 145"/>
                <a:gd name="T12" fmla="*/ 276 w 276"/>
                <a:gd name="T13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6" h="145">
                  <a:moveTo>
                    <a:pt x="276" y="0"/>
                  </a:moveTo>
                  <a:cubicBezTo>
                    <a:pt x="275" y="23"/>
                    <a:pt x="255" y="32"/>
                    <a:pt x="242" y="44"/>
                  </a:cubicBezTo>
                  <a:cubicBezTo>
                    <a:pt x="219" y="64"/>
                    <a:pt x="197" y="86"/>
                    <a:pt x="178" y="109"/>
                  </a:cubicBezTo>
                  <a:cubicBezTo>
                    <a:pt x="168" y="121"/>
                    <a:pt x="151" y="127"/>
                    <a:pt x="148" y="145"/>
                  </a:cubicBezTo>
                  <a:cubicBezTo>
                    <a:pt x="99" y="145"/>
                    <a:pt x="49" y="145"/>
                    <a:pt x="0" y="145"/>
                  </a:cubicBezTo>
                  <a:cubicBezTo>
                    <a:pt x="19" y="117"/>
                    <a:pt x="47" y="99"/>
                    <a:pt x="75" y="81"/>
                  </a:cubicBezTo>
                  <a:cubicBezTo>
                    <a:pt x="137" y="42"/>
                    <a:pt x="204" y="16"/>
                    <a:pt x="276" y="0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2" name="Freeform 11">
              <a:extLst>
                <a:ext uri="{FF2B5EF4-FFF2-40B4-BE49-F238E27FC236}">
                  <a16:creationId xmlns:a16="http://schemas.microsoft.com/office/drawing/2014/main" id="{E913AB8E-196E-41D6-949C-1DD0295E38E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913813" y="285750"/>
              <a:ext cx="230187" cy="331788"/>
            </a:xfrm>
            <a:custGeom>
              <a:avLst/>
              <a:gdLst>
                <a:gd name="T0" fmla="*/ 161 w 177"/>
                <a:gd name="T1" fmla="*/ 12 h 208"/>
                <a:gd name="T2" fmla="*/ 121 w 177"/>
                <a:gd name="T3" fmla="*/ 36 h 208"/>
                <a:gd name="T4" fmla="*/ 121 w 177"/>
                <a:gd name="T5" fmla="*/ 36 h 208"/>
                <a:gd name="T6" fmla="*/ 113 w 177"/>
                <a:gd name="T7" fmla="*/ 44 h 208"/>
                <a:gd name="T8" fmla="*/ 105 w 177"/>
                <a:gd name="T9" fmla="*/ 49 h 208"/>
                <a:gd name="T10" fmla="*/ 0 w 177"/>
                <a:gd name="T11" fmla="*/ 208 h 208"/>
                <a:gd name="T12" fmla="*/ 36 w 177"/>
                <a:gd name="T13" fmla="*/ 190 h 208"/>
                <a:gd name="T14" fmla="*/ 119 w 177"/>
                <a:gd name="T15" fmla="*/ 131 h 208"/>
                <a:gd name="T16" fmla="*/ 177 w 177"/>
                <a:gd name="T17" fmla="*/ 64 h 208"/>
                <a:gd name="T18" fmla="*/ 177 w 177"/>
                <a:gd name="T19" fmla="*/ 16 h 208"/>
                <a:gd name="T20" fmla="*/ 177 w 177"/>
                <a:gd name="T21" fmla="*/ 0 h 208"/>
                <a:gd name="T22" fmla="*/ 161 w 177"/>
                <a:gd name="T23" fmla="*/ 1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7" h="208">
                  <a:moveTo>
                    <a:pt x="161" y="12"/>
                  </a:moveTo>
                  <a:cubicBezTo>
                    <a:pt x="144" y="15"/>
                    <a:pt x="133" y="26"/>
                    <a:pt x="121" y="36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17" y="38"/>
                    <a:pt x="113" y="39"/>
                    <a:pt x="113" y="44"/>
                  </a:cubicBezTo>
                  <a:cubicBezTo>
                    <a:pt x="109" y="44"/>
                    <a:pt x="107" y="46"/>
                    <a:pt x="105" y="49"/>
                  </a:cubicBezTo>
                  <a:cubicBezTo>
                    <a:pt x="51" y="90"/>
                    <a:pt x="20" y="145"/>
                    <a:pt x="0" y="208"/>
                  </a:cubicBezTo>
                  <a:cubicBezTo>
                    <a:pt x="14" y="206"/>
                    <a:pt x="25" y="198"/>
                    <a:pt x="36" y="190"/>
                  </a:cubicBezTo>
                  <a:cubicBezTo>
                    <a:pt x="64" y="171"/>
                    <a:pt x="92" y="151"/>
                    <a:pt x="119" y="131"/>
                  </a:cubicBezTo>
                  <a:cubicBezTo>
                    <a:pt x="143" y="113"/>
                    <a:pt x="177" y="103"/>
                    <a:pt x="177" y="64"/>
                  </a:cubicBezTo>
                  <a:cubicBezTo>
                    <a:pt x="177" y="48"/>
                    <a:pt x="177" y="32"/>
                    <a:pt x="177" y="16"/>
                  </a:cubicBezTo>
                  <a:cubicBezTo>
                    <a:pt x="177" y="11"/>
                    <a:pt x="177" y="6"/>
                    <a:pt x="177" y="0"/>
                  </a:cubicBezTo>
                  <a:cubicBezTo>
                    <a:pt x="170" y="3"/>
                    <a:pt x="163" y="4"/>
                    <a:pt x="161" y="12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635351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3438450" y="1412511"/>
            <a:ext cx="360040" cy="360040"/>
            <a:chOff x="3655815" y="1383618"/>
            <a:chExt cx="360040" cy="360040"/>
          </a:xfrm>
        </p:grpSpPr>
        <p:sp>
          <p:nvSpPr>
            <p:cNvPr id="4" name="Oval 3"/>
            <p:cNvSpPr/>
            <p:nvPr/>
          </p:nvSpPr>
          <p:spPr>
            <a:xfrm>
              <a:off x="3691819" y="1419622"/>
              <a:ext cx="288032" cy="28803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3655815" y="1383618"/>
              <a:ext cx="360040" cy="360040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3914886" y="1412511"/>
            <a:ext cx="360040" cy="360040"/>
            <a:chOff x="3655815" y="1383618"/>
            <a:chExt cx="360040" cy="360040"/>
          </a:xfrm>
        </p:grpSpPr>
        <p:sp>
          <p:nvSpPr>
            <p:cNvPr id="9" name="Oval 8"/>
            <p:cNvSpPr/>
            <p:nvPr/>
          </p:nvSpPr>
          <p:spPr>
            <a:xfrm>
              <a:off x="3709835" y="1437638"/>
              <a:ext cx="252000" cy="252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3655815" y="1383618"/>
              <a:ext cx="360040" cy="360040"/>
            </a:xfrm>
            <a:prstGeom prst="ellipse">
              <a:avLst/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391322" y="1412511"/>
            <a:ext cx="360040" cy="360040"/>
            <a:chOff x="3655815" y="1383618"/>
            <a:chExt cx="360040" cy="360040"/>
          </a:xfrm>
        </p:grpSpPr>
        <p:sp>
          <p:nvSpPr>
            <p:cNvPr id="12" name="Oval 11"/>
            <p:cNvSpPr/>
            <p:nvPr/>
          </p:nvSpPr>
          <p:spPr>
            <a:xfrm>
              <a:off x="3691819" y="1419622"/>
              <a:ext cx="288032" cy="28803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3655815" y="1383618"/>
              <a:ext cx="360040" cy="360040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867758" y="1412511"/>
            <a:ext cx="360040" cy="360040"/>
            <a:chOff x="3655815" y="1383618"/>
            <a:chExt cx="360040" cy="360040"/>
          </a:xfrm>
        </p:grpSpPr>
        <p:sp>
          <p:nvSpPr>
            <p:cNvPr id="15" name="Oval 14"/>
            <p:cNvSpPr/>
            <p:nvPr/>
          </p:nvSpPr>
          <p:spPr>
            <a:xfrm>
              <a:off x="3709835" y="1437638"/>
              <a:ext cx="252000" cy="252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3655815" y="1383618"/>
              <a:ext cx="360040" cy="360040"/>
            </a:xfrm>
            <a:prstGeom prst="ellipse">
              <a:avLst/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344194" y="1412511"/>
            <a:ext cx="360040" cy="360040"/>
            <a:chOff x="3655815" y="1383618"/>
            <a:chExt cx="360040" cy="360040"/>
          </a:xfrm>
        </p:grpSpPr>
        <p:sp>
          <p:nvSpPr>
            <p:cNvPr id="18" name="Oval 17"/>
            <p:cNvSpPr/>
            <p:nvPr/>
          </p:nvSpPr>
          <p:spPr>
            <a:xfrm>
              <a:off x="3691819" y="1419622"/>
              <a:ext cx="288032" cy="28803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9" name="Oval 18"/>
            <p:cNvSpPr/>
            <p:nvPr/>
          </p:nvSpPr>
          <p:spPr>
            <a:xfrm>
              <a:off x="3655815" y="1383618"/>
              <a:ext cx="360040" cy="360040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7" name="Oval 6"/>
          <p:cNvSpPr/>
          <p:nvPr/>
        </p:nvSpPr>
        <p:spPr>
          <a:xfrm>
            <a:off x="1003853" y="2455346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Oval 20"/>
          <p:cNvSpPr/>
          <p:nvPr/>
        </p:nvSpPr>
        <p:spPr>
          <a:xfrm>
            <a:off x="2606031" y="2455346"/>
            <a:ext cx="720080" cy="72008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Oval 21"/>
          <p:cNvSpPr/>
          <p:nvPr/>
        </p:nvSpPr>
        <p:spPr>
          <a:xfrm>
            <a:off x="4208209" y="2455346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Oval 22"/>
          <p:cNvSpPr/>
          <p:nvPr/>
        </p:nvSpPr>
        <p:spPr>
          <a:xfrm>
            <a:off x="5810387" y="2455346"/>
            <a:ext cx="720080" cy="72008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Oval 23"/>
          <p:cNvSpPr/>
          <p:nvPr/>
        </p:nvSpPr>
        <p:spPr>
          <a:xfrm>
            <a:off x="7412565" y="2455346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5" name="Group 24"/>
          <p:cNvGrpSpPr/>
          <p:nvPr/>
        </p:nvGrpSpPr>
        <p:grpSpPr>
          <a:xfrm>
            <a:off x="611560" y="3395934"/>
            <a:ext cx="1504666" cy="1048024"/>
            <a:chOff x="803640" y="3362835"/>
            <a:chExt cx="2059657" cy="1048024"/>
          </a:xfrm>
        </p:grpSpPr>
        <p:sp>
          <p:nvSpPr>
            <p:cNvPr id="26" name="TextBox 2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2213738" y="3395934"/>
            <a:ext cx="1504666" cy="1048024"/>
            <a:chOff x="803640" y="3362835"/>
            <a:chExt cx="2059657" cy="1048024"/>
          </a:xfrm>
        </p:grpSpPr>
        <p:sp>
          <p:nvSpPr>
            <p:cNvPr id="29" name="TextBox 28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815916" y="3395934"/>
            <a:ext cx="1504666" cy="1048024"/>
            <a:chOff x="803640" y="3362835"/>
            <a:chExt cx="2059657" cy="1048024"/>
          </a:xfrm>
        </p:grpSpPr>
        <p:sp>
          <p:nvSpPr>
            <p:cNvPr id="32" name="TextBox 31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5418094" y="3395934"/>
            <a:ext cx="1504666" cy="1048024"/>
            <a:chOff x="803640" y="3362835"/>
            <a:chExt cx="2059657" cy="1048024"/>
          </a:xfrm>
        </p:grpSpPr>
        <p:sp>
          <p:nvSpPr>
            <p:cNvPr id="35" name="TextBox 34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7020272" y="3395934"/>
            <a:ext cx="1504666" cy="1048024"/>
            <a:chOff x="803640" y="3362835"/>
            <a:chExt cx="2059657" cy="1048024"/>
          </a:xfrm>
        </p:grpSpPr>
        <p:sp>
          <p:nvSpPr>
            <p:cNvPr id="38" name="TextBox 37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40" name="Rectangle 36"/>
          <p:cNvSpPr/>
          <p:nvPr/>
        </p:nvSpPr>
        <p:spPr>
          <a:xfrm>
            <a:off x="1212010" y="2678803"/>
            <a:ext cx="303765" cy="25392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1" name="Teardrop 6"/>
          <p:cNvSpPr/>
          <p:nvPr/>
        </p:nvSpPr>
        <p:spPr>
          <a:xfrm rot="8100000">
            <a:off x="4424356" y="2676769"/>
            <a:ext cx="293279" cy="293280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2" name="Rectangle 16"/>
          <p:cNvSpPr/>
          <p:nvPr/>
        </p:nvSpPr>
        <p:spPr>
          <a:xfrm rot="2700000">
            <a:off x="7660790" y="2593032"/>
            <a:ext cx="223629" cy="42546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Rounded Rectangle 27"/>
          <p:cNvSpPr/>
          <p:nvPr/>
        </p:nvSpPr>
        <p:spPr>
          <a:xfrm>
            <a:off x="2801536" y="2689001"/>
            <a:ext cx="329069" cy="25276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4" name="Oval 7"/>
          <p:cNvSpPr/>
          <p:nvPr/>
        </p:nvSpPr>
        <p:spPr>
          <a:xfrm>
            <a:off x="6020489" y="2665448"/>
            <a:ext cx="299876" cy="29987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cxnSp>
        <p:nvCxnSpPr>
          <p:cNvPr id="47" name="Elbow Connector 46"/>
          <p:cNvCxnSpPr>
            <a:stCxn id="5" idx="2"/>
            <a:endCxn id="7" idx="0"/>
          </p:cNvCxnSpPr>
          <p:nvPr/>
        </p:nvCxnSpPr>
        <p:spPr>
          <a:xfrm rot="10800000" flipV="1">
            <a:off x="1363894" y="1592530"/>
            <a:ext cx="2074557" cy="862815"/>
          </a:xfrm>
          <a:prstGeom prst="bentConnector2">
            <a:avLst/>
          </a:prstGeom>
          <a:ln w="25400">
            <a:solidFill>
              <a:schemeClr val="accent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Elbow Connector 49"/>
          <p:cNvCxnSpPr>
            <a:stCxn id="19" idx="6"/>
            <a:endCxn id="24" idx="0"/>
          </p:cNvCxnSpPr>
          <p:nvPr/>
        </p:nvCxnSpPr>
        <p:spPr>
          <a:xfrm>
            <a:off x="5704234" y="1592531"/>
            <a:ext cx="2068371" cy="862815"/>
          </a:xfrm>
          <a:prstGeom prst="bentConnector2">
            <a:avLst/>
          </a:prstGeom>
          <a:ln w="25400">
            <a:solidFill>
              <a:schemeClr val="accent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52"/>
          <p:cNvCxnSpPr>
            <a:stCxn id="10" idx="4"/>
            <a:endCxn id="21" idx="0"/>
          </p:cNvCxnSpPr>
          <p:nvPr/>
        </p:nvCxnSpPr>
        <p:spPr>
          <a:xfrm rot="5400000">
            <a:off x="3189092" y="1549531"/>
            <a:ext cx="682795" cy="1128835"/>
          </a:xfrm>
          <a:prstGeom prst="bentConnector3">
            <a:avLst/>
          </a:prstGeom>
          <a:ln w="25400">
            <a:solidFill>
              <a:schemeClr val="accent3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Elbow Connector 55"/>
          <p:cNvCxnSpPr>
            <a:stCxn id="16" idx="4"/>
            <a:endCxn id="23" idx="0"/>
          </p:cNvCxnSpPr>
          <p:nvPr/>
        </p:nvCxnSpPr>
        <p:spPr>
          <a:xfrm rot="16200000" flipH="1">
            <a:off x="5267705" y="1552623"/>
            <a:ext cx="682795" cy="1122649"/>
          </a:xfrm>
          <a:prstGeom prst="bentConnector3">
            <a:avLst/>
          </a:prstGeom>
          <a:ln w="25400">
            <a:solidFill>
              <a:schemeClr val="accent3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stCxn id="13" idx="4"/>
            <a:endCxn id="22" idx="0"/>
          </p:cNvCxnSpPr>
          <p:nvPr/>
        </p:nvCxnSpPr>
        <p:spPr>
          <a:xfrm flipH="1">
            <a:off x="4568249" y="1772551"/>
            <a:ext cx="3093" cy="682795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Grupo 48">
            <a:extLst>
              <a:ext uri="{FF2B5EF4-FFF2-40B4-BE49-F238E27FC236}">
                <a16:creationId xmlns:a16="http://schemas.microsoft.com/office/drawing/2014/main" id="{9280AC01-F698-4B22-8F80-8C43B6D10F4F}"/>
              </a:ext>
            </a:extLst>
          </p:cNvPr>
          <p:cNvGrpSpPr/>
          <p:nvPr/>
        </p:nvGrpSpPr>
        <p:grpSpPr>
          <a:xfrm rot="16200000">
            <a:off x="7933531" y="-64294"/>
            <a:ext cx="1146175" cy="1274763"/>
            <a:chOff x="7997825" y="0"/>
            <a:chExt cx="1146175" cy="1274763"/>
          </a:xfrm>
        </p:grpSpPr>
        <p:sp>
          <p:nvSpPr>
            <p:cNvPr id="51" name="Freeform 5">
              <a:extLst>
                <a:ext uri="{FF2B5EF4-FFF2-40B4-BE49-F238E27FC236}">
                  <a16:creationId xmlns:a16="http://schemas.microsoft.com/office/drawing/2014/main" id="{06305266-3F80-4770-8339-E1CAC8A671A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13738" y="387350"/>
              <a:ext cx="830262" cy="887413"/>
            </a:xfrm>
            <a:custGeom>
              <a:avLst/>
              <a:gdLst>
                <a:gd name="T0" fmla="*/ 220 w 640"/>
                <a:gd name="T1" fmla="*/ 556 h 556"/>
                <a:gd name="T2" fmla="*/ 0 w 640"/>
                <a:gd name="T3" fmla="*/ 556 h 556"/>
                <a:gd name="T4" fmla="*/ 30 w 640"/>
                <a:gd name="T5" fmla="*/ 479 h 556"/>
                <a:gd name="T6" fmla="*/ 154 w 640"/>
                <a:gd name="T7" fmla="*/ 391 h 556"/>
                <a:gd name="T8" fmla="*/ 307 w 640"/>
                <a:gd name="T9" fmla="*/ 325 h 556"/>
                <a:gd name="T10" fmla="*/ 451 w 640"/>
                <a:gd name="T11" fmla="*/ 173 h 556"/>
                <a:gd name="T12" fmla="*/ 463 w 640"/>
                <a:gd name="T13" fmla="*/ 144 h 556"/>
                <a:gd name="T14" fmla="*/ 499 w 640"/>
                <a:gd name="T15" fmla="*/ 126 h 556"/>
                <a:gd name="T16" fmla="*/ 582 w 640"/>
                <a:gd name="T17" fmla="*/ 67 h 556"/>
                <a:gd name="T18" fmla="*/ 640 w 640"/>
                <a:gd name="T19" fmla="*/ 0 h 556"/>
                <a:gd name="T20" fmla="*/ 640 w 640"/>
                <a:gd name="T21" fmla="*/ 232 h 556"/>
                <a:gd name="T22" fmla="*/ 619 w 640"/>
                <a:gd name="T23" fmla="*/ 239 h 556"/>
                <a:gd name="T24" fmla="*/ 551 w 640"/>
                <a:gd name="T25" fmla="*/ 265 h 556"/>
                <a:gd name="T26" fmla="*/ 426 w 640"/>
                <a:gd name="T27" fmla="*/ 288 h 556"/>
                <a:gd name="T28" fmla="*/ 292 w 640"/>
                <a:gd name="T29" fmla="*/ 370 h 556"/>
                <a:gd name="T30" fmla="*/ 268 w 640"/>
                <a:gd name="T31" fmla="*/ 426 h 556"/>
                <a:gd name="T32" fmla="*/ 220 w 640"/>
                <a:gd name="T33" fmla="*/ 556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40" h="556">
                  <a:moveTo>
                    <a:pt x="220" y="556"/>
                  </a:moveTo>
                  <a:cubicBezTo>
                    <a:pt x="147" y="556"/>
                    <a:pt x="73" y="556"/>
                    <a:pt x="0" y="556"/>
                  </a:cubicBezTo>
                  <a:cubicBezTo>
                    <a:pt x="4" y="528"/>
                    <a:pt x="12" y="502"/>
                    <a:pt x="30" y="479"/>
                  </a:cubicBezTo>
                  <a:cubicBezTo>
                    <a:pt x="62" y="437"/>
                    <a:pt x="107" y="413"/>
                    <a:pt x="154" y="391"/>
                  </a:cubicBezTo>
                  <a:cubicBezTo>
                    <a:pt x="204" y="368"/>
                    <a:pt x="257" y="350"/>
                    <a:pt x="307" y="325"/>
                  </a:cubicBezTo>
                  <a:cubicBezTo>
                    <a:pt x="372" y="291"/>
                    <a:pt x="423" y="242"/>
                    <a:pt x="451" y="173"/>
                  </a:cubicBezTo>
                  <a:cubicBezTo>
                    <a:pt x="455" y="164"/>
                    <a:pt x="459" y="154"/>
                    <a:pt x="463" y="144"/>
                  </a:cubicBezTo>
                  <a:cubicBezTo>
                    <a:pt x="477" y="142"/>
                    <a:pt x="488" y="134"/>
                    <a:pt x="499" y="126"/>
                  </a:cubicBezTo>
                  <a:cubicBezTo>
                    <a:pt x="527" y="107"/>
                    <a:pt x="555" y="87"/>
                    <a:pt x="582" y="67"/>
                  </a:cubicBezTo>
                  <a:cubicBezTo>
                    <a:pt x="606" y="49"/>
                    <a:pt x="640" y="39"/>
                    <a:pt x="640" y="0"/>
                  </a:cubicBezTo>
                  <a:cubicBezTo>
                    <a:pt x="640" y="78"/>
                    <a:pt x="640" y="155"/>
                    <a:pt x="640" y="232"/>
                  </a:cubicBezTo>
                  <a:cubicBezTo>
                    <a:pt x="632" y="231"/>
                    <a:pt x="626" y="235"/>
                    <a:pt x="619" y="239"/>
                  </a:cubicBezTo>
                  <a:cubicBezTo>
                    <a:pt x="597" y="250"/>
                    <a:pt x="574" y="258"/>
                    <a:pt x="551" y="265"/>
                  </a:cubicBezTo>
                  <a:cubicBezTo>
                    <a:pt x="510" y="277"/>
                    <a:pt x="467" y="279"/>
                    <a:pt x="426" y="288"/>
                  </a:cubicBezTo>
                  <a:cubicBezTo>
                    <a:pt x="372" y="300"/>
                    <a:pt x="324" y="322"/>
                    <a:pt x="292" y="370"/>
                  </a:cubicBezTo>
                  <a:cubicBezTo>
                    <a:pt x="281" y="387"/>
                    <a:pt x="276" y="407"/>
                    <a:pt x="268" y="426"/>
                  </a:cubicBezTo>
                  <a:cubicBezTo>
                    <a:pt x="249" y="468"/>
                    <a:pt x="239" y="514"/>
                    <a:pt x="220" y="556"/>
                  </a:cubicBezTo>
                  <a:close/>
                </a:path>
              </a:pathLst>
            </a:custGeom>
            <a:solidFill>
              <a:srgbClr val="EDBC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2" name="Freeform 6">
              <a:extLst>
                <a:ext uri="{FF2B5EF4-FFF2-40B4-BE49-F238E27FC236}">
                  <a16:creationId xmlns:a16="http://schemas.microsoft.com/office/drawing/2014/main" id="{76D3DC65-B9E4-430B-8E51-FFABE2CDD2D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189913" y="131763"/>
              <a:ext cx="954087" cy="1143000"/>
            </a:xfrm>
            <a:custGeom>
              <a:avLst/>
              <a:gdLst>
                <a:gd name="T0" fmla="*/ 559 w 736"/>
                <a:gd name="T1" fmla="*/ 304 h 716"/>
                <a:gd name="T2" fmla="*/ 547 w 736"/>
                <a:gd name="T3" fmla="*/ 333 h 716"/>
                <a:gd name="T4" fmla="*/ 403 w 736"/>
                <a:gd name="T5" fmla="*/ 485 h 716"/>
                <a:gd name="T6" fmla="*/ 250 w 736"/>
                <a:gd name="T7" fmla="*/ 551 h 716"/>
                <a:gd name="T8" fmla="*/ 126 w 736"/>
                <a:gd name="T9" fmla="*/ 639 h 716"/>
                <a:gd name="T10" fmla="*/ 96 w 736"/>
                <a:gd name="T11" fmla="*/ 716 h 716"/>
                <a:gd name="T12" fmla="*/ 0 w 736"/>
                <a:gd name="T13" fmla="*/ 716 h 716"/>
                <a:gd name="T14" fmla="*/ 30 w 736"/>
                <a:gd name="T15" fmla="*/ 680 h 716"/>
                <a:gd name="T16" fmla="*/ 94 w 736"/>
                <a:gd name="T17" fmla="*/ 615 h 716"/>
                <a:gd name="T18" fmla="*/ 128 w 736"/>
                <a:gd name="T19" fmla="*/ 571 h 716"/>
                <a:gd name="T20" fmla="*/ 220 w 736"/>
                <a:gd name="T21" fmla="*/ 542 h 716"/>
                <a:gd name="T22" fmla="*/ 412 w 736"/>
                <a:gd name="T23" fmla="*/ 338 h 716"/>
                <a:gd name="T24" fmla="*/ 431 w 736"/>
                <a:gd name="T25" fmla="*/ 276 h 716"/>
                <a:gd name="T26" fmla="*/ 436 w 736"/>
                <a:gd name="T27" fmla="*/ 277 h 716"/>
                <a:gd name="T28" fmla="*/ 509 w 736"/>
                <a:gd name="T29" fmla="*/ 209 h 716"/>
                <a:gd name="T30" fmla="*/ 651 w 736"/>
                <a:gd name="T31" fmla="*/ 71 h 716"/>
                <a:gd name="T32" fmla="*/ 716 w 736"/>
                <a:gd name="T33" fmla="*/ 7 h 716"/>
                <a:gd name="T34" fmla="*/ 736 w 736"/>
                <a:gd name="T35" fmla="*/ 0 h 716"/>
                <a:gd name="T36" fmla="*/ 736 w 736"/>
                <a:gd name="T37" fmla="*/ 96 h 716"/>
                <a:gd name="T38" fmla="*/ 719 w 736"/>
                <a:gd name="T39" fmla="*/ 108 h 716"/>
                <a:gd name="T40" fmla="*/ 720 w 736"/>
                <a:gd name="T41" fmla="*/ 108 h 716"/>
                <a:gd name="T42" fmla="*/ 680 w 736"/>
                <a:gd name="T43" fmla="*/ 132 h 716"/>
                <a:gd name="T44" fmla="*/ 680 w 736"/>
                <a:gd name="T45" fmla="*/ 132 h 716"/>
                <a:gd name="T46" fmla="*/ 671 w 736"/>
                <a:gd name="T47" fmla="*/ 140 h 716"/>
                <a:gd name="T48" fmla="*/ 672 w 736"/>
                <a:gd name="T49" fmla="*/ 140 h 716"/>
                <a:gd name="T50" fmla="*/ 664 w 736"/>
                <a:gd name="T51" fmla="*/ 145 h 716"/>
                <a:gd name="T52" fmla="*/ 559 w 736"/>
                <a:gd name="T53" fmla="*/ 304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6" h="716">
                  <a:moveTo>
                    <a:pt x="559" y="304"/>
                  </a:moveTo>
                  <a:cubicBezTo>
                    <a:pt x="555" y="314"/>
                    <a:pt x="551" y="324"/>
                    <a:pt x="547" y="333"/>
                  </a:cubicBezTo>
                  <a:cubicBezTo>
                    <a:pt x="519" y="402"/>
                    <a:pt x="468" y="451"/>
                    <a:pt x="403" y="485"/>
                  </a:cubicBezTo>
                  <a:cubicBezTo>
                    <a:pt x="353" y="510"/>
                    <a:pt x="300" y="528"/>
                    <a:pt x="250" y="551"/>
                  </a:cubicBezTo>
                  <a:cubicBezTo>
                    <a:pt x="203" y="573"/>
                    <a:pt x="158" y="597"/>
                    <a:pt x="126" y="639"/>
                  </a:cubicBezTo>
                  <a:cubicBezTo>
                    <a:pt x="108" y="662"/>
                    <a:pt x="100" y="688"/>
                    <a:pt x="96" y="716"/>
                  </a:cubicBezTo>
                  <a:cubicBezTo>
                    <a:pt x="64" y="716"/>
                    <a:pt x="32" y="716"/>
                    <a:pt x="0" y="716"/>
                  </a:cubicBezTo>
                  <a:cubicBezTo>
                    <a:pt x="3" y="698"/>
                    <a:pt x="20" y="692"/>
                    <a:pt x="30" y="680"/>
                  </a:cubicBezTo>
                  <a:cubicBezTo>
                    <a:pt x="49" y="657"/>
                    <a:pt x="71" y="635"/>
                    <a:pt x="94" y="615"/>
                  </a:cubicBezTo>
                  <a:cubicBezTo>
                    <a:pt x="107" y="603"/>
                    <a:pt x="127" y="594"/>
                    <a:pt x="128" y="571"/>
                  </a:cubicBezTo>
                  <a:cubicBezTo>
                    <a:pt x="159" y="561"/>
                    <a:pt x="190" y="552"/>
                    <a:pt x="220" y="542"/>
                  </a:cubicBezTo>
                  <a:cubicBezTo>
                    <a:pt x="320" y="507"/>
                    <a:pt x="380" y="436"/>
                    <a:pt x="412" y="338"/>
                  </a:cubicBezTo>
                  <a:cubicBezTo>
                    <a:pt x="418" y="317"/>
                    <a:pt x="425" y="296"/>
                    <a:pt x="431" y="276"/>
                  </a:cubicBezTo>
                  <a:cubicBezTo>
                    <a:pt x="433" y="276"/>
                    <a:pt x="436" y="278"/>
                    <a:pt x="436" y="277"/>
                  </a:cubicBezTo>
                  <a:cubicBezTo>
                    <a:pt x="461" y="255"/>
                    <a:pt x="485" y="232"/>
                    <a:pt x="509" y="209"/>
                  </a:cubicBezTo>
                  <a:cubicBezTo>
                    <a:pt x="556" y="163"/>
                    <a:pt x="605" y="118"/>
                    <a:pt x="651" y="71"/>
                  </a:cubicBezTo>
                  <a:cubicBezTo>
                    <a:pt x="672" y="49"/>
                    <a:pt x="697" y="30"/>
                    <a:pt x="716" y="7"/>
                  </a:cubicBezTo>
                  <a:cubicBezTo>
                    <a:pt x="721" y="0"/>
                    <a:pt x="728" y="0"/>
                    <a:pt x="736" y="0"/>
                  </a:cubicBezTo>
                  <a:cubicBezTo>
                    <a:pt x="736" y="32"/>
                    <a:pt x="736" y="64"/>
                    <a:pt x="736" y="96"/>
                  </a:cubicBezTo>
                  <a:cubicBezTo>
                    <a:pt x="729" y="99"/>
                    <a:pt x="722" y="100"/>
                    <a:pt x="719" y="108"/>
                  </a:cubicBezTo>
                  <a:cubicBezTo>
                    <a:pt x="720" y="108"/>
                    <a:pt x="720" y="108"/>
                    <a:pt x="720" y="108"/>
                  </a:cubicBezTo>
                  <a:cubicBezTo>
                    <a:pt x="703" y="111"/>
                    <a:pt x="692" y="122"/>
                    <a:pt x="680" y="132"/>
                  </a:cubicBezTo>
                  <a:cubicBezTo>
                    <a:pt x="680" y="132"/>
                    <a:pt x="680" y="132"/>
                    <a:pt x="680" y="132"/>
                  </a:cubicBezTo>
                  <a:cubicBezTo>
                    <a:pt x="676" y="134"/>
                    <a:pt x="672" y="135"/>
                    <a:pt x="671" y="140"/>
                  </a:cubicBezTo>
                  <a:cubicBezTo>
                    <a:pt x="672" y="140"/>
                    <a:pt x="672" y="140"/>
                    <a:pt x="672" y="140"/>
                  </a:cubicBezTo>
                  <a:cubicBezTo>
                    <a:pt x="668" y="140"/>
                    <a:pt x="666" y="142"/>
                    <a:pt x="664" y="145"/>
                  </a:cubicBezTo>
                  <a:cubicBezTo>
                    <a:pt x="610" y="186"/>
                    <a:pt x="579" y="241"/>
                    <a:pt x="559" y="304"/>
                  </a:cubicBezTo>
                  <a:close/>
                </a:path>
              </a:pathLst>
            </a:custGeom>
            <a:solidFill>
              <a:srgbClr val="FAD0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4" name="Freeform 7">
              <a:extLst>
                <a:ext uri="{FF2B5EF4-FFF2-40B4-BE49-F238E27FC236}">
                  <a16:creationId xmlns:a16="http://schemas.microsoft.com/office/drawing/2014/main" id="{498F680A-A89E-4F8B-BC61-8C46C56A87B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77275" y="892175"/>
              <a:ext cx="466725" cy="382588"/>
            </a:xfrm>
            <a:custGeom>
              <a:avLst/>
              <a:gdLst>
                <a:gd name="T0" fmla="*/ 360 w 360"/>
                <a:gd name="T1" fmla="*/ 0 h 240"/>
                <a:gd name="T2" fmla="*/ 360 w 360"/>
                <a:gd name="T3" fmla="*/ 228 h 240"/>
                <a:gd name="T4" fmla="*/ 348 w 360"/>
                <a:gd name="T5" fmla="*/ 240 h 240"/>
                <a:gd name="T6" fmla="*/ 0 w 360"/>
                <a:gd name="T7" fmla="*/ 240 h 240"/>
                <a:gd name="T8" fmla="*/ 152 w 360"/>
                <a:gd name="T9" fmla="*/ 80 h 240"/>
                <a:gd name="T10" fmla="*/ 302 w 360"/>
                <a:gd name="T11" fmla="*/ 31 h 240"/>
                <a:gd name="T12" fmla="*/ 360 w 360"/>
                <a:gd name="T13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0" h="240">
                  <a:moveTo>
                    <a:pt x="360" y="0"/>
                  </a:moveTo>
                  <a:cubicBezTo>
                    <a:pt x="360" y="76"/>
                    <a:pt x="360" y="152"/>
                    <a:pt x="360" y="228"/>
                  </a:cubicBezTo>
                  <a:cubicBezTo>
                    <a:pt x="360" y="238"/>
                    <a:pt x="358" y="240"/>
                    <a:pt x="348" y="240"/>
                  </a:cubicBezTo>
                  <a:cubicBezTo>
                    <a:pt x="232" y="240"/>
                    <a:pt x="116" y="240"/>
                    <a:pt x="0" y="240"/>
                  </a:cubicBezTo>
                  <a:cubicBezTo>
                    <a:pt x="15" y="162"/>
                    <a:pt x="67" y="98"/>
                    <a:pt x="152" y="80"/>
                  </a:cubicBezTo>
                  <a:cubicBezTo>
                    <a:pt x="204" y="70"/>
                    <a:pt x="256" y="58"/>
                    <a:pt x="302" y="31"/>
                  </a:cubicBezTo>
                  <a:cubicBezTo>
                    <a:pt x="321" y="20"/>
                    <a:pt x="341" y="10"/>
                    <a:pt x="360" y="0"/>
                  </a:cubicBezTo>
                  <a:close/>
                </a:path>
              </a:pathLst>
            </a:custGeom>
            <a:solidFill>
              <a:srgbClr val="5A38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5" name="Freeform 8">
              <a:extLst>
                <a:ext uri="{FF2B5EF4-FFF2-40B4-BE49-F238E27FC236}">
                  <a16:creationId xmlns:a16="http://schemas.microsoft.com/office/drawing/2014/main" id="{2507AFCD-FBD2-4829-A8FE-DCD2148E2B1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599488" y="755650"/>
              <a:ext cx="544512" cy="519113"/>
            </a:xfrm>
            <a:custGeom>
              <a:avLst/>
              <a:gdLst>
                <a:gd name="T0" fmla="*/ 420 w 420"/>
                <a:gd name="T1" fmla="*/ 85 h 325"/>
                <a:gd name="T2" fmla="*/ 362 w 420"/>
                <a:gd name="T3" fmla="*/ 116 h 325"/>
                <a:gd name="T4" fmla="*/ 212 w 420"/>
                <a:gd name="T5" fmla="*/ 165 h 325"/>
                <a:gd name="T6" fmla="*/ 60 w 420"/>
                <a:gd name="T7" fmla="*/ 325 h 325"/>
                <a:gd name="T8" fmla="*/ 0 w 420"/>
                <a:gd name="T9" fmla="*/ 325 h 325"/>
                <a:gd name="T10" fmla="*/ 48 w 420"/>
                <a:gd name="T11" fmla="*/ 195 h 325"/>
                <a:gd name="T12" fmla="*/ 72 w 420"/>
                <a:gd name="T13" fmla="*/ 139 h 325"/>
                <a:gd name="T14" fmla="*/ 206 w 420"/>
                <a:gd name="T15" fmla="*/ 57 h 325"/>
                <a:gd name="T16" fmla="*/ 331 w 420"/>
                <a:gd name="T17" fmla="*/ 34 h 325"/>
                <a:gd name="T18" fmla="*/ 399 w 420"/>
                <a:gd name="T19" fmla="*/ 8 h 325"/>
                <a:gd name="T20" fmla="*/ 420 w 420"/>
                <a:gd name="T21" fmla="*/ 1 h 325"/>
                <a:gd name="T22" fmla="*/ 420 w 420"/>
                <a:gd name="T23" fmla="*/ 8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0" h="325">
                  <a:moveTo>
                    <a:pt x="420" y="85"/>
                  </a:moveTo>
                  <a:cubicBezTo>
                    <a:pt x="401" y="95"/>
                    <a:pt x="381" y="105"/>
                    <a:pt x="362" y="116"/>
                  </a:cubicBezTo>
                  <a:cubicBezTo>
                    <a:pt x="316" y="143"/>
                    <a:pt x="264" y="155"/>
                    <a:pt x="212" y="165"/>
                  </a:cubicBezTo>
                  <a:cubicBezTo>
                    <a:pt x="127" y="183"/>
                    <a:pt x="75" y="247"/>
                    <a:pt x="60" y="325"/>
                  </a:cubicBezTo>
                  <a:cubicBezTo>
                    <a:pt x="40" y="325"/>
                    <a:pt x="20" y="325"/>
                    <a:pt x="0" y="325"/>
                  </a:cubicBezTo>
                  <a:cubicBezTo>
                    <a:pt x="19" y="283"/>
                    <a:pt x="29" y="237"/>
                    <a:pt x="48" y="195"/>
                  </a:cubicBezTo>
                  <a:cubicBezTo>
                    <a:pt x="56" y="176"/>
                    <a:pt x="61" y="156"/>
                    <a:pt x="72" y="139"/>
                  </a:cubicBezTo>
                  <a:cubicBezTo>
                    <a:pt x="104" y="91"/>
                    <a:pt x="152" y="69"/>
                    <a:pt x="206" y="57"/>
                  </a:cubicBezTo>
                  <a:cubicBezTo>
                    <a:pt x="247" y="48"/>
                    <a:pt x="290" y="46"/>
                    <a:pt x="331" y="34"/>
                  </a:cubicBezTo>
                  <a:cubicBezTo>
                    <a:pt x="354" y="27"/>
                    <a:pt x="377" y="19"/>
                    <a:pt x="399" y="8"/>
                  </a:cubicBezTo>
                  <a:cubicBezTo>
                    <a:pt x="406" y="4"/>
                    <a:pt x="412" y="0"/>
                    <a:pt x="420" y="1"/>
                  </a:cubicBezTo>
                  <a:cubicBezTo>
                    <a:pt x="420" y="29"/>
                    <a:pt x="420" y="57"/>
                    <a:pt x="420" y="85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7" name="Freeform 9">
              <a:extLst>
                <a:ext uri="{FF2B5EF4-FFF2-40B4-BE49-F238E27FC236}">
                  <a16:creationId xmlns:a16="http://schemas.microsoft.com/office/drawing/2014/main" id="{B0431A96-44E1-4ECA-B49B-7E18016B132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48713" y="0"/>
              <a:ext cx="395287" cy="576263"/>
            </a:xfrm>
            <a:custGeom>
              <a:avLst/>
              <a:gdLst>
                <a:gd name="T0" fmla="*/ 305 w 305"/>
                <a:gd name="T1" fmla="*/ 83 h 361"/>
                <a:gd name="T2" fmla="*/ 285 w 305"/>
                <a:gd name="T3" fmla="*/ 90 h 361"/>
                <a:gd name="T4" fmla="*/ 220 w 305"/>
                <a:gd name="T5" fmla="*/ 154 h 361"/>
                <a:gd name="T6" fmla="*/ 78 w 305"/>
                <a:gd name="T7" fmla="*/ 292 h 361"/>
                <a:gd name="T8" fmla="*/ 5 w 305"/>
                <a:gd name="T9" fmla="*/ 360 h 361"/>
                <a:gd name="T10" fmla="*/ 0 w 305"/>
                <a:gd name="T11" fmla="*/ 359 h 361"/>
                <a:gd name="T12" fmla="*/ 215 w 305"/>
                <a:gd name="T13" fmla="*/ 39 h 361"/>
                <a:gd name="T14" fmla="*/ 305 w 305"/>
                <a:gd name="T15" fmla="*/ 0 h 361"/>
                <a:gd name="T16" fmla="*/ 305 w 305"/>
                <a:gd name="T17" fmla="*/ 83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5" h="361">
                  <a:moveTo>
                    <a:pt x="305" y="83"/>
                  </a:moveTo>
                  <a:cubicBezTo>
                    <a:pt x="297" y="83"/>
                    <a:pt x="290" y="83"/>
                    <a:pt x="285" y="90"/>
                  </a:cubicBezTo>
                  <a:cubicBezTo>
                    <a:pt x="266" y="113"/>
                    <a:pt x="241" y="132"/>
                    <a:pt x="220" y="154"/>
                  </a:cubicBezTo>
                  <a:cubicBezTo>
                    <a:pt x="174" y="201"/>
                    <a:pt x="125" y="246"/>
                    <a:pt x="78" y="292"/>
                  </a:cubicBezTo>
                  <a:cubicBezTo>
                    <a:pt x="54" y="315"/>
                    <a:pt x="30" y="338"/>
                    <a:pt x="5" y="360"/>
                  </a:cubicBezTo>
                  <a:cubicBezTo>
                    <a:pt x="5" y="361"/>
                    <a:pt x="2" y="359"/>
                    <a:pt x="0" y="359"/>
                  </a:cubicBezTo>
                  <a:cubicBezTo>
                    <a:pt x="27" y="222"/>
                    <a:pt x="84" y="106"/>
                    <a:pt x="215" y="39"/>
                  </a:cubicBezTo>
                  <a:cubicBezTo>
                    <a:pt x="244" y="24"/>
                    <a:pt x="272" y="6"/>
                    <a:pt x="305" y="0"/>
                  </a:cubicBezTo>
                  <a:cubicBezTo>
                    <a:pt x="305" y="27"/>
                    <a:pt x="305" y="55"/>
                    <a:pt x="305" y="83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8" name="Freeform 10">
              <a:extLst>
                <a:ext uri="{FF2B5EF4-FFF2-40B4-BE49-F238E27FC236}">
                  <a16:creationId xmlns:a16="http://schemas.microsoft.com/office/drawing/2014/main" id="{A08117D0-FD10-4E0C-8A1B-290942C2E0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97825" y="1042988"/>
              <a:ext cx="357187" cy="231775"/>
            </a:xfrm>
            <a:custGeom>
              <a:avLst/>
              <a:gdLst>
                <a:gd name="T0" fmla="*/ 276 w 276"/>
                <a:gd name="T1" fmla="*/ 0 h 145"/>
                <a:gd name="T2" fmla="*/ 242 w 276"/>
                <a:gd name="T3" fmla="*/ 44 h 145"/>
                <a:gd name="T4" fmla="*/ 178 w 276"/>
                <a:gd name="T5" fmla="*/ 109 h 145"/>
                <a:gd name="T6" fmla="*/ 148 w 276"/>
                <a:gd name="T7" fmla="*/ 145 h 145"/>
                <a:gd name="T8" fmla="*/ 0 w 276"/>
                <a:gd name="T9" fmla="*/ 145 h 145"/>
                <a:gd name="T10" fmla="*/ 75 w 276"/>
                <a:gd name="T11" fmla="*/ 81 h 145"/>
                <a:gd name="T12" fmla="*/ 276 w 276"/>
                <a:gd name="T13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6" h="145">
                  <a:moveTo>
                    <a:pt x="276" y="0"/>
                  </a:moveTo>
                  <a:cubicBezTo>
                    <a:pt x="275" y="23"/>
                    <a:pt x="255" y="32"/>
                    <a:pt x="242" y="44"/>
                  </a:cubicBezTo>
                  <a:cubicBezTo>
                    <a:pt x="219" y="64"/>
                    <a:pt x="197" y="86"/>
                    <a:pt x="178" y="109"/>
                  </a:cubicBezTo>
                  <a:cubicBezTo>
                    <a:pt x="168" y="121"/>
                    <a:pt x="151" y="127"/>
                    <a:pt x="148" y="145"/>
                  </a:cubicBezTo>
                  <a:cubicBezTo>
                    <a:pt x="99" y="145"/>
                    <a:pt x="49" y="145"/>
                    <a:pt x="0" y="145"/>
                  </a:cubicBezTo>
                  <a:cubicBezTo>
                    <a:pt x="19" y="117"/>
                    <a:pt x="47" y="99"/>
                    <a:pt x="75" y="81"/>
                  </a:cubicBezTo>
                  <a:cubicBezTo>
                    <a:pt x="137" y="42"/>
                    <a:pt x="204" y="16"/>
                    <a:pt x="276" y="0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0" name="Freeform 11">
              <a:extLst>
                <a:ext uri="{FF2B5EF4-FFF2-40B4-BE49-F238E27FC236}">
                  <a16:creationId xmlns:a16="http://schemas.microsoft.com/office/drawing/2014/main" id="{1EAD1AF5-CFD6-48AA-AFB4-19078E4C43F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913813" y="285750"/>
              <a:ext cx="230187" cy="331788"/>
            </a:xfrm>
            <a:custGeom>
              <a:avLst/>
              <a:gdLst>
                <a:gd name="T0" fmla="*/ 161 w 177"/>
                <a:gd name="T1" fmla="*/ 12 h 208"/>
                <a:gd name="T2" fmla="*/ 121 w 177"/>
                <a:gd name="T3" fmla="*/ 36 h 208"/>
                <a:gd name="T4" fmla="*/ 121 w 177"/>
                <a:gd name="T5" fmla="*/ 36 h 208"/>
                <a:gd name="T6" fmla="*/ 113 w 177"/>
                <a:gd name="T7" fmla="*/ 44 h 208"/>
                <a:gd name="T8" fmla="*/ 105 w 177"/>
                <a:gd name="T9" fmla="*/ 49 h 208"/>
                <a:gd name="T10" fmla="*/ 0 w 177"/>
                <a:gd name="T11" fmla="*/ 208 h 208"/>
                <a:gd name="T12" fmla="*/ 36 w 177"/>
                <a:gd name="T13" fmla="*/ 190 h 208"/>
                <a:gd name="T14" fmla="*/ 119 w 177"/>
                <a:gd name="T15" fmla="*/ 131 h 208"/>
                <a:gd name="T16" fmla="*/ 177 w 177"/>
                <a:gd name="T17" fmla="*/ 64 h 208"/>
                <a:gd name="T18" fmla="*/ 177 w 177"/>
                <a:gd name="T19" fmla="*/ 16 h 208"/>
                <a:gd name="T20" fmla="*/ 177 w 177"/>
                <a:gd name="T21" fmla="*/ 0 h 208"/>
                <a:gd name="T22" fmla="*/ 161 w 177"/>
                <a:gd name="T23" fmla="*/ 1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7" h="208">
                  <a:moveTo>
                    <a:pt x="161" y="12"/>
                  </a:moveTo>
                  <a:cubicBezTo>
                    <a:pt x="144" y="15"/>
                    <a:pt x="133" y="26"/>
                    <a:pt x="121" y="36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17" y="38"/>
                    <a:pt x="113" y="39"/>
                    <a:pt x="113" y="44"/>
                  </a:cubicBezTo>
                  <a:cubicBezTo>
                    <a:pt x="109" y="44"/>
                    <a:pt x="107" y="46"/>
                    <a:pt x="105" y="49"/>
                  </a:cubicBezTo>
                  <a:cubicBezTo>
                    <a:pt x="51" y="90"/>
                    <a:pt x="20" y="145"/>
                    <a:pt x="0" y="208"/>
                  </a:cubicBezTo>
                  <a:cubicBezTo>
                    <a:pt x="14" y="206"/>
                    <a:pt x="25" y="198"/>
                    <a:pt x="36" y="190"/>
                  </a:cubicBezTo>
                  <a:cubicBezTo>
                    <a:pt x="64" y="171"/>
                    <a:pt x="92" y="151"/>
                    <a:pt x="119" y="131"/>
                  </a:cubicBezTo>
                  <a:cubicBezTo>
                    <a:pt x="143" y="113"/>
                    <a:pt x="177" y="103"/>
                    <a:pt x="177" y="64"/>
                  </a:cubicBezTo>
                  <a:cubicBezTo>
                    <a:pt x="177" y="48"/>
                    <a:pt x="177" y="32"/>
                    <a:pt x="177" y="16"/>
                  </a:cubicBezTo>
                  <a:cubicBezTo>
                    <a:pt x="177" y="11"/>
                    <a:pt x="177" y="6"/>
                    <a:pt x="177" y="0"/>
                  </a:cubicBezTo>
                  <a:cubicBezTo>
                    <a:pt x="170" y="3"/>
                    <a:pt x="163" y="4"/>
                    <a:pt x="161" y="12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61" name="Grupo 60">
            <a:extLst>
              <a:ext uri="{FF2B5EF4-FFF2-40B4-BE49-F238E27FC236}">
                <a16:creationId xmlns:a16="http://schemas.microsoft.com/office/drawing/2014/main" id="{4D637E60-196F-4C02-BAB4-2B1D4C609B04}"/>
              </a:ext>
            </a:extLst>
          </p:cNvPr>
          <p:cNvGrpSpPr/>
          <p:nvPr/>
        </p:nvGrpSpPr>
        <p:grpSpPr>
          <a:xfrm rot="16200000" flipV="1">
            <a:off x="69288" y="-69288"/>
            <a:ext cx="1235201" cy="1373777"/>
            <a:chOff x="7997825" y="0"/>
            <a:chExt cx="1146175" cy="1274763"/>
          </a:xfrm>
        </p:grpSpPr>
        <p:sp>
          <p:nvSpPr>
            <p:cNvPr id="62" name="Freeform 5">
              <a:extLst>
                <a:ext uri="{FF2B5EF4-FFF2-40B4-BE49-F238E27FC236}">
                  <a16:creationId xmlns:a16="http://schemas.microsoft.com/office/drawing/2014/main" id="{B8AC5751-D910-43F6-AD03-517501038A2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13738" y="387350"/>
              <a:ext cx="830262" cy="887413"/>
            </a:xfrm>
            <a:custGeom>
              <a:avLst/>
              <a:gdLst>
                <a:gd name="T0" fmla="*/ 220 w 640"/>
                <a:gd name="T1" fmla="*/ 556 h 556"/>
                <a:gd name="T2" fmla="*/ 0 w 640"/>
                <a:gd name="T3" fmla="*/ 556 h 556"/>
                <a:gd name="T4" fmla="*/ 30 w 640"/>
                <a:gd name="T5" fmla="*/ 479 h 556"/>
                <a:gd name="T6" fmla="*/ 154 w 640"/>
                <a:gd name="T7" fmla="*/ 391 h 556"/>
                <a:gd name="T8" fmla="*/ 307 w 640"/>
                <a:gd name="T9" fmla="*/ 325 h 556"/>
                <a:gd name="T10" fmla="*/ 451 w 640"/>
                <a:gd name="T11" fmla="*/ 173 h 556"/>
                <a:gd name="T12" fmla="*/ 463 w 640"/>
                <a:gd name="T13" fmla="*/ 144 h 556"/>
                <a:gd name="T14" fmla="*/ 499 w 640"/>
                <a:gd name="T15" fmla="*/ 126 h 556"/>
                <a:gd name="T16" fmla="*/ 582 w 640"/>
                <a:gd name="T17" fmla="*/ 67 h 556"/>
                <a:gd name="T18" fmla="*/ 640 w 640"/>
                <a:gd name="T19" fmla="*/ 0 h 556"/>
                <a:gd name="T20" fmla="*/ 640 w 640"/>
                <a:gd name="T21" fmla="*/ 232 h 556"/>
                <a:gd name="T22" fmla="*/ 619 w 640"/>
                <a:gd name="T23" fmla="*/ 239 h 556"/>
                <a:gd name="T24" fmla="*/ 551 w 640"/>
                <a:gd name="T25" fmla="*/ 265 h 556"/>
                <a:gd name="T26" fmla="*/ 426 w 640"/>
                <a:gd name="T27" fmla="*/ 288 h 556"/>
                <a:gd name="T28" fmla="*/ 292 w 640"/>
                <a:gd name="T29" fmla="*/ 370 h 556"/>
                <a:gd name="T30" fmla="*/ 268 w 640"/>
                <a:gd name="T31" fmla="*/ 426 h 556"/>
                <a:gd name="T32" fmla="*/ 220 w 640"/>
                <a:gd name="T33" fmla="*/ 556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40" h="556">
                  <a:moveTo>
                    <a:pt x="220" y="556"/>
                  </a:moveTo>
                  <a:cubicBezTo>
                    <a:pt x="147" y="556"/>
                    <a:pt x="73" y="556"/>
                    <a:pt x="0" y="556"/>
                  </a:cubicBezTo>
                  <a:cubicBezTo>
                    <a:pt x="4" y="528"/>
                    <a:pt x="12" y="502"/>
                    <a:pt x="30" y="479"/>
                  </a:cubicBezTo>
                  <a:cubicBezTo>
                    <a:pt x="62" y="437"/>
                    <a:pt x="107" y="413"/>
                    <a:pt x="154" y="391"/>
                  </a:cubicBezTo>
                  <a:cubicBezTo>
                    <a:pt x="204" y="368"/>
                    <a:pt x="257" y="350"/>
                    <a:pt x="307" y="325"/>
                  </a:cubicBezTo>
                  <a:cubicBezTo>
                    <a:pt x="372" y="291"/>
                    <a:pt x="423" y="242"/>
                    <a:pt x="451" y="173"/>
                  </a:cubicBezTo>
                  <a:cubicBezTo>
                    <a:pt x="455" y="164"/>
                    <a:pt x="459" y="154"/>
                    <a:pt x="463" y="144"/>
                  </a:cubicBezTo>
                  <a:cubicBezTo>
                    <a:pt x="477" y="142"/>
                    <a:pt x="488" y="134"/>
                    <a:pt x="499" y="126"/>
                  </a:cubicBezTo>
                  <a:cubicBezTo>
                    <a:pt x="527" y="107"/>
                    <a:pt x="555" y="87"/>
                    <a:pt x="582" y="67"/>
                  </a:cubicBezTo>
                  <a:cubicBezTo>
                    <a:pt x="606" y="49"/>
                    <a:pt x="640" y="39"/>
                    <a:pt x="640" y="0"/>
                  </a:cubicBezTo>
                  <a:cubicBezTo>
                    <a:pt x="640" y="78"/>
                    <a:pt x="640" y="155"/>
                    <a:pt x="640" y="232"/>
                  </a:cubicBezTo>
                  <a:cubicBezTo>
                    <a:pt x="632" y="231"/>
                    <a:pt x="626" y="235"/>
                    <a:pt x="619" y="239"/>
                  </a:cubicBezTo>
                  <a:cubicBezTo>
                    <a:pt x="597" y="250"/>
                    <a:pt x="574" y="258"/>
                    <a:pt x="551" y="265"/>
                  </a:cubicBezTo>
                  <a:cubicBezTo>
                    <a:pt x="510" y="277"/>
                    <a:pt x="467" y="279"/>
                    <a:pt x="426" y="288"/>
                  </a:cubicBezTo>
                  <a:cubicBezTo>
                    <a:pt x="372" y="300"/>
                    <a:pt x="324" y="322"/>
                    <a:pt x="292" y="370"/>
                  </a:cubicBezTo>
                  <a:cubicBezTo>
                    <a:pt x="281" y="387"/>
                    <a:pt x="276" y="407"/>
                    <a:pt x="268" y="426"/>
                  </a:cubicBezTo>
                  <a:cubicBezTo>
                    <a:pt x="249" y="468"/>
                    <a:pt x="239" y="514"/>
                    <a:pt x="220" y="556"/>
                  </a:cubicBezTo>
                  <a:close/>
                </a:path>
              </a:pathLst>
            </a:custGeom>
            <a:solidFill>
              <a:srgbClr val="EDBC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3" name="Freeform 6">
              <a:extLst>
                <a:ext uri="{FF2B5EF4-FFF2-40B4-BE49-F238E27FC236}">
                  <a16:creationId xmlns:a16="http://schemas.microsoft.com/office/drawing/2014/main" id="{BA2C6A79-AAE9-4EDA-922B-EE2FAA521C1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189913" y="131763"/>
              <a:ext cx="954087" cy="1143000"/>
            </a:xfrm>
            <a:custGeom>
              <a:avLst/>
              <a:gdLst>
                <a:gd name="T0" fmla="*/ 559 w 736"/>
                <a:gd name="T1" fmla="*/ 304 h 716"/>
                <a:gd name="T2" fmla="*/ 547 w 736"/>
                <a:gd name="T3" fmla="*/ 333 h 716"/>
                <a:gd name="T4" fmla="*/ 403 w 736"/>
                <a:gd name="T5" fmla="*/ 485 h 716"/>
                <a:gd name="T6" fmla="*/ 250 w 736"/>
                <a:gd name="T7" fmla="*/ 551 h 716"/>
                <a:gd name="T8" fmla="*/ 126 w 736"/>
                <a:gd name="T9" fmla="*/ 639 h 716"/>
                <a:gd name="T10" fmla="*/ 96 w 736"/>
                <a:gd name="T11" fmla="*/ 716 h 716"/>
                <a:gd name="T12" fmla="*/ 0 w 736"/>
                <a:gd name="T13" fmla="*/ 716 h 716"/>
                <a:gd name="T14" fmla="*/ 30 w 736"/>
                <a:gd name="T15" fmla="*/ 680 h 716"/>
                <a:gd name="T16" fmla="*/ 94 w 736"/>
                <a:gd name="T17" fmla="*/ 615 h 716"/>
                <a:gd name="T18" fmla="*/ 128 w 736"/>
                <a:gd name="T19" fmla="*/ 571 h 716"/>
                <a:gd name="T20" fmla="*/ 220 w 736"/>
                <a:gd name="T21" fmla="*/ 542 h 716"/>
                <a:gd name="T22" fmla="*/ 412 w 736"/>
                <a:gd name="T23" fmla="*/ 338 h 716"/>
                <a:gd name="T24" fmla="*/ 431 w 736"/>
                <a:gd name="T25" fmla="*/ 276 h 716"/>
                <a:gd name="T26" fmla="*/ 436 w 736"/>
                <a:gd name="T27" fmla="*/ 277 h 716"/>
                <a:gd name="T28" fmla="*/ 509 w 736"/>
                <a:gd name="T29" fmla="*/ 209 h 716"/>
                <a:gd name="T30" fmla="*/ 651 w 736"/>
                <a:gd name="T31" fmla="*/ 71 h 716"/>
                <a:gd name="T32" fmla="*/ 716 w 736"/>
                <a:gd name="T33" fmla="*/ 7 h 716"/>
                <a:gd name="T34" fmla="*/ 736 w 736"/>
                <a:gd name="T35" fmla="*/ 0 h 716"/>
                <a:gd name="T36" fmla="*/ 736 w 736"/>
                <a:gd name="T37" fmla="*/ 96 h 716"/>
                <a:gd name="T38" fmla="*/ 719 w 736"/>
                <a:gd name="T39" fmla="*/ 108 h 716"/>
                <a:gd name="T40" fmla="*/ 720 w 736"/>
                <a:gd name="T41" fmla="*/ 108 h 716"/>
                <a:gd name="T42" fmla="*/ 680 w 736"/>
                <a:gd name="T43" fmla="*/ 132 h 716"/>
                <a:gd name="T44" fmla="*/ 680 w 736"/>
                <a:gd name="T45" fmla="*/ 132 h 716"/>
                <a:gd name="T46" fmla="*/ 671 w 736"/>
                <a:gd name="T47" fmla="*/ 140 h 716"/>
                <a:gd name="T48" fmla="*/ 672 w 736"/>
                <a:gd name="T49" fmla="*/ 140 h 716"/>
                <a:gd name="T50" fmla="*/ 664 w 736"/>
                <a:gd name="T51" fmla="*/ 145 h 716"/>
                <a:gd name="T52" fmla="*/ 559 w 736"/>
                <a:gd name="T53" fmla="*/ 304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6" h="716">
                  <a:moveTo>
                    <a:pt x="559" y="304"/>
                  </a:moveTo>
                  <a:cubicBezTo>
                    <a:pt x="555" y="314"/>
                    <a:pt x="551" y="324"/>
                    <a:pt x="547" y="333"/>
                  </a:cubicBezTo>
                  <a:cubicBezTo>
                    <a:pt x="519" y="402"/>
                    <a:pt x="468" y="451"/>
                    <a:pt x="403" y="485"/>
                  </a:cubicBezTo>
                  <a:cubicBezTo>
                    <a:pt x="353" y="510"/>
                    <a:pt x="300" y="528"/>
                    <a:pt x="250" y="551"/>
                  </a:cubicBezTo>
                  <a:cubicBezTo>
                    <a:pt x="203" y="573"/>
                    <a:pt x="158" y="597"/>
                    <a:pt x="126" y="639"/>
                  </a:cubicBezTo>
                  <a:cubicBezTo>
                    <a:pt x="108" y="662"/>
                    <a:pt x="100" y="688"/>
                    <a:pt x="96" y="716"/>
                  </a:cubicBezTo>
                  <a:cubicBezTo>
                    <a:pt x="64" y="716"/>
                    <a:pt x="32" y="716"/>
                    <a:pt x="0" y="716"/>
                  </a:cubicBezTo>
                  <a:cubicBezTo>
                    <a:pt x="3" y="698"/>
                    <a:pt x="20" y="692"/>
                    <a:pt x="30" y="680"/>
                  </a:cubicBezTo>
                  <a:cubicBezTo>
                    <a:pt x="49" y="657"/>
                    <a:pt x="71" y="635"/>
                    <a:pt x="94" y="615"/>
                  </a:cubicBezTo>
                  <a:cubicBezTo>
                    <a:pt x="107" y="603"/>
                    <a:pt x="127" y="594"/>
                    <a:pt x="128" y="571"/>
                  </a:cubicBezTo>
                  <a:cubicBezTo>
                    <a:pt x="159" y="561"/>
                    <a:pt x="190" y="552"/>
                    <a:pt x="220" y="542"/>
                  </a:cubicBezTo>
                  <a:cubicBezTo>
                    <a:pt x="320" y="507"/>
                    <a:pt x="380" y="436"/>
                    <a:pt x="412" y="338"/>
                  </a:cubicBezTo>
                  <a:cubicBezTo>
                    <a:pt x="418" y="317"/>
                    <a:pt x="425" y="296"/>
                    <a:pt x="431" y="276"/>
                  </a:cubicBezTo>
                  <a:cubicBezTo>
                    <a:pt x="433" y="276"/>
                    <a:pt x="436" y="278"/>
                    <a:pt x="436" y="277"/>
                  </a:cubicBezTo>
                  <a:cubicBezTo>
                    <a:pt x="461" y="255"/>
                    <a:pt x="485" y="232"/>
                    <a:pt x="509" y="209"/>
                  </a:cubicBezTo>
                  <a:cubicBezTo>
                    <a:pt x="556" y="163"/>
                    <a:pt x="605" y="118"/>
                    <a:pt x="651" y="71"/>
                  </a:cubicBezTo>
                  <a:cubicBezTo>
                    <a:pt x="672" y="49"/>
                    <a:pt x="697" y="30"/>
                    <a:pt x="716" y="7"/>
                  </a:cubicBezTo>
                  <a:cubicBezTo>
                    <a:pt x="721" y="0"/>
                    <a:pt x="728" y="0"/>
                    <a:pt x="736" y="0"/>
                  </a:cubicBezTo>
                  <a:cubicBezTo>
                    <a:pt x="736" y="32"/>
                    <a:pt x="736" y="64"/>
                    <a:pt x="736" y="96"/>
                  </a:cubicBezTo>
                  <a:cubicBezTo>
                    <a:pt x="729" y="99"/>
                    <a:pt x="722" y="100"/>
                    <a:pt x="719" y="108"/>
                  </a:cubicBezTo>
                  <a:cubicBezTo>
                    <a:pt x="720" y="108"/>
                    <a:pt x="720" y="108"/>
                    <a:pt x="720" y="108"/>
                  </a:cubicBezTo>
                  <a:cubicBezTo>
                    <a:pt x="703" y="111"/>
                    <a:pt x="692" y="122"/>
                    <a:pt x="680" y="132"/>
                  </a:cubicBezTo>
                  <a:cubicBezTo>
                    <a:pt x="680" y="132"/>
                    <a:pt x="680" y="132"/>
                    <a:pt x="680" y="132"/>
                  </a:cubicBezTo>
                  <a:cubicBezTo>
                    <a:pt x="676" y="134"/>
                    <a:pt x="672" y="135"/>
                    <a:pt x="671" y="140"/>
                  </a:cubicBezTo>
                  <a:cubicBezTo>
                    <a:pt x="672" y="140"/>
                    <a:pt x="672" y="140"/>
                    <a:pt x="672" y="140"/>
                  </a:cubicBezTo>
                  <a:cubicBezTo>
                    <a:pt x="668" y="140"/>
                    <a:pt x="666" y="142"/>
                    <a:pt x="664" y="145"/>
                  </a:cubicBezTo>
                  <a:cubicBezTo>
                    <a:pt x="610" y="186"/>
                    <a:pt x="579" y="241"/>
                    <a:pt x="559" y="304"/>
                  </a:cubicBezTo>
                  <a:close/>
                </a:path>
              </a:pathLst>
            </a:custGeom>
            <a:solidFill>
              <a:srgbClr val="FAD0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4" name="Freeform 7">
              <a:extLst>
                <a:ext uri="{FF2B5EF4-FFF2-40B4-BE49-F238E27FC236}">
                  <a16:creationId xmlns:a16="http://schemas.microsoft.com/office/drawing/2014/main" id="{C9160E61-0608-4DA8-9F56-4B6287B30CA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77275" y="892175"/>
              <a:ext cx="466725" cy="382588"/>
            </a:xfrm>
            <a:custGeom>
              <a:avLst/>
              <a:gdLst>
                <a:gd name="T0" fmla="*/ 360 w 360"/>
                <a:gd name="T1" fmla="*/ 0 h 240"/>
                <a:gd name="T2" fmla="*/ 360 w 360"/>
                <a:gd name="T3" fmla="*/ 228 h 240"/>
                <a:gd name="T4" fmla="*/ 348 w 360"/>
                <a:gd name="T5" fmla="*/ 240 h 240"/>
                <a:gd name="T6" fmla="*/ 0 w 360"/>
                <a:gd name="T7" fmla="*/ 240 h 240"/>
                <a:gd name="T8" fmla="*/ 152 w 360"/>
                <a:gd name="T9" fmla="*/ 80 h 240"/>
                <a:gd name="T10" fmla="*/ 302 w 360"/>
                <a:gd name="T11" fmla="*/ 31 h 240"/>
                <a:gd name="T12" fmla="*/ 360 w 360"/>
                <a:gd name="T13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0" h="240">
                  <a:moveTo>
                    <a:pt x="360" y="0"/>
                  </a:moveTo>
                  <a:cubicBezTo>
                    <a:pt x="360" y="76"/>
                    <a:pt x="360" y="152"/>
                    <a:pt x="360" y="228"/>
                  </a:cubicBezTo>
                  <a:cubicBezTo>
                    <a:pt x="360" y="238"/>
                    <a:pt x="358" y="240"/>
                    <a:pt x="348" y="240"/>
                  </a:cubicBezTo>
                  <a:cubicBezTo>
                    <a:pt x="232" y="240"/>
                    <a:pt x="116" y="240"/>
                    <a:pt x="0" y="240"/>
                  </a:cubicBezTo>
                  <a:cubicBezTo>
                    <a:pt x="15" y="162"/>
                    <a:pt x="67" y="98"/>
                    <a:pt x="152" y="80"/>
                  </a:cubicBezTo>
                  <a:cubicBezTo>
                    <a:pt x="204" y="70"/>
                    <a:pt x="256" y="58"/>
                    <a:pt x="302" y="31"/>
                  </a:cubicBezTo>
                  <a:cubicBezTo>
                    <a:pt x="321" y="20"/>
                    <a:pt x="341" y="10"/>
                    <a:pt x="360" y="0"/>
                  </a:cubicBezTo>
                  <a:close/>
                </a:path>
              </a:pathLst>
            </a:custGeom>
            <a:solidFill>
              <a:srgbClr val="5A38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5" name="Freeform 8">
              <a:extLst>
                <a:ext uri="{FF2B5EF4-FFF2-40B4-BE49-F238E27FC236}">
                  <a16:creationId xmlns:a16="http://schemas.microsoft.com/office/drawing/2014/main" id="{6BC454F3-6BEB-4C4C-A00A-B8AE9749891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599488" y="755650"/>
              <a:ext cx="544512" cy="519113"/>
            </a:xfrm>
            <a:custGeom>
              <a:avLst/>
              <a:gdLst>
                <a:gd name="T0" fmla="*/ 420 w 420"/>
                <a:gd name="T1" fmla="*/ 85 h 325"/>
                <a:gd name="T2" fmla="*/ 362 w 420"/>
                <a:gd name="T3" fmla="*/ 116 h 325"/>
                <a:gd name="T4" fmla="*/ 212 w 420"/>
                <a:gd name="T5" fmla="*/ 165 h 325"/>
                <a:gd name="T6" fmla="*/ 60 w 420"/>
                <a:gd name="T7" fmla="*/ 325 h 325"/>
                <a:gd name="T8" fmla="*/ 0 w 420"/>
                <a:gd name="T9" fmla="*/ 325 h 325"/>
                <a:gd name="T10" fmla="*/ 48 w 420"/>
                <a:gd name="T11" fmla="*/ 195 h 325"/>
                <a:gd name="T12" fmla="*/ 72 w 420"/>
                <a:gd name="T13" fmla="*/ 139 h 325"/>
                <a:gd name="T14" fmla="*/ 206 w 420"/>
                <a:gd name="T15" fmla="*/ 57 h 325"/>
                <a:gd name="T16" fmla="*/ 331 w 420"/>
                <a:gd name="T17" fmla="*/ 34 h 325"/>
                <a:gd name="T18" fmla="*/ 399 w 420"/>
                <a:gd name="T19" fmla="*/ 8 h 325"/>
                <a:gd name="T20" fmla="*/ 420 w 420"/>
                <a:gd name="T21" fmla="*/ 1 h 325"/>
                <a:gd name="T22" fmla="*/ 420 w 420"/>
                <a:gd name="T23" fmla="*/ 8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0" h="325">
                  <a:moveTo>
                    <a:pt x="420" y="85"/>
                  </a:moveTo>
                  <a:cubicBezTo>
                    <a:pt x="401" y="95"/>
                    <a:pt x="381" y="105"/>
                    <a:pt x="362" y="116"/>
                  </a:cubicBezTo>
                  <a:cubicBezTo>
                    <a:pt x="316" y="143"/>
                    <a:pt x="264" y="155"/>
                    <a:pt x="212" y="165"/>
                  </a:cubicBezTo>
                  <a:cubicBezTo>
                    <a:pt x="127" y="183"/>
                    <a:pt x="75" y="247"/>
                    <a:pt x="60" y="325"/>
                  </a:cubicBezTo>
                  <a:cubicBezTo>
                    <a:pt x="40" y="325"/>
                    <a:pt x="20" y="325"/>
                    <a:pt x="0" y="325"/>
                  </a:cubicBezTo>
                  <a:cubicBezTo>
                    <a:pt x="19" y="283"/>
                    <a:pt x="29" y="237"/>
                    <a:pt x="48" y="195"/>
                  </a:cubicBezTo>
                  <a:cubicBezTo>
                    <a:pt x="56" y="176"/>
                    <a:pt x="61" y="156"/>
                    <a:pt x="72" y="139"/>
                  </a:cubicBezTo>
                  <a:cubicBezTo>
                    <a:pt x="104" y="91"/>
                    <a:pt x="152" y="69"/>
                    <a:pt x="206" y="57"/>
                  </a:cubicBezTo>
                  <a:cubicBezTo>
                    <a:pt x="247" y="48"/>
                    <a:pt x="290" y="46"/>
                    <a:pt x="331" y="34"/>
                  </a:cubicBezTo>
                  <a:cubicBezTo>
                    <a:pt x="354" y="27"/>
                    <a:pt x="377" y="19"/>
                    <a:pt x="399" y="8"/>
                  </a:cubicBezTo>
                  <a:cubicBezTo>
                    <a:pt x="406" y="4"/>
                    <a:pt x="412" y="0"/>
                    <a:pt x="420" y="1"/>
                  </a:cubicBezTo>
                  <a:cubicBezTo>
                    <a:pt x="420" y="29"/>
                    <a:pt x="420" y="57"/>
                    <a:pt x="420" y="85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6" name="Freeform 9">
              <a:extLst>
                <a:ext uri="{FF2B5EF4-FFF2-40B4-BE49-F238E27FC236}">
                  <a16:creationId xmlns:a16="http://schemas.microsoft.com/office/drawing/2014/main" id="{E91A8754-9FD1-4589-984F-A6ACCD4991F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48713" y="0"/>
              <a:ext cx="395287" cy="576263"/>
            </a:xfrm>
            <a:custGeom>
              <a:avLst/>
              <a:gdLst>
                <a:gd name="T0" fmla="*/ 305 w 305"/>
                <a:gd name="T1" fmla="*/ 83 h 361"/>
                <a:gd name="T2" fmla="*/ 285 w 305"/>
                <a:gd name="T3" fmla="*/ 90 h 361"/>
                <a:gd name="T4" fmla="*/ 220 w 305"/>
                <a:gd name="T5" fmla="*/ 154 h 361"/>
                <a:gd name="T6" fmla="*/ 78 w 305"/>
                <a:gd name="T7" fmla="*/ 292 h 361"/>
                <a:gd name="T8" fmla="*/ 5 w 305"/>
                <a:gd name="T9" fmla="*/ 360 h 361"/>
                <a:gd name="T10" fmla="*/ 0 w 305"/>
                <a:gd name="T11" fmla="*/ 359 h 361"/>
                <a:gd name="T12" fmla="*/ 215 w 305"/>
                <a:gd name="T13" fmla="*/ 39 h 361"/>
                <a:gd name="T14" fmla="*/ 305 w 305"/>
                <a:gd name="T15" fmla="*/ 0 h 361"/>
                <a:gd name="T16" fmla="*/ 305 w 305"/>
                <a:gd name="T17" fmla="*/ 83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5" h="361">
                  <a:moveTo>
                    <a:pt x="305" y="83"/>
                  </a:moveTo>
                  <a:cubicBezTo>
                    <a:pt x="297" y="83"/>
                    <a:pt x="290" y="83"/>
                    <a:pt x="285" y="90"/>
                  </a:cubicBezTo>
                  <a:cubicBezTo>
                    <a:pt x="266" y="113"/>
                    <a:pt x="241" y="132"/>
                    <a:pt x="220" y="154"/>
                  </a:cubicBezTo>
                  <a:cubicBezTo>
                    <a:pt x="174" y="201"/>
                    <a:pt x="125" y="246"/>
                    <a:pt x="78" y="292"/>
                  </a:cubicBezTo>
                  <a:cubicBezTo>
                    <a:pt x="54" y="315"/>
                    <a:pt x="30" y="338"/>
                    <a:pt x="5" y="360"/>
                  </a:cubicBezTo>
                  <a:cubicBezTo>
                    <a:pt x="5" y="361"/>
                    <a:pt x="2" y="359"/>
                    <a:pt x="0" y="359"/>
                  </a:cubicBezTo>
                  <a:cubicBezTo>
                    <a:pt x="27" y="222"/>
                    <a:pt x="84" y="106"/>
                    <a:pt x="215" y="39"/>
                  </a:cubicBezTo>
                  <a:cubicBezTo>
                    <a:pt x="244" y="24"/>
                    <a:pt x="272" y="6"/>
                    <a:pt x="305" y="0"/>
                  </a:cubicBezTo>
                  <a:cubicBezTo>
                    <a:pt x="305" y="27"/>
                    <a:pt x="305" y="55"/>
                    <a:pt x="305" y="83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7" name="Freeform 10">
              <a:extLst>
                <a:ext uri="{FF2B5EF4-FFF2-40B4-BE49-F238E27FC236}">
                  <a16:creationId xmlns:a16="http://schemas.microsoft.com/office/drawing/2014/main" id="{F34BE379-8766-4142-82D8-F533D151E5C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97825" y="1042988"/>
              <a:ext cx="357187" cy="231775"/>
            </a:xfrm>
            <a:custGeom>
              <a:avLst/>
              <a:gdLst>
                <a:gd name="T0" fmla="*/ 276 w 276"/>
                <a:gd name="T1" fmla="*/ 0 h 145"/>
                <a:gd name="T2" fmla="*/ 242 w 276"/>
                <a:gd name="T3" fmla="*/ 44 h 145"/>
                <a:gd name="T4" fmla="*/ 178 w 276"/>
                <a:gd name="T5" fmla="*/ 109 h 145"/>
                <a:gd name="T6" fmla="*/ 148 w 276"/>
                <a:gd name="T7" fmla="*/ 145 h 145"/>
                <a:gd name="T8" fmla="*/ 0 w 276"/>
                <a:gd name="T9" fmla="*/ 145 h 145"/>
                <a:gd name="T10" fmla="*/ 75 w 276"/>
                <a:gd name="T11" fmla="*/ 81 h 145"/>
                <a:gd name="T12" fmla="*/ 276 w 276"/>
                <a:gd name="T13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6" h="145">
                  <a:moveTo>
                    <a:pt x="276" y="0"/>
                  </a:moveTo>
                  <a:cubicBezTo>
                    <a:pt x="275" y="23"/>
                    <a:pt x="255" y="32"/>
                    <a:pt x="242" y="44"/>
                  </a:cubicBezTo>
                  <a:cubicBezTo>
                    <a:pt x="219" y="64"/>
                    <a:pt x="197" y="86"/>
                    <a:pt x="178" y="109"/>
                  </a:cubicBezTo>
                  <a:cubicBezTo>
                    <a:pt x="168" y="121"/>
                    <a:pt x="151" y="127"/>
                    <a:pt x="148" y="145"/>
                  </a:cubicBezTo>
                  <a:cubicBezTo>
                    <a:pt x="99" y="145"/>
                    <a:pt x="49" y="145"/>
                    <a:pt x="0" y="145"/>
                  </a:cubicBezTo>
                  <a:cubicBezTo>
                    <a:pt x="19" y="117"/>
                    <a:pt x="47" y="99"/>
                    <a:pt x="75" y="81"/>
                  </a:cubicBezTo>
                  <a:cubicBezTo>
                    <a:pt x="137" y="42"/>
                    <a:pt x="204" y="16"/>
                    <a:pt x="276" y="0"/>
                  </a:cubicBezTo>
                  <a:close/>
                </a:path>
              </a:pathLst>
            </a:custGeom>
            <a:solidFill>
              <a:srgbClr val="FEF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8" name="Freeform 11">
              <a:extLst>
                <a:ext uri="{FF2B5EF4-FFF2-40B4-BE49-F238E27FC236}">
                  <a16:creationId xmlns:a16="http://schemas.microsoft.com/office/drawing/2014/main" id="{6B068408-6BC7-4E37-8558-F41E91DF41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913813" y="285750"/>
              <a:ext cx="230187" cy="331788"/>
            </a:xfrm>
            <a:custGeom>
              <a:avLst/>
              <a:gdLst>
                <a:gd name="T0" fmla="*/ 161 w 177"/>
                <a:gd name="T1" fmla="*/ 12 h 208"/>
                <a:gd name="T2" fmla="*/ 121 w 177"/>
                <a:gd name="T3" fmla="*/ 36 h 208"/>
                <a:gd name="T4" fmla="*/ 121 w 177"/>
                <a:gd name="T5" fmla="*/ 36 h 208"/>
                <a:gd name="T6" fmla="*/ 113 w 177"/>
                <a:gd name="T7" fmla="*/ 44 h 208"/>
                <a:gd name="T8" fmla="*/ 105 w 177"/>
                <a:gd name="T9" fmla="*/ 49 h 208"/>
                <a:gd name="T10" fmla="*/ 0 w 177"/>
                <a:gd name="T11" fmla="*/ 208 h 208"/>
                <a:gd name="T12" fmla="*/ 36 w 177"/>
                <a:gd name="T13" fmla="*/ 190 h 208"/>
                <a:gd name="T14" fmla="*/ 119 w 177"/>
                <a:gd name="T15" fmla="*/ 131 h 208"/>
                <a:gd name="T16" fmla="*/ 177 w 177"/>
                <a:gd name="T17" fmla="*/ 64 h 208"/>
                <a:gd name="T18" fmla="*/ 177 w 177"/>
                <a:gd name="T19" fmla="*/ 16 h 208"/>
                <a:gd name="T20" fmla="*/ 177 w 177"/>
                <a:gd name="T21" fmla="*/ 0 h 208"/>
                <a:gd name="T22" fmla="*/ 161 w 177"/>
                <a:gd name="T23" fmla="*/ 1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7" h="208">
                  <a:moveTo>
                    <a:pt x="161" y="12"/>
                  </a:moveTo>
                  <a:cubicBezTo>
                    <a:pt x="144" y="15"/>
                    <a:pt x="133" y="26"/>
                    <a:pt x="121" y="36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17" y="38"/>
                    <a:pt x="113" y="39"/>
                    <a:pt x="113" y="44"/>
                  </a:cubicBezTo>
                  <a:cubicBezTo>
                    <a:pt x="109" y="44"/>
                    <a:pt x="107" y="46"/>
                    <a:pt x="105" y="49"/>
                  </a:cubicBezTo>
                  <a:cubicBezTo>
                    <a:pt x="51" y="90"/>
                    <a:pt x="20" y="145"/>
                    <a:pt x="0" y="208"/>
                  </a:cubicBezTo>
                  <a:cubicBezTo>
                    <a:pt x="14" y="206"/>
                    <a:pt x="25" y="198"/>
                    <a:pt x="36" y="190"/>
                  </a:cubicBezTo>
                  <a:cubicBezTo>
                    <a:pt x="64" y="171"/>
                    <a:pt x="92" y="151"/>
                    <a:pt x="119" y="131"/>
                  </a:cubicBezTo>
                  <a:cubicBezTo>
                    <a:pt x="143" y="113"/>
                    <a:pt x="177" y="103"/>
                    <a:pt x="177" y="64"/>
                  </a:cubicBezTo>
                  <a:cubicBezTo>
                    <a:pt x="177" y="48"/>
                    <a:pt x="177" y="32"/>
                    <a:pt x="177" y="16"/>
                  </a:cubicBezTo>
                  <a:cubicBezTo>
                    <a:pt x="177" y="11"/>
                    <a:pt x="177" y="6"/>
                    <a:pt x="177" y="0"/>
                  </a:cubicBezTo>
                  <a:cubicBezTo>
                    <a:pt x="170" y="3"/>
                    <a:pt x="163" y="4"/>
                    <a:pt x="161" y="12"/>
                  </a:cubicBezTo>
                  <a:close/>
                </a:path>
              </a:pathLst>
            </a:custGeom>
            <a:solidFill>
              <a:srgbClr val="A97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2096359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áfico 24">
            <a:extLst>
              <a:ext uri="{FF2B5EF4-FFF2-40B4-BE49-F238E27FC236}">
                <a16:creationId xmlns:a16="http://schemas.microsoft.com/office/drawing/2014/main" id="{2DE9BE9C-195B-4798-AEA8-9DDDB5477B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4584"/>
          <a:stretch/>
        </p:blipFill>
        <p:spPr>
          <a:xfrm>
            <a:off x="0" y="0"/>
            <a:ext cx="9093629" cy="514350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6" name="Rectangle 5"/>
          <p:cNvSpPr/>
          <p:nvPr/>
        </p:nvSpPr>
        <p:spPr>
          <a:xfrm>
            <a:off x="0" y="4011910"/>
            <a:ext cx="9144000" cy="936104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499347" y="4188179"/>
            <a:ext cx="5395237" cy="57606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8" name="Oval 7"/>
          <p:cNvSpPr/>
          <p:nvPr/>
        </p:nvSpPr>
        <p:spPr>
          <a:xfrm>
            <a:off x="5508104" y="1791179"/>
            <a:ext cx="485364" cy="485364"/>
          </a:xfrm>
          <a:prstGeom prst="ellipse">
            <a:avLst/>
          </a:prstGeom>
          <a:solidFill>
            <a:schemeClr val="accent1"/>
          </a:solidFill>
          <a:ln>
            <a:solidFill>
              <a:srgbClr val="9848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5508104" y="915566"/>
            <a:ext cx="485364" cy="485364"/>
          </a:xfrm>
          <a:prstGeom prst="ellipse">
            <a:avLst/>
          </a:prstGeom>
          <a:solidFill>
            <a:schemeClr val="accent1"/>
          </a:solidFill>
          <a:ln>
            <a:solidFill>
              <a:srgbClr val="9848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Rectangle 16"/>
          <p:cNvSpPr/>
          <p:nvPr/>
        </p:nvSpPr>
        <p:spPr>
          <a:xfrm rot="2700000">
            <a:off x="5659248" y="994139"/>
            <a:ext cx="183076" cy="32822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Parallelogram 15"/>
          <p:cNvSpPr/>
          <p:nvPr/>
        </p:nvSpPr>
        <p:spPr>
          <a:xfrm rot="16200000">
            <a:off x="5617943" y="1887558"/>
            <a:ext cx="265687" cy="28759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Oval 11"/>
          <p:cNvSpPr/>
          <p:nvPr/>
        </p:nvSpPr>
        <p:spPr>
          <a:xfrm>
            <a:off x="5508104" y="2666791"/>
            <a:ext cx="485364" cy="485364"/>
          </a:xfrm>
          <a:prstGeom prst="ellipse">
            <a:avLst/>
          </a:prstGeom>
          <a:solidFill>
            <a:schemeClr val="accent1"/>
          </a:solidFill>
          <a:ln>
            <a:solidFill>
              <a:srgbClr val="9848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ectangle 9"/>
          <p:cNvSpPr/>
          <p:nvPr/>
        </p:nvSpPr>
        <p:spPr>
          <a:xfrm>
            <a:off x="5629962" y="2796370"/>
            <a:ext cx="241648" cy="22620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Group 13"/>
          <p:cNvGrpSpPr/>
          <p:nvPr/>
        </p:nvGrpSpPr>
        <p:grpSpPr>
          <a:xfrm>
            <a:off x="6110228" y="827834"/>
            <a:ext cx="2406310" cy="678692"/>
            <a:chOff x="803640" y="3362835"/>
            <a:chExt cx="2059657" cy="678692"/>
          </a:xfrm>
        </p:grpSpPr>
        <p:sp>
          <p:nvSpPr>
            <p:cNvPr id="15" name="TextBox 14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110228" y="1703446"/>
            <a:ext cx="2397682" cy="678692"/>
            <a:chOff x="803640" y="3362835"/>
            <a:chExt cx="2059657" cy="678692"/>
          </a:xfrm>
        </p:grpSpPr>
        <p:sp>
          <p:nvSpPr>
            <p:cNvPr id="18" name="TextBox 17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110228" y="2579058"/>
            <a:ext cx="2397682" cy="678692"/>
            <a:chOff x="803640" y="3362835"/>
            <a:chExt cx="2059657" cy="678692"/>
          </a:xfrm>
        </p:grpSpPr>
        <p:sp>
          <p:nvSpPr>
            <p:cNvPr id="21" name="TextBox 20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5" name="AutoShape 6" descr="Diseño de ondas fractales: fotografía de stock © agsandrew #35161253 |  Depositphotos">
            <a:extLst>
              <a:ext uri="{FF2B5EF4-FFF2-40B4-BE49-F238E27FC236}">
                <a16:creationId xmlns:a16="http://schemas.microsoft.com/office/drawing/2014/main" id="{E717C276-32AE-47DB-AB3F-D311C23A6CD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870745" y="-129505"/>
            <a:ext cx="2853655" cy="2853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7" name="Freeform 5">
            <a:extLst>
              <a:ext uri="{FF2B5EF4-FFF2-40B4-BE49-F238E27FC236}">
                <a16:creationId xmlns:a16="http://schemas.microsoft.com/office/drawing/2014/main" id="{340BE97C-5979-49BB-8291-2D5C509E4FBF}"/>
              </a:ext>
            </a:extLst>
          </p:cNvPr>
          <p:cNvSpPr>
            <a:spLocks noEditPoints="1"/>
          </p:cNvSpPr>
          <p:nvPr/>
        </p:nvSpPr>
        <p:spPr bwMode="auto">
          <a:xfrm>
            <a:off x="17463" y="-9525"/>
            <a:ext cx="9140825" cy="1500188"/>
          </a:xfrm>
          <a:custGeom>
            <a:avLst/>
            <a:gdLst>
              <a:gd name="T0" fmla="*/ 2687 w 2693"/>
              <a:gd name="T1" fmla="*/ 0 h 440"/>
              <a:gd name="T2" fmla="*/ 1499 w 2693"/>
              <a:gd name="T3" fmla="*/ 0 h 440"/>
              <a:gd name="T4" fmla="*/ 1174 w 2693"/>
              <a:gd name="T5" fmla="*/ 0 h 440"/>
              <a:gd name="T6" fmla="*/ 1150 w 2693"/>
              <a:gd name="T7" fmla="*/ 13 h 440"/>
              <a:gd name="T8" fmla="*/ 1010 w 2693"/>
              <a:gd name="T9" fmla="*/ 76 h 440"/>
              <a:gd name="T10" fmla="*/ 732 w 2693"/>
              <a:gd name="T11" fmla="*/ 182 h 440"/>
              <a:gd name="T12" fmla="*/ 700 w 2693"/>
              <a:gd name="T13" fmla="*/ 192 h 440"/>
              <a:gd name="T14" fmla="*/ 627 w 2693"/>
              <a:gd name="T15" fmla="*/ 181 h 440"/>
              <a:gd name="T16" fmla="*/ 537 w 2693"/>
              <a:gd name="T17" fmla="*/ 159 h 440"/>
              <a:gd name="T18" fmla="*/ 417 w 2693"/>
              <a:gd name="T19" fmla="*/ 111 h 440"/>
              <a:gd name="T20" fmla="*/ 291 w 2693"/>
              <a:gd name="T21" fmla="*/ 32 h 440"/>
              <a:gd name="T22" fmla="*/ 260 w 2693"/>
              <a:gd name="T23" fmla="*/ 5 h 440"/>
              <a:gd name="T24" fmla="*/ 256 w 2693"/>
              <a:gd name="T25" fmla="*/ 0 h 440"/>
              <a:gd name="T26" fmla="*/ 104 w 2693"/>
              <a:gd name="T27" fmla="*/ 0 h 440"/>
              <a:gd name="T28" fmla="*/ 46 w 2693"/>
              <a:gd name="T29" fmla="*/ 0 h 440"/>
              <a:gd name="T30" fmla="*/ 15 w 2693"/>
              <a:gd name="T31" fmla="*/ 0 h 440"/>
              <a:gd name="T32" fmla="*/ 0 w 2693"/>
              <a:gd name="T33" fmla="*/ 0 h 440"/>
              <a:gd name="T34" fmla="*/ 0 w 2693"/>
              <a:gd name="T35" fmla="*/ 58 h 440"/>
              <a:gd name="T36" fmla="*/ 5 w 2693"/>
              <a:gd name="T37" fmla="*/ 62 h 440"/>
              <a:gd name="T38" fmla="*/ 95 w 2693"/>
              <a:gd name="T39" fmla="*/ 148 h 440"/>
              <a:gd name="T40" fmla="*/ 281 w 2693"/>
              <a:gd name="T41" fmla="*/ 252 h 440"/>
              <a:gd name="T42" fmla="*/ 292 w 2693"/>
              <a:gd name="T43" fmla="*/ 258 h 440"/>
              <a:gd name="T44" fmla="*/ 148 w 2693"/>
              <a:gd name="T45" fmla="*/ 243 h 440"/>
              <a:gd name="T46" fmla="*/ 207 w 2693"/>
              <a:gd name="T47" fmla="*/ 291 h 440"/>
              <a:gd name="T48" fmla="*/ 406 w 2693"/>
              <a:gd name="T49" fmla="*/ 391 h 440"/>
              <a:gd name="T50" fmla="*/ 706 w 2693"/>
              <a:gd name="T51" fmla="*/ 439 h 440"/>
              <a:gd name="T52" fmla="*/ 973 w 2693"/>
              <a:gd name="T53" fmla="*/ 421 h 440"/>
              <a:gd name="T54" fmla="*/ 1239 w 2693"/>
              <a:gd name="T55" fmla="*/ 372 h 440"/>
              <a:gd name="T56" fmla="*/ 1435 w 2693"/>
              <a:gd name="T57" fmla="*/ 324 h 440"/>
              <a:gd name="T58" fmla="*/ 1669 w 2693"/>
              <a:gd name="T59" fmla="*/ 259 h 440"/>
              <a:gd name="T60" fmla="*/ 1812 w 2693"/>
              <a:gd name="T61" fmla="*/ 218 h 440"/>
              <a:gd name="T62" fmla="*/ 1857 w 2693"/>
              <a:gd name="T63" fmla="*/ 206 h 440"/>
              <a:gd name="T64" fmla="*/ 2194 w 2693"/>
              <a:gd name="T65" fmla="*/ 116 h 440"/>
              <a:gd name="T66" fmla="*/ 2401 w 2693"/>
              <a:gd name="T67" fmla="*/ 73 h 440"/>
              <a:gd name="T68" fmla="*/ 2568 w 2693"/>
              <a:gd name="T69" fmla="*/ 48 h 440"/>
              <a:gd name="T70" fmla="*/ 2693 w 2693"/>
              <a:gd name="T71" fmla="*/ 38 h 440"/>
              <a:gd name="T72" fmla="*/ 2693 w 2693"/>
              <a:gd name="T73" fmla="*/ 6 h 440"/>
              <a:gd name="T74" fmla="*/ 2687 w 2693"/>
              <a:gd name="T75" fmla="*/ 0 h 440"/>
              <a:gd name="T76" fmla="*/ 1502 w 2693"/>
              <a:gd name="T77" fmla="*/ 279 h 440"/>
              <a:gd name="T78" fmla="*/ 1502 w 2693"/>
              <a:gd name="T79" fmla="*/ 280 h 440"/>
              <a:gd name="T80" fmla="*/ 1502 w 2693"/>
              <a:gd name="T81" fmla="*/ 280 h 440"/>
              <a:gd name="T82" fmla="*/ 1502 w 2693"/>
              <a:gd name="T83" fmla="*/ 279 h 440"/>
              <a:gd name="T84" fmla="*/ 635 w 2693"/>
              <a:gd name="T85" fmla="*/ 361 h 440"/>
              <a:gd name="T86" fmla="*/ 634 w 2693"/>
              <a:gd name="T87" fmla="*/ 360 h 440"/>
              <a:gd name="T88" fmla="*/ 635 w 2693"/>
              <a:gd name="T89" fmla="*/ 361 h 440"/>
              <a:gd name="T90" fmla="*/ 635 w 2693"/>
              <a:gd name="T91" fmla="*/ 361 h 440"/>
              <a:gd name="T92" fmla="*/ 348 w 2693"/>
              <a:gd name="T93" fmla="*/ 330 h 440"/>
              <a:gd name="T94" fmla="*/ 357 w 2693"/>
              <a:gd name="T95" fmla="*/ 334 h 440"/>
              <a:gd name="T96" fmla="*/ 363 w 2693"/>
              <a:gd name="T97" fmla="*/ 333 h 440"/>
              <a:gd name="T98" fmla="*/ 357 w 2693"/>
              <a:gd name="T99" fmla="*/ 334 h 440"/>
              <a:gd name="T100" fmla="*/ 348 w 2693"/>
              <a:gd name="T101" fmla="*/ 330 h 440"/>
              <a:gd name="T102" fmla="*/ 1333 w 2693"/>
              <a:gd name="T103" fmla="*/ 277 h 440"/>
              <a:gd name="T104" fmla="*/ 1333 w 2693"/>
              <a:gd name="T105" fmla="*/ 277 h 440"/>
              <a:gd name="T106" fmla="*/ 1332 w 2693"/>
              <a:gd name="T107" fmla="*/ 278 h 440"/>
              <a:gd name="T108" fmla="*/ 1333 w 2693"/>
              <a:gd name="T109" fmla="*/ 277 h 440"/>
              <a:gd name="T110" fmla="*/ 1336 w 2693"/>
              <a:gd name="T111" fmla="*/ 317 h 440"/>
              <a:gd name="T112" fmla="*/ 1333 w 2693"/>
              <a:gd name="T113" fmla="*/ 321 h 440"/>
              <a:gd name="T114" fmla="*/ 1336 w 2693"/>
              <a:gd name="T115" fmla="*/ 317 h 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693" h="440">
                <a:moveTo>
                  <a:pt x="2687" y="0"/>
                </a:moveTo>
                <a:cubicBezTo>
                  <a:pt x="2291" y="0"/>
                  <a:pt x="1895" y="0"/>
                  <a:pt x="1499" y="0"/>
                </a:cubicBezTo>
                <a:cubicBezTo>
                  <a:pt x="1391" y="0"/>
                  <a:pt x="1282" y="0"/>
                  <a:pt x="1174" y="0"/>
                </a:cubicBezTo>
                <a:cubicBezTo>
                  <a:pt x="1167" y="6"/>
                  <a:pt x="1158" y="9"/>
                  <a:pt x="1150" y="13"/>
                </a:cubicBezTo>
                <a:cubicBezTo>
                  <a:pt x="1104" y="35"/>
                  <a:pt x="1057" y="56"/>
                  <a:pt x="1010" y="76"/>
                </a:cubicBezTo>
                <a:cubicBezTo>
                  <a:pt x="919" y="116"/>
                  <a:pt x="827" y="151"/>
                  <a:pt x="732" y="182"/>
                </a:cubicBezTo>
                <a:cubicBezTo>
                  <a:pt x="722" y="185"/>
                  <a:pt x="711" y="189"/>
                  <a:pt x="700" y="192"/>
                </a:cubicBezTo>
                <a:cubicBezTo>
                  <a:pt x="676" y="190"/>
                  <a:pt x="651" y="185"/>
                  <a:pt x="627" y="181"/>
                </a:cubicBezTo>
                <a:cubicBezTo>
                  <a:pt x="596" y="176"/>
                  <a:pt x="567" y="168"/>
                  <a:pt x="537" y="159"/>
                </a:cubicBezTo>
                <a:cubicBezTo>
                  <a:pt x="496" y="146"/>
                  <a:pt x="456" y="131"/>
                  <a:pt x="417" y="111"/>
                </a:cubicBezTo>
                <a:cubicBezTo>
                  <a:pt x="373" y="89"/>
                  <a:pt x="331" y="62"/>
                  <a:pt x="291" y="32"/>
                </a:cubicBezTo>
                <a:cubicBezTo>
                  <a:pt x="280" y="24"/>
                  <a:pt x="270" y="14"/>
                  <a:pt x="260" y="5"/>
                </a:cubicBezTo>
                <a:cubicBezTo>
                  <a:pt x="258" y="4"/>
                  <a:pt x="255" y="3"/>
                  <a:pt x="256" y="0"/>
                </a:cubicBezTo>
                <a:cubicBezTo>
                  <a:pt x="205" y="0"/>
                  <a:pt x="155" y="0"/>
                  <a:pt x="104" y="0"/>
                </a:cubicBezTo>
                <a:cubicBezTo>
                  <a:pt x="85" y="0"/>
                  <a:pt x="65" y="0"/>
                  <a:pt x="46" y="0"/>
                </a:cubicBezTo>
                <a:cubicBezTo>
                  <a:pt x="36" y="0"/>
                  <a:pt x="25" y="0"/>
                  <a:pt x="15" y="0"/>
                </a:cubicBezTo>
                <a:cubicBezTo>
                  <a:pt x="10" y="0"/>
                  <a:pt x="5" y="0"/>
                  <a:pt x="0" y="0"/>
                </a:cubicBezTo>
                <a:cubicBezTo>
                  <a:pt x="0" y="20"/>
                  <a:pt x="0" y="39"/>
                  <a:pt x="0" y="58"/>
                </a:cubicBezTo>
                <a:cubicBezTo>
                  <a:pt x="3" y="58"/>
                  <a:pt x="3" y="60"/>
                  <a:pt x="5" y="62"/>
                </a:cubicBezTo>
                <a:cubicBezTo>
                  <a:pt x="32" y="93"/>
                  <a:pt x="62" y="122"/>
                  <a:pt x="95" y="148"/>
                </a:cubicBezTo>
                <a:cubicBezTo>
                  <a:pt x="151" y="193"/>
                  <a:pt x="213" y="228"/>
                  <a:pt x="281" y="252"/>
                </a:cubicBezTo>
                <a:cubicBezTo>
                  <a:pt x="284" y="254"/>
                  <a:pt x="288" y="255"/>
                  <a:pt x="292" y="258"/>
                </a:cubicBezTo>
                <a:cubicBezTo>
                  <a:pt x="243" y="257"/>
                  <a:pt x="196" y="253"/>
                  <a:pt x="148" y="243"/>
                </a:cubicBezTo>
                <a:cubicBezTo>
                  <a:pt x="168" y="261"/>
                  <a:pt x="187" y="276"/>
                  <a:pt x="207" y="291"/>
                </a:cubicBezTo>
                <a:cubicBezTo>
                  <a:pt x="268" y="334"/>
                  <a:pt x="334" y="367"/>
                  <a:pt x="406" y="391"/>
                </a:cubicBezTo>
                <a:cubicBezTo>
                  <a:pt x="503" y="423"/>
                  <a:pt x="604" y="436"/>
                  <a:pt x="706" y="439"/>
                </a:cubicBezTo>
                <a:cubicBezTo>
                  <a:pt x="796" y="440"/>
                  <a:pt x="884" y="433"/>
                  <a:pt x="973" y="421"/>
                </a:cubicBezTo>
                <a:cubicBezTo>
                  <a:pt x="1063" y="409"/>
                  <a:pt x="1151" y="392"/>
                  <a:pt x="1239" y="372"/>
                </a:cubicBezTo>
                <a:cubicBezTo>
                  <a:pt x="1305" y="357"/>
                  <a:pt x="1370" y="341"/>
                  <a:pt x="1435" y="324"/>
                </a:cubicBezTo>
                <a:cubicBezTo>
                  <a:pt x="1514" y="303"/>
                  <a:pt x="1591" y="281"/>
                  <a:pt x="1669" y="259"/>
                </a:cubicBezTo>
                <a:cubicBezTo>
                  <a:pt x="1717" y="246"/>
                  <a:pt x="1765" y="232"/>
                  <a:pt x="1812" y="218"/>
                </a:cubicBezTo>
                <a:cubicBezTo>
                  <a:pt x="1827" y="214"/>
                  <a:pt x="1842" y="210"/>
                  <a:pt x="1857" y="206"/>
                </a:cubicBezTo>
                <a:cubicBezTo>
                  <a:pt x="1969" y="174"/>
                  <a:pt x="2081" y="143"/>
                  <a:pt x="2194" y="116"/>
                </a:cubicBezTo>
                <a:cubicBezTo>
                  <a:pt x="2263" y="100"/>
                  <a:pt x="2332" y="85"/>
                  <a:pt x="2401" y="73"/>
                </a:cubicBezTo>
                <a:cubicBezTo>
                  <a:pt x="2456" y="63"/>
                  <a:pt x="2512" y="54"/>
                  <a:pt x="2568" y="48"/>
                </a:cubicBezTo>
                <a:cubicBezTo>
                  <a:pt x="2609" y="43"/>
                  <a:pt x="2651" y="39"/>
                  <a:pt x="2693" y="38"/>
                </a:cubicBezTo>
                <a:cubicBezTo>
                  <a:pt x="2693" y="27"/>
                  <a:pt x="2693" y="17"/>
                  <a:pt x="2693" y="6"/>
                </a:cubicBezTo>
                <a:cubicBezTo>
                  <a:pt x="2693" y="1"/>
                  <a:pt x="2692" y="0"/>
                  <a:pt x="2687" y="0"/>
                </a:cubicBezTo>
                <a:close/>
                <a:moveTo>
                  <a:pt x="1502" y="279"/>
                </a:moveTo>
                <a:cubicBezTo>
                  <a:pt x="1502" y="279"/>
                  <a:pt x="1502" y="280"/>
                  <a:pt x="1502" y="280"/>
                </a:cubicBezTo>
                <a:cubicBezTo>
                  <a:pt x="1502" y="280"/>
                  <a:pt x="1502" y="280"/>
                  <a:pt x="1502" y="280"/>
                </a:cubicBezTo>
                <a:cubicBezTo>
                  <a:pt x="1502" y="280"/>
                  <a:pt x="1502" y="279"/>
                  <a:pt x="1502" y="279"/>
                </a:cubicBezTo>
                <a:close/>
                <a:moveTo>
                  <a:pt x="635" y="361"/>
                </a:moveTo>
                <a:cubicBezTo>
                  <a:pt x="635" y="360"/>
                  <a:pt x="634" y="360"/>
                  <a:pt x="634" y="360"/>
                </a:cubicBezTo>
                <a:cubicBezTo>
                  <a:pt x="634" y="360"/>
                  <a:pt x="635" y="360"/>
                  <a:pt x="635" y="361"/>
                </a:cubicBezTo>
                <a:cubicBezTo>
                  <a:pt x="635" y="361"/>
                  <a:pt x="635" y="361"/>
                  <a:pt x="635" y="361"/>
                </a:cubicBezTo>
                <a:close/>
                <a:moveTo>
                  <a:pt x="348" y="330"/>
                </a:moveTo>
                <a:cubicBezTo>
                  <a:pt x="350" y="332"/>
                  <a:pt x="352" y="335"/>
                  <a:pt x="357" y="334"/>
                </a:cubicBezTo>
                <a:cubicBezTo>
                  <a:pt x="359" y="334"/>
                  <a:pt x="361" y="334"/>
                  <a:pt x="363" y="333"/>
                </a:cubicBezTo>
                <a:cubicBezTo>
                  <a:pt x="361" y="334"/>
                  <a:pt x="359" y="334"/>
                  <a:pt x="357" y="334"/>
                </a:cubicBezTo>
                <a:cubicBezTo>
                  <a:pt x="352" y="335"/>
                  <a:pt x="350" y="332"/>
                  <a:pt x="348" y="330"/>
                </a:cubicBezTo>
                <a:close/>
                <a:moveTo>
                  <a:pt x="1333" y="277"/>
                </a:moveTo>
                <a:cubicBezTo>
                  <a:pt x="1333" y="277"/>
                  <a:pt x="1333" y="277"/>
                  <a:pt x="1333" y="277"/>
                </a:cubicBezTo>
                <a:cubicBezTo>
                  <a:pt x="1333" y="277"/>
                  <a:pt x="1332" y="278"/>
                  <a:pt x="1332" y="278"/>
                </a:cubicBezTo>
                <a:cubicBezTo>
                  <a:pt x="1332" y="278"/>
                  <a:pt x="1333" y="277"/>
                  <a:pt x="1333" y="277"/>
                </a:cubicBezTo>
                <a:close/>
                <a:moveTo>
                  <a:pt x="1336" y="317"/>
                </a:moveTo>
                <a:cubicBezTo>
                  <a:pt x="1334" y="317"/>
                  <a:pt x="1333" y="319"/>
                  <a:pt x="1333" y="321"/>
                </a:cubicBezTo>
                <a:cubicBezTo>
                  <a:pt x="1333" y="319"/>
                  <a:pt x="1334" y="317"/>
                  <a:pt x="1336" y="317"/>
                </a:cubicBezTo>
                <a:close/>
              </a:path>
            </a:pathLst>
          </a:custGeom>
          <a:solidFill>
            <a:srgbClr val="FFD1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8" name="Freeform 7">
            <a:extLst>
              <a:ext uri="{FF2B5EF4-FFF2-40B4-BE49-F238E27FC236}">
                <a16:creationId xmlns:a16="http://schemas.microsoft.com/office/drawing/2014/main" id="{457070C4-FEA8-4BEB-84E7-0545155EEE76}"/>
              </a:ext>
            </a:extLst>
          </p:cNvPr>
          <p:cNvSpPr>
            <a:spLocks noEditPoints="1"/>
          </p:cNvSpPr>
          <p:nvPr/>
        </p:nvSpPr>
        <p:spPr bwMode="auto">
          <a:xfrm>
            <a:off x="17463" y="430213"/>
            <a:ext cx="5803900" cy="1652588"/>
          </a:xfrm>
          <a:custGeom>
            <a:avLst/>
            <a:gdLst>
              <a:gd name="T0" fmla="*/ 1704 w 1710"/>
              <a:gd name="T1" fmla="*/ 147 h 485"/>
              <a:gd name="T2" fmla="*/ 1417 w 1710"/>
              <a:gd name="T3" fmla="*/ 227 h 485"/>
              <a:gd name="T4" fmla="*/ 1167 w 1710"/>
              <a:gd name="T5" fmla="*/ 288 h 485"/>
              <a:gd name="T6" fmla="*/ 1113 w 1710"/>
              <a:gd name="T7" fmla="*/ 299 h 485"/>
              <a:gd name="T8" fmla="*/ 1109 w 1710"/>
              <a:gd name="T9" fmla="*/ 299 h 485"/>
              <a:gd name="T10" fmla="*/ 1042 w 1710"/>
              <a:gd name="T11" fmla="*/ 312 h 485"/>
              <a:gd name="T12" fmla="*/ 880 w 1710"/>
              <a:gd name="T13" fmla="*/ 335 h 485"/>
              <a:gd name="T14" fmla="*/ 760 w 1710"/>
              <a:gd name="T15" fmla="*/ 343 h 485"/>
              <a:gd name="T16" fmla="*/ 727 w 1710"/>
              <a:gd name="T17" fmla="*/ 343 h 485"/>
              <a:gd name="T18" fmla="*/ 657 w 1710"/>
              <a:gd name="T19" fmla="*/ 344 h 485"/>
              <a:gd name="T20" fmla="*/ 648 w 1710"/>
              <a:gd name="T21" fmla="*/ 342 h 485"/>
              <a:gd name="T22" fmla="*/ 508 w 1710"/>
              <a:gd name="T23" fmla="*/ 326 h 485"/>
              <a:gd name="T24" fmla="*/ 328 w 1710"/>
              <a:gd name="T25" fmla="*/ 273 h 485"/>
              <a:gd name="T26" fmla="*/ 176 w 1710"/>
              <a:gd name="T27" fmla="*/ 186 h 485"/>
              <a:gd name="T28" fmla="*/ 87 w 1710"/>
              <a:gd name="T29" fmla="*/ 107 h 485"/>
              <a:gd name="T30" fmla="*/ 0 w 1710"/>
              <a:gd name="T31" fmla="*/ 0 h 485"/>
              <a:gd name="T32" fmla="*/ 0 w 1710"/>
              <a:gd name="T33" fmla="*/ 345 h 485"/>
              <a:gd name="T34" fmla="*/ 7 w 1710"/>
              <a:gd name="T35" fmla="*/ 349 h 485"/>
              <a:gd name="T36" fmla="*/ 88 w 1710"/>
              <a:gd name="T37" fmla="*/ 399 h 485"/>
              <a:gd name="T38" fmla="*/ 252 w 1710"/>
              <a:gd name="T39" fmla="*/ 459 h 485"/>
              <a:gd name="T40" fmla="*/ 384 w 1710"/>
              <a:gd name="T41" fmla="*/ 480 h 485"/>
              <a:gd name="T42" fmla="*/ 452 w 1710"/>
              <a:gd name="T43" fmla="*/ 484 h 485"/>
              <a:gd name="T44" fmla="*/ 623 w 1710"/>
              <a:gd name="T45" fmla="*/ 475 h 485"/>
              <a:gd name="T46" fmla="*/ 794 w 1710"/>
              <a:gd name="T47" fmla="*/ 448 h 485"/>
              <a:gd name="T48" fmla="*/ 897 w 1710"/>
              <a:gd name="T49" fmla="*/ 425 h 485"/>
              <a:gd name="T50" fmla="*/ 1165 w 1710"/>
              <a:gd name="T51" fmla="*/ 347 h 485"/>
              <a:gd name="T52" fmla="*/ 1219 w 1710"/>
              <a:gd name="T53" fmla="*/ 329 h 485"/>
              <a:gd name="T54" fmla="*/ 1389 w 1710"/>
              <a:gd name="T55" fmla="*/ 269 h 485"/>
              <a:gd name="T56" fmla="*/ 1631 w 1710"/>
              <a:gd name="T57" fmla="*/ 177 h 485"/>
              <a:gd name="T58" fmla="*/ 1684 w 1710"/>
              <a:gd name="T59" fmla="*/ 157 h 485"/>
              <a:gd name="T60" fmla="*/ 1710 w 1710"/>
              <a:gd name="T61" fmla="*/ 147 h 485"/>
              <a:gd name="T62" fmla="*/ 1704 w 1710"/>
              <a:gd name="T63" fmla="*/ 147 h 485"/>
              <a:gd name="T64" fmla="*/ 19 w 1710"/>
              <a:gd name="T65" fmla="*/ 257 h 485"/>
              <a:gd name="T66" fmla="*/ 19 w 1710"/>
              <a:gd name="T67" fmla="*/ 258 h 485"/>
              <a:gd name="T68" fmla="*/ 19 w 1710"/>
              <a:gd name="T69" fmla="*/ 257 h 4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710" h="485">
                <a:moveTo>
                  <a:pt x="1704" y="147"/>
                </a:moveTo>
                <a:cubicBezTo>
                  <a:pt x="1609" y="174"/>
                  <a:pt x="1513" y="202"/>
                  <a:pt x="1417" y="227"/>
                </a:cubicBezTo>
                <a:cubicBezTo>
                  <a:pt x="1334" y="249"/>
                  <a:pt x="1251" y="270"/>
                  <a:pt x="1167" y="288"/>
                </a:cubicBezTo>
                <a:cubicBezTo>
                  <a:pt x="1149" y="292"/>
                  <a:pt x="1131" y="296"/>
                  <a:pt x="1113" y="299"/>
                </a:cubicBezTo>
                <a:cubicBezTo>
                  <a:pt x="1112" y="299"/>
                  <a:pt x="1110" y="299"/>
                  <a:pt x="1109" y="299"/>
                </a:cubicBezTo>
                <a:cubicBezTo>
                  <a:pt x="1087" y="305"/>
                  <a:pt x="1065" y="308"/>
                  <a:pt x="1042" y="312"/>
                </a:cubicBezTo>
                <a:cubicBezTo>
                  <a:pt x="988" y="321"/>
                  <a:pt x="934" y="329"/>
                  <a:pt x="880" y="335"/>
                </a:cubicBezTo>
                <a:cubicBezTo>
                  <a:pt x="840" y="339"/>
                  <a:pt x="800" y="341"/>
                  <a:pt x="760" y="343"/>
                </a:cubicBezTo>
                <a:cubicBezTo>
                  <a:pt x="749" y="343"/>
                  <a:pt x="738" y="343"/>
                  <a:pt x="727" y="343"/>
                </a:cubicBezTo>
                <a:cubicBezTo>
                  <a:pt x="704" y="344"/>
                  <a:pt x="680" y="341"/>
                  <a:pt x="657" y="344"/>
                </a:cubicBezTo>
                <a:cubicBezTo>
                  <a:pt x="654" y="342"/>
                  <a:pt x="651" y="342"/>
                  <a:pt x="648" y="342"/>
                </a:cubicBezTo>
                <a:cubicBezTo>
                  <a:pt x="601" y="339"/>
                  <a:pt x="555" y="335"/>
                  <a:pt x="508" y="326"/>
                </a:cubicBezTo>
                <a:cubicBezTo>
                  <a:pt x="447" y="315"/>
                  <a:pt x="386" y="298"/>
                  <a:pt x="328" y="273"/>
                </a:cubicBezTo>
                <a:cubicBezTo>
                  <a:pt x="274" y="250"/>
                  <a:pt x="223" y="221"/>
                  <a:pt x="176" y="186"/>
                </a:cubicBezTo>
                <a:cubicBezTo>
                  <a:pt x="144" y="162"/>
                  <a:pt x="114" y="136"/>
                  <a:pt x="87" y="107"/>
                </a:cubicBezTo>
                <a:cubicBezTo>
                  <a:pt x="55" y="74"/>
                  <a:pt x="26" y="38"/>
                  <a:pt x="0" y="0"/>
                </a:cubicBezTo>
                <a:cubicBezTo>
                  <a:pt x="0" y="115"/>
                  <a:pt x="0" y="230"/>
                  <a:pt x="0" y="345"/>
                </a:cubicBezTo>
                <a:cubicBezTo>
                  <a:pt x="3" y="345"/>
                  <a:pt x="5" y="347"/>
                  <a:pt x="7" y="349"/>
                </a:cubicBezTo>
                <a:cubicBezTo>
                  <a:pt x="32" y="367"/>
                  <a:pt x="59" y="384"/>
                  <a:pt x="88" y="399"/>
                </a:cubicBezTo>
                <a:cubicBezTo>
                  <a:pt x="140" y="425"/>
                  <a:pt x="195" y="446"/>
                  <a:pt x="252" y="459"/>
                </a:cubicBezTo>
                <a:cubicBezTo>
                  <a:pt x="296" y="469"/>
                  <a:pt x="340" y="476"/>
                  <a:pt x="384" y="480"/>
                </a:cubicBezTo>
                <a:cubicBezTo>
                  <a:pt x="407" y="482"/>
                  <a:pt x="430" y="483"/>
                  <a:pt x="452" y="484"/>
                </a:cubicBezTo>
                <a:cubicBezTo>
                  <a:pt x="509" y="485"/>
                  <a:pt x="566" y="482"/>
                  <a:pt x="623" y="475"/>
                </a:cubicBezTo>
                <a:cubicBezTo>
                  <a:pt x="681" y="469"/>
                  <a:pt x="737" y="460"/>
                  <a:pt x="794" y="448"/>
                </a:cubicBezTo>
                <a:cubicBezTo>
                  <a:pt x="829" y="441"/>
                  <a:pt x="863" y="434"/>
                  <a:pt x="897" y="425"/>
                </a:cubicBezTo>
                <a:cubicBezTo>
                  <a:pt x="987" y="402"/>
                  <a:pt x="1077" y="377"/>
                  <a:pt x="1165" y="347"/>
                </a:cubicBezTo>
                <a:cubicBezTo>
                  <a:pt x="1183" y="341"/>
                  <a:pt x="1201" y="335"/>
                  <a:pt x="1219" y="329"/>
                </a:cubicBezTo>
                <a:cubicBezTo>
                  <a:pt x="1276" y="311"/>
                  <a:pt x="1332" y="290"/>
                  <a:pt x="1389" y="269"/>
                </a:cubicBezTo>
                <a:cubicBezTo>
                  <a:pt x="1470" y="240"/>
                  <a:pt x="1551" y="209"/>
                  <a:pt x="1631" y="177"/>
                </a:cubicBezTo>
                <a:cubicBezTo>
                  <a:pt x="1649" y="171"/>
                  <a:pt x="1667" y="164"/>
                  <a:pt x="1684" y="157"/>
                </a:cubicBezTo>
                <a:cubicBezTo>
                  <a:pt x="1693" y="154"/>
                  <a:pt x="1701" y="150"/>
                  <a:pt x="1710" y="147"/>
                </a:cubicBezTo>
                <a:cubicBezTo>
                  <a:pt x="1708" y="145"/>
                  <a:pt x="1706" y="147"/>
                  <a:pt x="1704" y="147"/>
                </a:cubicBezTo>
                <a:close/>
                <a:moveTo>
                  <a:pt x="19" y="257"/>
                </a:moveTo>
                <a:cubicBezTo>
                  <a:pt x="19" y="258"/>
                  <a:pt x="19" y="258"/>
                  <a:pt x="19" y="258"/>
                </a:cubicBezTo>
                <a:cubicBezTo>
                  <a:pt x="19" y="258"/>
                  <a:pt x="19" y="258"/>
                  <a:pt x="19" y="257"/>
                </a:cubicBezTo>
                <a:close/>
              </a:path>
            </a:pathLst>
          </a:custGeom>
          <a:solidFill>
            <a:srgbClr val="A979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2770009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84807"/>
      </a:accent1>
      <a:accent2>
        <a:srgbClr val="EFE0CA"/>
      </a:accent2>
      <a:accent3>
        <a:srgbClr val="984807"/>
      </a:accent3>
      <a:accent4>
        <a:srgbClr val="EFE0CA"/>
      </a:accent4>
      <a:accent5>
        <a:srgbClr val="984807"/>
      </a:accent5>
      <a:accent6>
        <a:srgbClr val="EFE0CA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84807"/>
      </a:accent1>
      <a:accent2>
        <a:srgbClr val="EFE0CA"/>
      </a:accent2>
      <a:accent3>
        <a:srgbClr val="984807"/>
      </a:accent3>
      <a:accent4>
        <a:srgbClr val="EFE0CA"/>
      </a:accent4>
      <a:accent5>
        <a:srgbClr val="984807"/>
      </a:accent5>
      <a:accent6>
        <a:srgbClr val="EFE0CA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984807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84807"/>
      </a:accent1>
      <a:accent2>
        <a:srgbClr val="EFE0CA"/>
      </a:accent2>
      <a:accent3>
        <a:srgbClr val="984807"/>
      </a:accent3>
      <a:accent4>
        <a:srgbClr val="EFE0CA"/>
      </a:accent4>
      <a:accent5>
        <a:srgbClr val="984807"/>
      </a:accent5>
      <a:accent6>
        <a:srgbClr val="EFE0CA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1832</TotalTime>
  <Words>2240</Words>
  <Application>Microsoft Office PowerPoint</Application>
  <PresentationFormat>Presentación en pantalla (16:9)</PresentationFormat>
  <Paragraphs>310</Paragraphs>
  <Slides>34</Slides>
  <Notes>19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34</vt:i4>
      </vt:variant>
    </vt:vector>
  </HeadingPairs>
  <TitlesOfParts>
    <vt:vector size="45" baseType="lpstr">
      <vt:lpstr>맑은 고딕</vt:lpstr>
      <vt:lpstr>Arial</vt:lpstr>
      <vt:lpstr>Arial Unicode MS</vt:lpstr>
      <vt:lpstr>DM Sans</vt:lpstr>
      <vt:lpstr>Montserrat</vt:lpstr>
      <vt:lpstr>Mukta</vt:lpstr>
      <vt:lpstr>Roboto</vt:lpstr>
      <vt:lpstr>Rubik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ondas hermosas</dc:title>
  <dc:creator>Grym</dc:creator>
  <cp:lastModifiedBy>eduardo</cp:lastModifiedBy>
  <cp:revision>107</cp:revision>
  <dcterms:created xsi:type="dcterms:W3CDTF">2016-12-05T23:26:54Z</dcterms:created>
  <dcterms:modified xsi:type="dcterms:W3CDTF">2026-02-18T07:12:05Z</dcterms:modified>
</cp:coreProperties>
</file>